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Override1.xml" ContentType="application/vnd.openxmlformats-officedocument.themeOverrid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2.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3.xml" ContentType="application/vnd.openxmlformats-officedocument.theme+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theme/theme4.xml" ContentType="application/vnd.openxmlformats-officedocument.theme+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theme/theme5.xml" ContentType="application/vnd.openxmlformats-officedocument.them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theme/theme6.xml" ContentType="application/vnd.openxmlformats-officedocument.theme+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theme/theme7.xml" ContentType="application/vnd.openxmlformats-officedocument.theme+xml"/>
  <Override PartName="/ppt/theme/themeOverride7.xml" ContentType="application/vnd.openxmlformats-officedocument.themeOverrid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7" Type="http://schemas.microsoft.com/office/2020/02/relationships/classificationlabels" Target="docMetadata/LabelInfo.xml"/><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98298" r:id="rId4"/>
    <p:sldMasterId id="2147498380" r:id="rId5"/>
    <p:sldMasterId id="2147498468" r:id="rId6"/>
    <p:sldMasterId id="2147498557" r:id="rId7"/>
    <p:sldMasterId id="2147498650" r:id="rId8"/>
    <p:sldMasterId id="2147498683" r:id="rId9"/>
    <p:sldMasterId id="2147498697" r:id="rId10"/>
  </p:sldMasterIdLst>
  <p:notesMasterIdLst>
    <p:notesMasterId r:id="rId46"/>
  </p:notesMasterIdLst>
  <p:sldIdLst>
    <p:sldId id="257" r:id="rId11"/>
    <p:sldId id="2147483588" r:id="rId12"/>
    <p:sldId id="2147477783" r:id="rId13"/>
    <p:sldId id="262" r:id="rId14"/>
    <p:sldId id="340" r:id="rId15"/>
    <p:sldId id="347" r:id="rId16"/>
    <p:sldId id="352" r:id="rId17"/>
    <p:sldId id="268" r:id="rId18"/>
    <p:sldId id="2076138284" r:id="rId19"/>
    <p:sldId id="2147482319" r:id="rId20"/>
    <p:sldId id="280" r:id="rId21"/>
    <p:sldId id="2147483496" r:id="rId22"/>
    <p:sldId id="2147479295" r:id="rId23"/>
    <p:sldId id="2147483634" r:id="rId24"/>
    <p:sldId id="300" r:id="rId25"/>
    <p:sldId id="304" r:id="rId26"/>
    <p:sldId id="2147482312" r:id="rId27"/>
    <p:sldId id="2147472955" r:id="rId28"/>
    <p:sldId id="264" r:id="rId29"/>
    <p:sldId id="343" r:id="rId30"/>
    <p:sldId id="2147483633" r:id="rId31"/>
    <p:sldId id="2147482307" r:id="rId32"/>
    <p:sldId id="467" r:id="rId33"/>
    <p:sldId id="323" r:id="rId34"/>
    <p:sldId id="326" r:id="rId35"/>
    <p:sldId id="2147479195" r:id="rId36"/>
    <p:sldId id="301" r:id="rId37"/>
    <p:sldId id="2147482313" r:id="rId38"/>
    <p:sldId id="2147483629" r:id="rId39"/>
    <p:sldId id="283" r:id="rId40"/>
    <p:sldId id="282" r:id="rId41"/>
    <p:sldId id="2147483355" r:id="rId42"/>
    <p:sldId id="294" r:id="rId43"/>
    <p:sldId id="2147483630" r:id="rId44"/>
    <p:sldId id="2147483635" r:id="rId45"/>
  </p:sldIdLst>
  <p:sldSz cx="12192000" cy="6858000"/>
  <p:notesSz cx="6858000" cy="9144000"/>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toryline" id="{E02F05FF-D0A0-4FBA-8268-F2ED22CCDA20}">
          <p14:sldIdLst>
            <p14:sldId id="257"/>
            <p14:sldId id="2147483588"/>
            <p14:sldId id="2147477783"/>
            <p14:sldId id="262"/>
            <p14:sldId id="340"/>
            <p14:sldId id="347"/>
            <p14:sldId id="352"/>
            <p14:sldId id="268"/>
            <p14:sldId id="2076138284"/>
            <p14:sldId id="2147482319"/>
            <p14:sldId id="280"/>
            <p14:sldId id="2147483496"/>
            <p14:sldId id="2147479295"/>
            <p14:sldId id="2147483634"/>
            <p14:sldId id="300"/>
            <p14:sldId id="304"/>
          </p14:sldIdLst>
        </p14:section>
        <p14:section name="Admin Set up" id="{49CC3CA4-4648-4E3D-A009-E632E18346EF}">
          <p14:sldIdLst>
            <p14:sldId id="2147482312"/>
            <p14:sldId id="2147472955"/>
          </p14:sldIdLst>
        </p14:section>
        <p14:section name="Leadership Engagement" id="{CD11B1C8-F4A1-412D-AEAE-666E93834097}">
          <p14:sldIdLst>
            <p14:sldId id="264"/>
            <p14:sldId id="343"/>
            <p14:sldId id="2147483633"/>
            <p14:sldId id="2147482307"/>
            <p14:sldId id="467"/>
            <p14:sldId id="323"/>
            <p14:sldId id="326"/>
            <p14:sldId id="2147479195"/>
            <p14:sldId id="301"/>
          </p14:sldIdLst>
        </p14:section>
        <p14:section name="Adoption" id="{E23C103C-5765-42A4-B2BF-7096714AAFD2}">
          <p14:sldIdLst>
            <p14:sldId id="2147482313"/>
            <p14:sldId id="2147483629"/>
            <p14:sldId id="283"/>
            <p14:sldId id="282"/>
            <p14:sldId id="2147483355"/>
            <p14:sldId id="294"/>
            <p14:sldId id="2147483630"/>
          </p14:sldIdLst>
        </p14:section>
        <p14:section name="Closing" id="{C75B9672-83B1-4831-8530-7CF4CB155388}">
          <p14:sldIdLst>
            <p14:sldId id="2147483635"/>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65D480E-54D0-0446-C4FD-8C8F2CDA30D8}" name="Liz Pierce" initials="LP" userId="S::elpierce@microsoft.com::38b21e1a-7f5f-406e-873c-089dde0c54a8" providerId="AD"/>
  <p188:author id="{47B3102F-5A54-B647-30B3-3B61DB94EE2B}" name="Alexander Snihur (TROY CONSULTING LLC)" initials="AL" userId="S::v-asnihur@microsoft.com::7bf143f2-ba0c-4138-828d-175fe27e0b0b" providerId="AD"/>
  <p188:author id="{B69E9331-7FFB-4124-03B7-CC1CAA717491}" name="Irene Sheen" initials="IS" userId="S::irsheen@microsoft.com::b7e7560c-34b2-4d80-ac7e-3d9383fceb10" providerId="AD"/>
  <p188:author id="{9B1D2B3E-1467-8F25-D68A-81F67A282C8C}" name="Alyssa Brown" initials="AB" userId="S::alyssabrown@microsoft.com::63564ad5-a65f-403e-86ca-58b2e9cf523c" providerId="AD"/>
  <p188:author id="{57D2423E-910E-7078-64E1-65D87EEB06D5}" name="Zaid Jiwani" initials="ZJ" userId="S::zaidjiwani@microsoft.com::f973c030-58bb-4366-83cf-74d1887799be" providerId="AD"/>
  <p188:author id="{CDFAC43F-769B-0A63-9648-D6B9391CD235}" name="Jennifer Jaworski" initials="JJ" userId="S::jjaworsk@microsoft.com::851d3cd3-fe5f-462d-a5ef-644cd8c60a3f" providerId="AD"/>
  <p188:author id="{EB1AE340-F755-3EF3-03D0-32EB70DF058F}" name="Varun Gorur" initials="VG" userId="S::varungorur@microsoft.com::f5e80f99-4263-4e55-8ec9-986831461f6a" providerId="AD"/>
  <p188:author id="{4EEE5942-7DFB-BE70-509B-64E9C13AB008}" name="Hao Liu" initials="HL" userId="S::haoliu2@microsoft.com::2c921829-4ad5-4fcb-94a7-54ebd4d56e08" providerId="AD"/>
  <p188:author id="{3A97084B-763D-B0C2-9973-74C260459442}" name="Adam Barzel" initials="AB" userId="S::adbarzel@microsoft.com::80ca375e-d1a2-4a05-ad46-d21beaea3cd2" providerId="AD"/>
  <p188:author id="{2E37164B-DD12-5274-D7B2-0DDC55DF22A1}" name="Balasaravanan K" initials="BK" userId="S::bak@microsoft.com::dba3eee8-5a29-4efa-b9f0-3252e060d95d" providerId="AD"/>
  <p188:author id="{31F65550-76FD-D04C-47D8-7296B20C2385}" name="Soumik Maji" initials="" userId="S::soumikmaji@microsoft.com::f04382c5-6f73-4311-acf6-10b3dbb8e46a" providerId="AD"/>
  <p188:author id="{172FEB58-48DF-3403-A45C-FA3E2E2FB69A}" name="Swati Humbad" initials="SH" userId="S::swatihumbad@microsoft.com::895bd0c7-aebc-4135-bd87-2077fa58693b" providerId="AD"/>
  <p188:author id="{2599D662-58F1-05D4-B897-7B596CC238E7}" name="Anirudh Bajaj" initials="AB" userId="S::anirudhbajaj@microsoft.com::b8d2d9f0-3b31-4c1f-9aa9-d458d04bbb25" providerId="AD"/>
  <p188:author id="{5C614A63-C633-CE2A-D944-458E73B805EA}" name="Tina Holderried" initials="TH" userId="S::tiholder@microsoft.com::a424ed6f-7ebf-437a-8e76-47e9fc21662a" providerId="AD"/>
  <p188:author id="{4A4D8F65-E37B-AD3F-A19B-4E517D7A54BA}" name="Steph Tung" initials="ST" userId="S::stephtung@microsoft.com::cfb609cc-fd9c-4f22-9b6b-0a378f0ef08d" providerId="AD"/>
  <p188:author id="{FD7FAD68-C7BC-3CE8-DAA7-6C7DCB655A5F}" name="Ilana Eliran" initials="IE" userId="S::ilanaeliran@microsoft.com::91087a32-f204-41c5-8cbf-69a19709d22e" providerId="AD"/>
  <p188:author id="{076A677F-36FA-3D1B-A39A-B41C1F9B6EB5}" name="Alejandro Lopez" initials="AL" userId="S::alejanl@microsoft.com::289f9816-4f9d-44c9-9777-776080785404" providerId="AD"/>
  <p188:author id="{FD7FDA7F-7898-4FFE-3CF0-3459B14CBE65}" name="Linsey Lamba" initials="LL" userId="S::linseylamba@microsoft.com::43d3e250-3a78-4656-a687-3f7d99ca5730" providerId="AD"/>
  <p188:author id="{2F02E885-6761-A955-D4CF-271E44B57D52}" name="Laurel Dzneladze (Unify Consulting LLC)" initials="LD" userId="S::v-ldzneladze@microsoft.com::f014f1e7-200a-4a76-a22d-a9fbe68f592c" providerId="AD"/>
  <p188:author id="{DA49BA88-C5B7-3663-33D1-D3652714B97E}" name="Kristi Kelly" initials="KK" userId="S::kristikelly@microsoft.com::bca8937e-8a77-453a-b0ce-c61d68bb2682" providerId="AD"/>
  <p188:author id="{2131C08C-CE8A-25E1-15C2-4596F795CC95}" name="Todd Carlson (ALLEGIS GROUP SERVICES)" initials="" userId="S::v-tocarlson@microsoft.com::12755e2f-871f-4774-a5ce-860ab46e8deb" providerId="AD"/>
  <p188:author id="{2F29A690-0ED8-FFAE-293F-37E6D5A4F316}" name="Tom Nolan (VIVA EXP)" initials="" userId="S::tomnolan@microsoft.com::b2bd1e3e-90ff-4d9e-bf4b-984bd7a6ef95" providerId="AD"/>
  <p188:author id="{C650D891-A0E3-52D5-00D8-05B2CA8D9801}" name="Steve Nguyen" initials="SN" userId="S::snguyen@microsoft.com::f9e235e9-0974-4c07-b18e-4a4c3af7c1a2" providerId="AD"/>
  <p188:author id="{EFE44898-5891-1A9B-E9F1-621BA7F12713}" name="Radhika Bhar" initials="RB" userId="S::rabhar@microsoft.com::48158a1e-b47f-4b0e-8730-89bc5c91b6e9" providerId="AD"/>
  <p188:author id="{357378A1-8E36-E092-4FD6-80E3121C70D4}" name="Harsh Srivastava (VIVA)" initials="HS(" userId="S::hasrivas@microsoft.com::810530a7-8568-49ad-a095-fe6e4b590514" providerId="AD"/>
  <p188:author id="{F6DC99AF-5D8B-DDE3-49CF-53EB437080C1}" name="Allison Michels" initials="" userId="S::almichels@microsoft.com::7d06cd23-1dde-4fda-b9b6-bbe4e9a79d22" providerId="AD"/>
  <p188:author id="{A7A5FBB2-14EC-050F-0C51-C9D68A42219D}" name="Esther Adeoye" initials="EA" userId="S::tadeoye@microsoft.com::dbfe16ae-b7f2-48dc-b474-9850cd45a822" providerId="AD"/>
  <p188:author id="{4439FCB3-01EC-712A-7700-C774D39F4969}" name="Lucy Hitz" initials="LH" userId="S::lucyhitz@microsoft.com::a4e75190-d189-48d8-b958-369c2f752a94" providerId="AD"/>
  <p188:author id="{7F558DBD-3EBD-5EEC-0EC6-1FE8EAD99B4B}" name="Tranissa Creme" initials="TC" userId="S::trcreme@microsoft.com::da230c5a-0394-4c9f-a6c7-bcd14a74aca4" providerId="AD"/>
  <p188:author id="{8060D3C2-FC77-D689-F105-36CA82A4741F}" name="Srimitha Srinivasan" initials="SS" userId="S::srinivasansr@microsoft.com::c6863619-727f-42ad-aea2-69fbcd7c5bc3" providerId="AD"/>
  <p188:author id="{2E6A34C7-6C47-3F32-72BE-CA9E8C0EA592}" name="Carolyn Kalafut" initials="CK" userId="S::ckalafut@microsoft.com::8145afca-32c7-4c99-9514-5b33d74b6f33" providerId="AD"/>
  <p188:author id="{EABAA8C7-3530-830A-69B2-4C71592355E8}" name="Irene Sheen" initials="IS" userId="S::isheen@microsoft.com::b7e7560c-34b2-4d80-ac7e-3d9383fceb10" providerId="AD"/>
  <p188:author id="{3FA2C5C7-5D44-98AC-3458-19508FA347F1}" name="Monique Smith" initials="MS" userId="S::smithmonique@microsoft.com::3ce5770c-529e-48b9-b3ef-06bb69d3cf11" providerId="AD"/>
  <p188:author id="{64010DD9-0481-ED6A-0C32-FDF2AE532EAB}" name="Aarushi Arora" initials="AA" userId="S::aroraaarushi@microsoft.com::00764c0b-454c-449e-8eab-43264141c30c" providerId="AD"/>
  <p188:author id="{FAB9EBE0-33CB-187C-4914-0F47600E07AE}" name="Mark Straetmans" initials="MS" userId="S::mstraetmans@microsoft.com::0bd40513-22ca-4f80-9c3a-c68eff155f60" providerId="AD"/>
  <p188:author id="{EECCBFE3-AC05-A1A6-7D68-853BB2B4C6E9}" name="Michelle Hu" initials="MH" userId="S::michellehu@microsoft.com::22176d96-6064-447d-a281-1250bd3c2c5f" providerId="AD"/>
  <p188:author id="{0742C5ED-9765-65E7-F27B-7583537E6C0C}" name="Audra Oigbokie" initials="" userId="S::aumoor@microsoft.com::83d7ac96-dbb6-4c68-9659-00cd1f0e1e21" providerId="AD"/>
  <p188:author id="{E34C9EF3-E1E3-BFEC-B934-904079844908}" name="Natasha Chornesky" initials="NC" userId="S::nacho@microsoft.com::c9c0feb4-b2cb-4bea-a721-0953709c3ce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3BE"/>
    <a:srgbClr val="2358B7"/>
    <a:srgbClr val="9DD1D4"/>
    <a:srgbClr val="4C54B9"/>
    <a:srgbClr val="385DC2"/>
    <a:srgbClr val="B2B2B1"/>
    <a:srgbClr val="9499D8"/>
    <a:srgbClr val="341876"/>
    <a:srgbClr val="2E4CA7"/>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C22F07-9BCC-4466-8060-4BCFF54FD286}" v="422" dt="2025-06-26T20:14:43.040"/>
    <p1510:client id="{9FE65419-E186-44BA-AC29-42F537DF7D01}" v="3" dt="2025-06-27T14:05:46.917"/>
    <p1510:client id="{B45466FB-CDF7-4DF6-B17A-4F9CA41C8477}" v="450" dt="2025-06-26T20:16:32.4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11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microsoft.com/office/2018/10/relationships/authors" Target="author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notesMaster" Target="notesMasters/notesMaster1.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D07F21-00A5-4577-B735-24E6D0AD3503}" type="datetimeFigureOut">
              <a:rPr lang="en-US" smtClean="0"/>
              <a:t>6/30/2025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921265-F19C-4EDF-AC1C-44AB734CC32F}" type="slidenum">
              <a:rPr lang="en-US" smtClean="0"/>
              <a:t>‹#›</a:t>
            </a:fld>
            <a:endParaRPr lang="en-US"/>
          </a:p>
        </p:txBody>
      </p:sp>
    </p:spTree>
    <p:extLst>
      <p:ext uri="{BB962C8B-B14F-4D97-AF65-F5344CB8AC3E}">
        <p14:creationId xmlns:p14="http://schemas.microsoft.com/office/powerpoint/2010/main" val="3635109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learn.microsoft.com/en-us/azure/cognitive-services/language-service/sentiment-opinion-mining/overview"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92A34-C003-DB73-4CBF-3EDDD1CEDC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FC07E8-1883-74F1-58ED-1BCF3FBBED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CBD60A-2243-1609-5C99-5EC4A3E1569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US" sz="22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What do you want it to do?</a:t>
            </a:r>
          </a:p>
          <a:p>
            <a:pPr marL="228600" marR="0" lvl="1" indent="-173038"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2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Write an action-required email</a:t>
            </a:r>
          </a:p>
          <a:p>
            <a:pPr marL="228600" marR="0" lvl="1" indent="-173038"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2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Write a status update</a:t>
            </a:r>
          </a:p>
          <a:p>
            <a:pPr marL="228600" marR="0" lvl="1" indent="-173038"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22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Write a recap of recent news about a company</a:t>
            </a:r>
          </a:p>
        </p:txBody>
      </p:sp>
      <p:sp>
        <p:nvSpPr>
          <p:cNvPr id="4" name="Slide Number Placeholder 3">
            <a:extLst>
              <a:ext uri="{FF2B5EF4-FFF2-40B4-BE49-F238E27FC236}">
                <a16:creationId xmlns:a16="http://schemas.microsoft.com/office/drawing/2014/main" id="{1624C00E-1E8B-14F3-D69E-7ED0677C337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25632D-A991-4E56-95C5-950AC68533D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17798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E921265-F19C-4EDF-AC1C-44AB734CC32F}" type="slidenum">
              <a:rPr lang="en-US" smtClean="0"/>
              <a:t>3</a:t>
            </a:fld>
            <a:endParaRPr lang="en-US"/>
          </a:p>
        </p:txBody>
      </p:sp>
    </p:spTree>
    <p:extLst>
      <p:ext uri="{BB962C8B-B14F-4D97-AF65-F5344CB8AC3E}">
        <p14:creationId xmlns:p14="http://schemas.microsoft.com/office/powerpoint/2010/main" val="1145751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integration means that you’ll see storyline in 1-to-1 chats. For example, here in my chat with Amanda Brady, I see her storyline; and she would see mine.</a:t>
            </a:r>
          </a:p>
          <a:p>
            <a:endParaRPr lang="en-US"/>
          </a:p>
          <a:p>
            <a:r>
              <a:rPr lang="en-US" b="1"/>
              <a:t>Both the mobile and web experiences look great</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D53A41-CA5C-4E60-A6C5-4702F6436DC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65975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My own storyline can be found in my “chat with self”</a:t>
            </a:r>
          </a:p>
          <a:p>
            <a:endParaRPr lang="en-US"/>
          </a:p>
          <a:p>
            <a:r>
              <a:rPr lang="en-US"/>
              <a:t>From your storyline you can share updates, experiences and perspectives. </a:t>
            </a:r>
          </a:p>
          <a:p>
            <a:r>
              <a:rPr lang="en-US" b="1"/>
              <a:t>[CLICK TO BUILD]</a:t>
            </a:r>
          </a:p>
          <a:p>
            <a:r>
              <a:rPr lang="en-US"/>
              <a:t>You can also start a new storyline post directly from the NEW menu.</a:t>
            </a:r>
          </a:p>
          <a:p>
            <a:endParaRPr lang="en-US"/>
          </a:p>
          <a:p>
            <a:endParaRPr lang="en-US"/>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 name="Footer Placeholder 4"/>
          <p:cNvSpPr>
            <a:spLocks noGrp="1"/>
          </p:cNvSpPr>
          <p:nvPr>
            <p:ph type="ftr" sz="quarter" idx="4"/>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6/30/2025 9:21 AM</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089360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1" i="0">
                <a:latin typeface="Segoe UI"/>
                <a:cs typeface="Segoe UI"/>
              </a:rPr>
              <a:t>For leaders and corporate communicators, this integration offers a new way to reach </a:t>
            </a:r>
            <a:r>
              <a:rPr lang="en-US" sz="900" b="1" i="1">
                <a:latin typeface="Segoe UI"/>
                <a:cs typeface="Segoe UI"/>
              </a:rPr>
              <a:t>all your employee</a:t>
            </a:r>
            <a:r>
              <a:rPr lang="en-US" sz="900" b="1" i="0">
                <a:latin typeface="Segoe UI"/>
                <a:cs typeface="Segoe UI"/>
              </a:rPr>
              <a:t>s</a:t>
            </a:r>
            <a:r>
              <a:rPr lang="en-US" sz="900" b="1">
                <a:latin typeface="Segoe UI"/>
                <a:cs typeface="Segoe UI"/>
              </a:rPr>
              <a:t>.</a:t>
            </a:r>
            <a:r>
              <a:rPr lang="en-US" sz="900">
                <a:latin typeface="Segoe UI"/>
                <a:cs typeface="Segoe UI"/>
              </a:rPr>
              <a:t>.. from</a:t>
            </a:r>
            <a:r>
              <a:rPr lang="en-US" sz="900" i="0">
                <a:latin typeface="Segoe UI"/>
                <a:cs typeface="Segoe UI"/>
              </a:rPr>
              <a:t> the Frontline up through every level of your company… </a:t>
            </a:r>
            <a:r>
              <a:rPr lang="en-US" sz="900">
                <a:latin typeface="Segoe UI"/>
                <a:cs typeface="Segoe UI"/>
              </a:rPr>
              <a:t>helping engage</a:t>
            </a:r>
            <a:r>
              <a:rPr lang="en-US" sz="900" i="0">
                <a:latin typeface="Segoe UI"/>
                <a:cs typeface="Segoe UI"/>
              </a:rPr>
              <a:t> in two-way dialogue, </a:t>
            </a:r>
            <a:r>
              <a:rPr lang="en-US" sz="900">
                <a:latin typeface="Segoe UI"/>
                <a:cs typeface="Segoe UI"/>
              </a:rPr>
              <a:t>share</a:t>
            </a:r>
            <a:r>
              <a:rPr lang="en-US" sz="900" i="0">
                <a:latin typeface="Segoe UI"/>
                <a:cs typeface="Segoe UI"/>
              </a:rPr>
              <a:t> what’s top of mind, and </a:t>
            </a:r>
            <a:r>
              <a:rPr lang="en-US" sz="900">
                <a:latin typeface="Segoe UI"/>
                <a:cs typeface="Segoe UI"/>
              </a:rPr>
              <a:t>see</a:t>
            </a:r>
            <a:r>
              <a:rPr lang="en-US" sz="900" i="0">
                <a:latin typeface="Segoe UI"/>
                <a:cs typeface="Segoe UI"/>
              </a:rPr>
              <a:t> rich engagement details</a:t>
            </a:r>
            <a:r>
              <a:rPr lang="en-US" sz="1000">
                <a:latin typeface="Segoe UI"/>
                <a:cs typeface="Segoe UI"/>
              </a:rPr>
              <a:t>.</a:t>
            </a:r>
          </a:p>
          <a:p>
            <a:endParaRPr lang="en-US" sz="1000">
              <a:cs typeface="Segoe UI Semilight" panose="020B0402040204020203" pitchFamily="34" charset="0"/>
            </a:endParaRPr>
          </a:p>
          <a:p>
            <a:pPr marL="0" marR="0" lvl="0" indent="0" algn="l" defTabSz="914367" rtl="0" eaLnBrk="1" fontAlgn="auto" latinLnBrk="0" hangingPunct="1">
              <a:lnSpc>
                <a:spcPct val="90000"/>
              </a:lnSpc>
              <a:spcBef>
                <a:spcPts val="0"/>
              </a:spcBef>
              <a:spcAft>
                <a:spcPts val="333"/>
              </a:spcAft>
              <a:buClrTx/>
              <a:buSzTx/>
              <a:buFontTx/>
              <a:buNone/>
              <a:tabLst/>
              <a:defRPr/>
            </a:pPr>
            <a:r>
              <a:rPr kumimoji="0" lang="en-US" sz="1000" b="0" i="0" u="none" strike="noStrike" kern="1200" cap="none" spc="0" normalizeH="0" baseline="0" noProof="0">
                <a:ln>
                  <a:noFill/>
                </a:ln>
                <a:solidFill>
                  <a:srgbClr val="FFFFFF"/>
                </a:solidFill>
                <a:effectLst/>
                <a:uLnTx/>
                <a:uFillTx/>
                <a:latin typeface="Segoe UI"/>
                <a:ea typeface="+mn-ea"/>
                <a:cs typeface="Segoe UI Semilight" panose="020B0402040204020203" pitchFamily="34" charset="0"/>
              </a:rPr>
              <a:t>Designated leaders can be assigned an audience to reach and engage with storyline posts and announcements. </a:t>
            </a:r>
            <a:br>
              <a:rPr kumimoji="0" lang="en-US" sz="1000" b="0" i="0" u="none" strike="noStrike" kern="1200" cap="none" spc="0" normalizeH="0" baseline="0" noProof="0">
                <a:ln>
                  <a:noFill/>
                </a:ln>
                <a:solidFill>
                  <a:srgbClr val="FFFFFF"/>
                </a:solidFill>
                <a:effectLst/>
                <a:uLnTx/>
                <a:uFillTx/>
                <a:latin typeface="Segoe UI"/>
                <a:ea typeface="+mn-ea"/>
                <a:cs typeface="Segoe UI Semilight" panose="020B0402040204020203" pitchFamily="34" charset="0"/>
              </a:rPr>
            </a:br>
            <a:r>
              <a:rPr kumimoji="0" lang="en-US" sz="1000" b="0" i="0" u="none" strike="noStrike" kern="1200" cap="none" spc="0" normalizeH="0" baseline="0" noProof="0">
                <a:ln>
                  <a:noFill/>
                </a:ln>
                <a:solidFill>
                  <a:srgbClr val="FFFFFF"/>
                </a:solidFill>
                <a:effectLst/>
                <a:uLnTx/>
                <a:uFillTx/>
                <a:latin typeface="Segoe UI"/>
                <a:ea typeface="+mn-ea"/>
                <a:cs typeface="Segoe UI Semilight" panose="020B0402040204020203" pitchFamily="34" charset="0"/>
              </a:rPr>
              <a:t>Announcements reach the audience in Teams Activity, as well as in Outlook.</a:t>
            </a:r>
            <a:endParaRPr kumimoji="0" lang="en-MX" sz="1000" b="0" i="0" u="none" strike="noStrike" kern="1200" cap="none" spc="0" normalizeH="0" baseline="0" noProof="0">
              <a:ln>
                <a:noFill/>
              </a:ln>
              <a:solidFill>
                <a:srgbClr val="FFFFFF"/>
              </a:solidFill>
              <a:effectLst/>
              <a:uLnTx/>
              <a:uFillTx/>
              <a:latin typeface="Segoe UI"/>
              <a:ea typeface="+mn-ea"/>
              <a:cs typeface="Segoe UI Semilight" panose="020B0402040204020203" pitchFamily="34" charset="0"/>
            </a:endParaRPr>
          </a:p>
          <a:p>
            <a:endParaRPr lang="en-US" sz="1000">
              <a:cs typeface="Segoe UI Semilight" panose="020B0402040204020203" pitchFamily="34" charset="0"/>
            </a:endParaRPr>
          </a:p>
          <a:p>
            <a:endParaRPr lang="en-US"/>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 name="Footer Placeholder 4"/>
          <p:cNvSpPr>
            <a:spLocks noGrp="1"/>
          </p:cNvSpPr>
          <p:nvPr>
            <p:ph type="ftr" sz="quarter" idx="4"/>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6/30/2025 9:21 AM</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0787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0F75B8-0469-FEA2-7E6E-AC32926A4C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3442AE-953A-7634-207C-95D1CD6DC1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639161-049F-D665-652D-73682D1D0A59}"/>
              </a:ext>
            </a:extLst>
          </p:cNvPr>
          <p:cNvSpPr>
            <a:spLocks noGrp="1"/>
          </p:cNvSpPr>
          <p:nvPr>
            <p:ph type="body" idx="1"/>
          </p:nvPr>
        </p:nvSpPr>
        <p:spPr/>
        <p:txBody>
          <a:bodyPr/>
          <a:lstStyle/>
          <a:p>
            <a:r>
              <a:rPr lang="en-CA" sz="1200" b="1"/>
              <a:t>Establish Thought Leadership:</a:t>
            </a:r>
            <a:r>
              <a:rPr lang="en-CA" sz="1200"/>
              <a:t> Share insights, industry knowledge, and expertise to position yourself as a leader in your field.</a:t>
            </a:r>
          </a:p>
          <a:p>
            <a:r>
              <a:rPr lang="en-CA" sz="1200" b="1">
                <a:cs typeface="Segoe UI"/>
              </a:rPr>
              <a:t>Engage with Your Audience:</a:t>
            </a:r>
            <a:r>
              <a:rPr lang="en-CA" sz="1200">
                <a:cs typeface="Segoe UI"/>
              </a:rPr>
              <a:t> Respond to comments, participate in discussions, and provide valuable feedback to build a strong reputational network.</a:t>
            </a:r>
          </a:p>
          <a:p>
            <a:r>
              <a:rPr lang="en-CA" sz="1200" b="1" i="1"/>
              <a:t>Example:</a:t>
            </a:r>
            <a:r>
              <a:rPr lang="en-CA" sz="1200" i="1"/>
              <a:t> Write posts about recent trends in your industry, share case studies, or provide commentary on relevant news articles.</a:t>
            </a:r>
          </a:p>
          <a:p>
            <a:endParaRPr lang="en-US"/>
          </a:p>
        </p:txBody>
      </p:sp>
      <p:sp>
        <p:nvSpPr>
          <p:cNvPr id="4" name="Slide Number Placeholder 3">
            <a:extLst>
              <a:ext uri="{FF2B5EF4-FFF2-40B4-BE49-F238E27FC236}">
                <a16:creationId xmlns:a16="http://schemas.microsoft.com/office/drawing/2014/main" id="{D0FE535B-BE19-12A2-645E-5B49CEC27343}"/>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8513A50F-32B0-4C12-A755-7C2B7EC3ED0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87841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sz="1800">
                <a:solidFill>
                  <a:srgbClr val="605E5C"/>
                </a:solidFill>
                <a:effectLst/>
                <a:latin typeface="Segoe UI" panose="020B0502040204020203" pitchFamily="34" charset="0"/>
                <a:ea typeface="Segoe UI" panose="020B0502040204020203" pitchFamily="34" charset="0"/>
              </a:rPr>
            </a:br>
            <a:endParaRPr lang="en-US" sz="1800">
              <a:effectLst/>
              <a:latin typeface="Times New Roman" panose="02020603050405020304" pitchFamily="18" charset="0"/>
              <a:ea typeface="Times New Roman" panose="02020603050405020304" pitchFamily="18" charset="0"/>
            </a:endParaRPr>
          </a:p>
          <a:p>
            <a:pPr marL="171450" indent="-171450">
              <a:buFont typeface="Arial" panose="020B0604020202020204" pitchFamily="34" charset="0"/>
              <a:buChar char="•"/>
            </a:pPr>
            <a:endParaRPr lang="en-US"/>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82170" marR="0" lvl="0" indent="0" algn="l" defTabSz="931164"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5AE2088-8A48-4824-A1CB-81E9FC54B89E}"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6/30/2025 9:21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897285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Create short videos of these</a:t>
            </a:r>
          </a:p>
          <a:p>
            <a:endParaRPr lang="en-US"/>
          </a:p>
        </p:txBody>
      </p:sp>
      <p:sp>
        <p:nvSpPr>
          <p:cNvPr id="4" name="Slide Number Placeholder 3"/>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F7C39E19-974F-4B90-B9A5-596933717C14}"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13480080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3C569-F904-387E-9376-A7467D1D86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0356D2-C81D-E483-D91C-3A7E592D1C5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196777C9-ABFA-198E-8CFC-2BFF5AD2C1A6}"/>
              </a:ext>
            </a:extLst>
          </p:cNvPr>
          <p:cNvSpPr>
            <a:spLocks noGrp="1"/>
          </p:cNvSpPr>
          <p:nvPr>
            <p:ph type="body" idx="1"/>
          </p:nvPr>
        </p:nvSpPr>
        <p:spPr/>
        <p:txBody>
          <a:bodyPr/>
          <a:lstStyle/>
          <a:p>
            <a:endParaRPr lang="en-US" sz="900" i="0" kern="100">
              <a:effectLst/>
              <a:ea typeface="Calibri" panose="020F0502020204030204" pitchFamily="34" charset="0"/>
              <a:cs typeface="Segoe UI" panose="020B0502040204020203" pitchFamily="34" charset="0"/>
            </a:endParaRPr>
          </a:p>
        </p:txBody>
      </p:sp>
      <p:sp>
        <p:nvSpPr>
          <p:cNvPr id="4" name="Header Placeholder 3">
            <a:extLst>
              <a:ext uri="{FF2B5EF4-FFF2-40B4-BE49-F238E27FC236}">
                <a16:creationId xmlns:a16="http://schemas.microsoft.com/office/drawing/2014/main" id="{FF062EFC-5DB4-0D5F-0094-9704B3E34298}"/>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69384283-BA74-3BC1-F18F-843B48021CEE}"/>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9D15E372-427C-DB99-B624-F58467AD82A2}"/>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6/30/2025 9:21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CB07F2C7-5423-7952-F915-A22D48B0E78C}"/>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8331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0" i="0">
                <a:solidFill>
                  <a:srgbClr val="000000"/>
                </a:solidFill>
                <a:effectLst/>
                <a:latin typeface="Calibri" panose="020F0502020204030204" pitchFamily="34" charset="0"/>
              </a:rPr>
              <a:t>Across hundreds or thousands of posts on Viva Engage storylines and in communities, members of a leader’s audience share public messages about their work, personal experiences, what matters to them, and what impacts their experience at the company. These posts can provide insight integral to optimizing leadership and communications strategies, powering improvements to organizational efficiency, employee experience, and employee thriving. </a:t>
            </a:r>
          </a:p>
          <a:p>
            <a:pPr marL="0" marR="0">
              <a:lnSpc>
                <a:spcPct val="107000"/>
              </a:lnSpc>
              <a:spcBef>
                <a:spcPts val="0"/>
              </a:spcBef>
              <a:spcAft>
                <a:spcPts val="800"/>
              </a:spcAft>
            </a:pPr>
            <a:br>
              <a:rPr lang="en-US"/>
            </a:br>
            <a:r>
              <a:rPr lang="en-US" sz="900">
                <a:effectLst/>
                <a:latin typeface="Calibri" panose="020F0502020204030204" pitchFamily="34" charset="0"/>
                <a:ea typeface="Calibri" panose="020F0502020204030204" pitchFamily="34" charset="0"/>
                <a:cs typeface="Arial" panose="020B0604020202020204" pitchFamily="34" charset="0"/>
              </a:rPr>
              <a:t>Advanced Analytics also includes new </a:t>
            </a:r>
            <a:r>
              <a:rPr lang="en-US" sz="900" b="1" i="1">
                <a:effectLst/>
                <a:latin typeface="Calibri" panose="020F0502020204030204" pitchFamily="34" charset="0"/>
                <a:ea typeface="Calibri" panose="020F0502020204030204" pitchFamily="34" charset="0"/>
                <a:cs typeface="Arial" panose="020B0604020202020204" pitchFamily="34" charset="0"/>
              </a:rPr>
              <a:t>Sentiment Analysis</a:t>
            </a:r>
            <a:r>
              <a:rPr lang="en-US" sz="900">
                <a:effectLst/>
                <a:latin typeface="Calibri" panose="020F0502020204030204" pitchFamily="34" charset="0"/>
                <a:ea typeface="Calibri" panose="020F0502020204030204" pitchFamily="34" charset="0"/>
                <a:cs typeface="Arial" panose="020B0604020202020204" pitchFamily="34" charset="0"/>
              </a:rPr>
              <a:t> to empower leaders and their delegates to keep up a finger on the pulse of what’s being said in Viva Engage. Sentiment Analysis automatically surfaces trends across public conversations, making it easier for leaders and their teams to follow what’s happening in close to real-time, and shows top discussions and trends to help leaders better connect with their audiences.</a:t>
            </a:r>
          </a:p>
          <a:p>
            <a:endParaRPr lang="en-US" b="0" i="0">
              <a:solidFill>
                <a:srgbClr val="000000"/>
              </a:solidFill>
              <a:effectLst/>
              <a:latin typeface="Calibri" panose="020F0502020204030204" pitchFamily="34" charset="0"/>
            </a:endParaRPr>
          </a:p>
          <a:p>
            <a:r>
              <a:rPr lang="en-US" sz="900" b="0" i="0">
                <a:solidFill>
                  <a:srgbClr val="000000"/>
                </a:solidFill>
                <a:effectLst/>
                <a:latin typeface="Calibri" panose="020F0502020204030204" pitchFamily="34" charset="0"/>
              </a:rPr>
              <a:t>“Sentiment in your audience” uses </a:t>
            </a:r>
            <a:r>
              <a:rPr lang="en-US" sz="900" b="0" i="0" u="sng" strike="noStrike">
                <a:solidFill>
                  <a:srgbClr val="0563C1"/>
                </a:solidFill>
                <a:effectLst/>
                <a:latin typeface="Calibri" panose="020F0502020204030204" pitchFamily="34" charset="0"/>
                <a:hlinkClick r:id="rId3"/>
              </a:rPr>
              <a:t>ACS sentiment analysis</a:t>
            </a:r>
            <a:r>
              <a:rPr lang="en-US" sz="900" b="0" i="0">
                <a:solidFill>
                  <a:srgbClr val="000000"/>
                </a:solidFill>
                <a:effectLst/>
                <a:latin typeface="Calibri" panose="020F0502020204030204" pitchFamily="34" charset="0"/>
              </a:rPr>
              <a:t> to understand the total sentiment across all public posts and comments on storyline and in communities written by members of the leader’s audience.</a:t>
            </a:r>
          </a:p>
          <a:p>
            <a:endParaRPr lang="en-US" sz="900" b="0" i="0">
              <a:solidFill>
                <a:srgbClr val="000000"/>
              </a:solidFill>
              <a:effectLst/>
              <a:latin typeface="Calibri" panose="020F0502020204030204" pitchFamily="34" charset="0"/>
            </a:endParaRPr>
          </a:p>
          <a:p>
            <a:r>
              <a:rPr lang="en-US" sz="900" b="0" i="0">
                <a:solidFill>
                  <a:srgbClr val="000000"/>
                </a:solidFill>
                <a:effectLst/>
                <a:latin typeface="Calibri" panose="020F0502020204030204" pitchFamily="34" charset="0"/>
              </a:rPr>
              <a:t>“Themes in your audience” uses </a:t>
            </a:r>
            <a:r>
              <a:rPr lang="en-US" sz="900" b="0" i="0" u="sng" strike="noStrike">
                <a:solidFill>
                  <a:srgbClr val="0563C1"/>
                </a:solidFill>
                <a:effectLst/>
                <a:latin typeface="Calibri" panose="020F0502020204030204" pitchFamily="34" charset="0"/>
                <a:hlinkClick r:id="rId3"/>
              </a:rPr>
              <a:t>ACS opinion mining</a:t>
            </a:r>
            <a:r>
              <a:rPr lang="en-US" sz="900" b="0" i="0">
                <a:solidFill>
                  <a:srgbClr val="000000"/>
                </a:solidFill>
                <a:effectLst/>
                <a:latin typeface="Calibri" panose="020F0502020204030204" pitchFamily="34" charset="0"/>
              </a:rPr>
              <a:t> to surface frequently discussed subjects of conversation within the leader’s audience, along with information about whether the total sentiment expressed toward that subject is positive, neutral, negative, or mixed. </a:t>
            </a:r>
            <a:br>
              <a:rPr lang="en-US" sz="900" b="0" i="0">
                <a:solidFill>
                  <a:srgbClr val="000000"/>
                </a:solidFill>
                <a:effectLst/>
                <a:latin typeface="Calibri" panose="020F0502020204030204" pitchFamily="34" charset="0"/>
              </a:rPr>
            </a:br>
            <a:endParaRPr lang="en-US" sz="900" b="0" i="0">
              <a:solidFill>
                <a:srgbClr val="000000"/>
              </a:solidFill>
              <a:effectLst/>
              <a:latin typeface="Calibri" panose="020F0502020204030204" pitchFamily="34" charset="0"/>
            </a:endParaRPr>
          </a:p>
          <a:p>
            <a:pPr marL="285750" indent="-285750">
              <a:buFontTx/>
              <a:buChar char="-"/>
            </a:pPr>
            <a:r>
              <a:rPr lang="en-US" sz="900" b="0" i="0">
                <a:solidFill>
                  <a:srgbClr val="000000"/>
                </a:solidFill>
                <a:effectLst/>
                <a:latin typeface="Calibri" panose="020F0502020204030204" pitchFamily="34" charset="0"/>
              </a:rPr>
              <a:t>Leaders </a:t>
            </a:r>
            <a:r>
              <a:rPr lang="en-US" b="0" i="0">
                <a:solidFill>
                  <a:srgbClr val="000000"/>
                </a:solidFill>
                <a:effectLst/>
                <a:latin typeface="WordVisi_MSFontService"/>
              </a:rPr>
              <a:t>with an assigned primary audience can access sentiment analysis</a:t>
            </a:r>
          </a:p>
          <a:p>
            <a:pPr marL="171450" indent="-171450">
              <a:buFontTx/>
              <a:buChar char="-"/>
            </a:pPr>
            <a:r>
              <a:rPr lang="en-US" b="0" i="0">
                <a:solidFill>
                  <a:srgbClr val="000000"/>
                </a:solidFill>
                <a:effectLst/>
                <a:latin typeface="Calibri" panose="020F0502020204030204" pitchFamily="34" charset="0"/>
              </a:rPr>
              <a:t>For “Themes in your audience”, a theme result is shown only if there are at least five unique people who write about the theme. </a:t>
            </a:r>
          </a:p>
          <a:p>
            <a:pPr marL="171450" indent="-171450">
              <a:buFontTx/>
              <a:buChar char="-"/>
            </a:pPr>
            <a:r>
              <a:rPr lang="en-US" b="0" i="0">
                <a:solidFill>
                  <a:srgbClr val="000000"/>
                </a:solidFill>
                <a:effectLst/>
                <a:latin typeface="Calibri" panose="020F0502020204030204" pitchFamily="34" charset="0"/>
              </a:rPr>
              <a:t>Admins can choose to enable/disable sentiment analysis if desired.</a:t>
            </a:r>
            <a:endParaRPr lang="en-US"/>
          </a:p>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Footer Placeholder 4"/>
          <p:cNvSpPr>
            <a:spLocks noGrp="1"/>
          </p:cNvSpPr>
          <p:nvPr>
            <p:ph type="ftr" sz="quarter" idx="4"/>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6/30/2025 9:21 AM</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43981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E921265-F19C-4EDF-AC1C-44AB734CC32F}" type="slidenum">
              <a:rPr lang="en-US" smtClean="0"/>
              <a:t>29</a:t>
            </a:fld>
            <a:endParaRPr lang="en-US"/>
          </a:p>
        </p:txBody>
      </p:sp>
    </p:spTree>
    <p:extLst>
      <p:ext uri="{BB962C8B-B14F-4D97-AF65-F5344CB8AC3E}">
        <p14:creationId xmlns:p14="http://schemas.microsoft.com/office/powerpoint/2010/main" val="2935221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FFA850-27D3-4F68-87F8-5F5658E1CC5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66920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EEC0F8-08DB-48C2-A854-C6B70A47CD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555712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8.jpe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9.jpe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Master" Target="../slideMasters/slideMaster1.xml"/><Relationship Id="rId4" Type="http://schemas.openxmlformats.org/officeDocument/2006/relationships/image" Target="../media/image21.jpeg"/></Relationships>
</file>

<file path=ppt/slideLayouts/_rels/slideLayout4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2.jpeg"/><Relationship Id="rId1" Type="http://schemas.openxmlformats.org/officeDocument/2006/relationships/slideMaster" Target="../slideMasters/slideMaster2.xml"/><Relationship Id="rId4" Type="http://schemas.openxmlformats.org/officeDocument/2006/relationships/image" Target="../media/image25.png"/></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9.png"/><Relationship Id="rId1" Type="http://schemas.openxmlformats.org/officeDocument/2006/relationships/slideMaster" Target="../slideMasters/slideMaster2.xml"/><Relationship Id="rId4" Type="http://schemas.openxmlformats.org/officeDocument/2006/relationships/image" Target="../media/image28.png"/></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Master" Target="../slideMasters/slideMaster2.xml"/><Relationship Id="rId4" Type="http://schemas.openxmlformats.org/officeDocument/2006/relationships/image" Target="../media/image31.png"/></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Master" Target="../slideMasters/slideMaster2.xml"/><Relationship Id="rId6" Type="http://schemas.openxmlformats.org/officeDocument/2006/relationships/image" Target="../media/image36.png"/><Relationship Id="rId5" Type="http://schemas.openxmlformats.org/officeDocument/2006/relationships/image" Target="../media/image27.jpeg"/><Relationship Id="rId4" Type="http://schemas.microsoft.com/office/2007/relationships/hdphoto" Target="../media/hdphoto1.wdp"/></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Master" Target="../slideMasters/slideMaster2.xml"/><Relationship Id="rId4" Type="http://schemas.openxmlformats.org/officeDocument/2006/relationships/image" Target="../media/image44.png"/></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Master" Target="../slideMasters/slideMaster2.xml"/><Relationship Id="rId5" Type="http://schemas.openxmlformats.org/officeDocument/2006/relationships/image" Target="../media/image48.jpeg"/><Relationship Id="rId4" Type="http://schemas.openxmlformats.org/officeDocument/2006/relationships/image" Target="../media/image47.png"/></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Master" Target="../slideMasters/slideMaster2.xml"/><Relationship Id="rId4" Type="http://schemas.openxmlformats.org/officeDocument/2006/relationships/image" Target="../media/image53.png"/></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Master" Target="../slideMasters/slideMaster2.xml"/><Relationship Id="rId5" Type="http://schemas.openxmlformats.org/officeDocument/2006/relationships/image" Target="../media/image57.jpeg"/><Relationship Id="rId4" Type="http://schemas.openxmlformats.org/officeDocument/2006/relationships/image" Target="../media/image56.png"/></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Master" Target="../slideMasters/slideMaster2.xml"/><Relationship Id="rId6" Type="http://schemas.openxmlformats.org/officeDocument/2006/relationships/image" Target="../media/image62.jpeg"/><Relationship Id="rId5" Type="http://schemas.openxmlformats.org/officeDocument/2006/relationships/image" Target="../media/image61.jpeg"/><Relationship Id="rId4" Type="http://schemas.openxmlformats.org/officeDocument/2006/relationships/image" Target="../media/image60.png"/></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Master" Target="../slideMasters/slideMaster2.xml"/><Relationship Id="rId4" Type="http://schemas.openxmlformats.org/officeDocument/2006/relationships/image" Target="../media/image65.png"/></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Master" Target="../slideMasters/slideMaster2.xml"/><Relationship Id="rId5" Type="http://schemas.openxmlformats.org/officeDocument/2006/relationships/image" Target="../media/image66.jpeg"/><Relationship Id="rId4" Type="http://schemas.openxmlformats.org/officeDocument/2006/relationships/image" Target="../media/image65.png"/></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Master" Target="../slideMasters/slideMaster2.xml"/><Relationship Id="rId6" Type="http://schemas.openxmlformats.org/officeDocument/2006/relationships/image" Target="../media/image71.jpeg"/><Relationship Id="rId5" Type="http://schemas.openxmlformats.org/officeDocument/2006/relationships/image" Target="../media/image70.jpeg"/><Relationship Id="rId4" Type="http://schemas.openxmlformats.org/officeDocument/2006/relationships/image" Target="../media/image69.png"/></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png"/><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Master" Target="../slideMasters/slideMaster2.xml"/><Relationship Id="rId4" Type="http://schemas.microsoft.com/office/2007/relationships/hdphoto" Target="../media/hdphoto2.wdp"/></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Master" Target="../slideMasters/slideMaster2.xml"/><Relationship Id="rId4" Type="http://schemas.openxmlformats.org/officeDocument/2006/relationships/image" Target="../media/image89.svg"/></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Master" Target="../slideMasters/slideMaster2.xml"/></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1.png"/><Relationship Id="rId1" Type="http://schemas.openxmlformats.org/officeDocument/2006/relationships/slideMaster" Target="../slideMasters/slideMaster2.xml"/><Relationship Id="rId5" Type="http://schemas.openxmlformats.org/officeDocument/2006/relationships/image" Target="../media/image94.svg"/><Relationship Id="rId4" Type="http://schemas.openxmlformats.org/officeDocument/2006/relationships/image" Target="../media/image93.png"/></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96.svg"/><Relationship Id="rId2" Type="http://schemas.openxmlformats.org/officeDocument/2006/relationships/image" Target="../media/image95.png"/><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22.jpeg"/><Relationship Id="rId1" Type="http://schemas.openxmlformats.org/officeDocument/2006/relationships/slideMaster" Target="../slideMasters/slideMaster3.xml"/></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23.png"/><Relationship Id="rId1" Type="http://schemas.openxmlformats.org/officeDocument/2006/relationships/slideMaster" Target="../slideMasters/slideMaster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Master" Target="../slideMasters/slideMaster3.xml"/></Relationships>
</file>

<file path=ppt/slideLayouts/_rels/slideLayout14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Master" Target="../slideMasters/slideMaster3.xml"/><Relationship Id="rId4" Type="http://schemas.openxmlformats.org/officeDocument/2006/relationships/image" Target="../media/image31.png"/></Relationships>
</file>

<file path=ppt/slideLayouts/_rels/slideLayout14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7.png"/><Relationship Id="rId1" Type="http://schemas.openxmlformats.org/officeDocument/2006/relationships/slideMaster" Target="../slideMasters/slideMaster3.xml"/></Relationships>
</file>

<file path=ppt/slideLayouts/_rels/slideLayout15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3.xml"/></Relationships>
</file>

<file path=ppt/slideLayouts/_rels/slideLayout1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Master" Target="../slideMasters/slideMaster3.xml"/></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Master" Target="../slideMasters/slideMaster3.xml"/><Relationship Id="rId4" Type="http://schemas.openxmlformats.org/officeDocument/2006/relationships/image" Target="../media/image44.png"/></Relationships>
</file>

<file path=ppt/slideLayouts/_rels/slideLayout15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Master" Target="../slideMasters/slideMaster3.xml"/><Relationship Id="rId5" Type="http://schemas.openxmlformats.org/officeDocument/2006/relationships/image" Target="../media/image48.jpeg"/><Relationship Id="rId4" Type="http://schemas.openxmlformats.org/officeDocument/2006/relationships/image" Target="../media/image47.png"/></Relationships>
</file>

<file path=ppt/slideLayouts/_rels/slideLayout15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Master" Target="../slideMasters/slideMaster3.xml"/></Relationships>
</file>

<file path=ppt/slideLayouts/_rels/slideLayout15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Master" Target="../slideMasters/slideMaster3.xml"/><Relationship Id="rId4" Type="http://schemas.openxmlformats.org/officeDocument/2006/relationships/image" Target="../media/image53.png"/></Relationships>
</file>

<file path=ppt/slideLayouts/_rels/slideLayout15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Master" Target="../slideMasters/slideMaster3.xml"/><Relationship Id="rId5" Type="http://schemas.openxmlformats.org/officeDocument/2006/relationships/image" Target="../media/image57.jpeg"/><Relationship Id="rId4" Type="http://schemas.openxmlformats.org/officeDocument/2006/relationships/image" Target="../media/image56.png"/></Relationships>
</file>

<file path=ppt/slideLayouts/_rels/slideLayout15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Master" Target="../slideMasters/slideMaster3.xml"/><Relationship Id="rId6" Type="http://schemas.openxmlformats.org/officeDocument/2006/relationships/image" Target="../media/image62.jpeg"/><Relationship Id="rId5" Type="http://schemas.openxmlformats.org/officeDocument/2006/relationships/image" Target="../media/image61.jpeg"/><Relationship Id="rId4" Type="http://schemas.openxmlformats.org/officeDocument/2006/relationships/image" Target="../media/image60.png"/></Relationships>
</file>

<file path=ppt/slideLayouts/_rels/slideLayout158.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Master" Target="../slideMasters/slideMaster3.xml"/><Relationship Id="rId4" Type="http://schemas.openxmlformats.org/officeDocument/2006/relationships/image" Target="../media/image65.png"/></Relationships>
</file>

<file path=ppt/slideLayouts/_rels/slideLayout159.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Master" Target="../slideMasters/slideMaster3.xml"/><Relationship Id="rId5" Type="http://schemas.openxmlformats.org/officeDocument/2006/relationships/image" Target="../media/image66.jpeg"/><Relationship Id="rId4" Type="http://schemas.openxmlformats.org/officeDocument/2006/relationships/image" Target="../media/image65.png"/></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Master" Target="../slideMasters/slideMaster3.xml"/><Relationship Id="rId6" Type="http://schemas.openxmlformats.org/officeDocument/2006/relationships/image" Target="../media/image71.jpeg"/><Relationship Id="rId5" Type="http://schemas.openxmlformats.org/officeDocument/2006/relationships/image" Target="../media/image70.jpeg"/><Relationship Id="rId4" Type="http://schemas.openxmlformats.org/officeDocument/2006/relationships/image" Target="../media/image69.png"/></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3.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74.jpeg"/><Relationship Id="rId1" Type="http://schemas.openxmlformats.org/officeDocument/2006/relationships/slideMaster" Target="../slideMasters/slideMaster3.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Master" Target="../slideMasters/slideMaster3.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Master" Target="../slideMasters/slideMaster3.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Master" Target="../slideMasters/slideMaster3.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Master" Target="../slideMasters/slideMaster3.xml"/></Relationships>
</file>

<file path=ppt/slideLayouts/_rels/slideLayout172.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Master" Target="../slideMasters/slideMaster3.xml"/></Relationships>
</file>

<file path=ppt/slideLayouts/_rels/slideLayout173.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Master" Target="../slideMasters/slideMaster3.xml"/></Relationships>
</file>

<file path=ppt/slideLayouts/_rels/slideLayout17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Master" Target="../slideMasters/slideMaster3.xml"/></Relationships>
</file>

<file path=ppt/slideLayouts/_rels/slideLayout17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Master" Target="../slideMasters/slideMaster3.xml"/><Relationship Id="rId4" Type="http://schemas.openxmlformats.org/officeDocument/2006/relationships/image" Target="../media/image89.svg"/></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Master" Target="../slideMasters/slideMaster3.xml"/></Relationships>
</file>

<file path=ppt/slideLayouts/_rels/slideLayout17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1.png"/><Relationship Id="rId1" Type="http://schemas.openxmlformats.org/officeDocument/2006/relationships/slideMaster" Target="../slideMasters/slideMaster3.xml"/><Relationship Id="rId5" Type="http://schemas.openxmlformats.org/officeDocument/2006/relationships/image" Target="../media/image94.svg"/><Relationship Id="rId4" Type="http://schemas.openxmlformats.org/officeDocument/2006/relationships/image" Target="../media/image93.png"/></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Master" Target="../slideMasters/slideMaster3.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Master" Target="../slideMasters/slideMaster3.xml"/></Relationships>
</file>

<file path=ppt/slideLayouts/_rels/slideLayout18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90.png"/><Relationship Id="rId1" Type="http://schemas.openxmlformats.org/officeDocument/2006/relationships/slideMaster" Target="../slideMasters/slideMaster3.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Master" Target="../slideMasters/slideMaster3.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Master" Target="../slideMasters/slideMaster3.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5.xml.rels><?xml version="1.0" encoding="UTF-8" standalone="yes"?>
<Relationships xmlns="http://schemas.openxmlformats.org/package/2006/relationships"><Relationship Id="rId3" Type="http://schemas.openxmlformats.org/officeDocument/2006/relationships/image" Target="../media/image105.svg"/><Relationship Id="rId2" Type="http://schemas.openxmlformats.org/officeDocument/2006/relationships/image" Target="../media/image104.png"/><Relationship Id="rId1" Type="http://schemas.openxmlformats.org/officeDocument/2006/relationships/slideMaster" Target="../slideMasters/slideMaster3.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8.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3.xml"/></Relationships>
</file>

<file path=ppt/slideLayouts/_rels/slideLayout189.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Master" Target="../slideMasters/slideMaster3.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1.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Master" Target="../slideMasters/slideMaster3.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8.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Master" Target="../slideMasters/slideMaster3.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0.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Master" Target="../slideMasters/slideMaster3.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2.xml.rels><?xml version="1.0" encoding="UTF-8" standalone="yes"?>
<Relationships xmlns="http://schemas.openxmlformats.org/package/2006/relationships"><Relationship Id="rId3" Type="http://schemas.openxmlformats.org/officeDocument/2006/relationships/image" Target="../media/image112.svg"/><Relationship Id="rId2" Type="http://schemas.openxmlformats.org/officeDocument/2006/relationships/image" Target="../media/image111.png"/><Relationship Id="rId1" Type="http://schemas.openxmlformats.org/officeDocument/2006/relationships/slideMaster" Target="../slideMasters/slideMaster4.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3.png"/></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4.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7.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0.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3.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6.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2.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5.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112.svg"/><Relationship Id="rId2" Type="http://schemas.openxmlformats.org/officeDocument/2006/relationships/image" Target="../media/image111.png"/><Relationship Id="rId1" Type="http://schemas.openxmlformats.org/officeDocument/2006/relationships/slideMaster" Target="../slideMasters/slideMaster4.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9.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Master" Target="../slideMasters/slideMaster4.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3.xml.rels><?xml version="1.0" encoding="UTF-8" standalone="yes"?>
<Relationships xmlns="http://schemas.openxmlformats.org/package/2006/relationships"><Relationship Id="rId3" Type="http://schemas.openxmlformats.org/officeDocument/2006/relationships/image" Target="../media/image112.svg"/><Relationship Id="rId2" Type="http://schemas.openxmlformats.org/officeDocument/2006/relationships/image" Target="../media/image111.png"/><Relationship Id="rId1" Type="http://schemas.openxmlformats.org/officeDocument/2006/relationships/slideMaster" Target="../slideMasters/slideMaster4.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4.xml"/></Relationships>
</file>

<file path=ppt/slideLayouts/_rels/slideLayout2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39.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Master" Target="../slideMasters/slideMaster4.xml"/></Relationships>
</file>

<file path=ppt/slideLayouts/_rels/slideLayout240.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41.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4.xml.rels><?xml version="1.0" encoding="UTF-8" standalone="yes"?>
<Relationships xmlns="http://schemas.openxmlformats.org/package/2006/relationships"><Relationship Id="rId3" Type="http://schemas.openxmlformats.org/officeDocument/2006/relationships/image" Target="../media/image117.svg"/><Relationship Id="rId2" Type="http://schemas.openxmlformats.org/officeDocument/2006/relationships/image" Target="../media/image116.png"/><Relationship Id="rId1" Type="http://schemas.openxmlformats.org/officeDocument/2006/relationships/slideMaster" Target="../slideMasters/slideMaster4.xml"/><Relationship Id="rId5" Type="http://schemas.openxmlformats.org/officeDocument/2006/relationships/image" Target="../media/image112.svg"/><Relationship Id="rId4" Type="http://schemas.openxmlformats.org/officeDocument/2006/relationships/image" Target="../media/image111.png"/></Relationships>
</file>

<file path=ppt/slideLayouts/_rels/slideLayout245.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Master" Target="../slideMasters/slideMaster4.xml"/></Relationships>
</file>

<file path=ppt/slideLayouts/_rels/slideLayout246.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119.png"/><Relationship Id="rId1" Type="http://schemas.openxmlformats.org/officeDocument/2006/relationships/slideMaster" Target="../slideMasters/slideMaster4.xml"/><Relationship Id="rId4" Type="http://schemas.openxmlformats.org/officeDocument/2006/relationships/image" Target="../media/image121.jpeg"/></Relationships>
</file>

<file path=ppt/slideLayouts/_rels/slideLayout247.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2.jpeg"/><Relationship Id="rId1" Type="http://schemas.openxmlformats.org/officeDocument/2006/relationships/slideMaster" Target="../slideMasters/slideMaster4.xml"/><Relationship Id="rId4" Type="http://schemas.openxmlformats.org/officeDocument/2006/relationships/image" Target="../media/image120.svg"/></Relationships>
</file>

<file path=ppt/slideLayouts/_rels/slideLayout248.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22.jpeg"/><Relationship Id="rId1" Type="http://schemas.openxmlformats.org/officeDocument/2006/relationships/slideMaster" Target="../slideMasters/slideMaster4.xml"/><Relationship Id="rId4" Type="http://schemas.openxmlformats.org/officeDocument/2006/relationships/image" Target="../media/image117.svg"/></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0.xml.rels><?xml version="1.0" encoding="UTF-8" standalone="yes"?>
<Relationships xmlns="http://schemas.openxmlformats.org/package/2006/relationships"><Relationship Id="rId3" Type="http://schemas.openxmlformats.org/officeDocument/2006/relationships/image" Target="../media/image112.svg"/><Relationship Id="rId2" Type="http://schemas.openxmlformats.org/officeDocument/2006/relationships/image" Target="../media/image111.png"/><Relationship Id="rId1" Type="http://schemas.openxmlformats.org/officeDocument/2006/relationships/slideMaster" Target="../slideMasters/slideMaster4.xml"/></Relationships>
</file>

<file path=ppt/slideLayouts/_rels/slideLayout251.xml.rels><?xml version="1.0" encoding="UTF-8" standalone="yes"?>
<Relationships xmlns="http://schemas.openxmlformats.org/package/2006/relationships"><Relationship Id="rId3" Type="http://schemas.openxmlformats.org/officeDocument/2006/relationships/image" Target="../media/image112.svg"/><Relationship Id="rId2" Type="http://schemas.openxmlformats.org/officeDocument/2006/relationships/image" Target="../media/image111.png"/><Relationship Id="rId1" Type="http://schemas.openxmlformats.org/officeDocument/2006/relationships/slideMaster" Target="../slideMasters/slideMaster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9.xml.rels><?xml version="1.0" encoding="UTF-8" standalone="yes"?>
<Relationships xmlns="http://schemas.openxmlformats.org/package/2006/relationships"><Relationship Id="rId3" Type="http://schemas.openxmlformats.org/officeDocument/2006/relationships/image" Target="../media/image117.svg"/><Relationship Id="rId2" Type="http://schemas.openxmlformats.org/officeDocument/2006/relationships/image" Target="../media/image116.png"/><Relationship Id="rId1" Type="http://schemas.openxmlformats.org/officeDocument/2006/relationships/slideMaster" Target="../slideMasters/slideMaster4.xml"/><Relationship Id="rId4" Type="http://schemas.openxmlformats.org/officeDocument/2006/relationships/image" Target="../media/image121.jpeg"/></Relationships>
</file>

<file path=ppt/slideLayouts/_rels/slideLayout260.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Master" Target="../slideMasters/slideMaster4.xml"/></Relationships>
</file>

<file path=ppt/slideLayouts/_rels/slideLayout261.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Master" Target="../slideMasters/slideMaster4.xml"/></Relationships>
</file>

<file path=ppt/slideLayouts/_rels/slideLayout262.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Master" Target="../slideMasters/slideMaster4.xml"/></Relationships>
</file>

<file path=ppt/slideLayouts/_rels/slideLayout263.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Master" Target="../slideMasters/slideMaster4.xml"/></Relationships>
</file>

<file path=ppt/slideLayouts/_rels/slideLayout264.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Master" Target="../slideMasters/slideMaster4.xml"/></Relationships>
</file>

<file path=ppt/slideLayouts/_rels/slideLayout265.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Master" Target="../slideMasters/slideMaster4.xml"/></Relationships>
</file>

<file path=ppt/slideLayouts/_rels/slideLayout266.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Master" Target="../slideMasters/slideMaster4.xml"/></Relationships>
</file>

<file path=ppt/slideLayouts/_rels/slideLayout267.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Master" Target="../slideMasters/slideMaster4.xml"/></Relationships>
</file>

<file path=ppt/slideLayouts/_rels/slideLayout268.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image" Target="../media/image123.jpeg"/><Relationship Id="rId1" Type="http://schemas.openxmlformats.org/officeDocument/2006/relationships/slideMaster" Target="../slideMasters/slideMaster4.xml"/></Relationships>
</file>

<file path=ppt/slideLayouts/_rels/slideLayout26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Master" Target="../slideMasters/slideMaster4.xml"/><Relationship Id="rId4" Type="http://schemas.openxmlformats.org/officeDocument/2006/relationships/image" Target="../media/image21.jpeg"/></Relationships>
</file>

<file path=ppt/slideLayouts/_rels/slideLayout27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Master" Target="../slideMasters/slideMaster4.xml"/><Relationship Id="rId4" Type="http://schemas.openxmlformats.org/officeDocument/2006/relationships/image" Target="../media/image21.jpeg"/></Relationships>
</file>

<file path=ppt/slideLayouts/_rels/slideLayout271.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125.jpeg"/><Relationship Id="rId1" Type="http://schemas.openxmlformats.org/officeDocument/2006/relationships/slideMaster" Target="../slideMasters/slideMaster4.xml"/><Relationship Id="rId5" Type="http://schemas.openxmlformats.org/officeDocument/2006/relationships/image" Target="../media/image127.jpeg"/><Relationship Id="rId4" Type="http://schemas.openxmlformats.org/officeDocument/2006/relationships/image" Target="../media/image107.jpeg"/></Relationships>
</file>

<file path=ppt/slideLayouts/_rels/slideLayout272.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125.jpeg"/><Relationship Id="rId1" Type="http://schemas.openxmlformats.org/officeDocument/2006/relationships/slideMaster" Target="../slideMasters/slideMaster4.xml"/><Relationship Id="rId4" Type="http://schemas.openxmlformats.org/officeDocument/2006/relationships/image" Target="../media/image107.jpeg"/></Relationships>
</file>

<file path=ppt/slideLayouts/_rels/slideLayout273.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png"/><Relationship Id="rId1" Type="http://schemas.openxmlformats.org/officeDocument/2006/relationships/slideMaster" Target="../slideMasters/slideMaster4.xml"/><Relationship Id="rId5" Type="http://schemas.openxmlformats.org/officeDocument/2006/relationships/image" Target="../media/image131.png"/><Relationship Id="rId4" Type="http://schemas.openxmlformats.org/officeDocument/2006/relationships/image" Target="../media/image130.png"/></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7.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78.xml.rels><?xml version="1.0" encoding="UTF-8" standalone="yes"?>
<Relationships xmlns="http://schemas.openxmlformats.org/package/2006/relationships"><Relationship Id="rId2" Type="http://schemas.openxmlformats.org/officeDocument/2006/relationships/image" Target="../media/image132.emf"/><Relationship Id="rId1" Type="http://schemas.openxmlformats.org/officeDocument/2006/relationships/slideMaster" Target="../slideMasters/slideMaster4.xml"/></Relationships>
</file>

<file path=ppt/slideLayouts/_rels/slideLayout279.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image" Target="../media/image15.jpeg"/><Relationship Id="rId1" Type="http://schemas.openxmlformats.org/officeDocument/2006/relationships/slideMaster" Target="../slideMasters/slideMaster4.xml"/></Relationships>
</file>

<file path=ppt/slideLayouts/_rels/slideLayout280.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Master" Target="../slideMasters/slideMaster4.xml"/></Relationships>
</file>

<file path=ppt/slideLayouts/_rels/slideLayout28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4.xml.rels><?xml version="1.0" encoding="UTF-8" standalone="yes"?>
<Relationships xmlns="http://schemas.openxmlformats.org/package/2006/relationships"><Relationship Id="rId2" Type="http://schemas.openxmlformats.org/officeDocument/2006/relationships/image" Target="../media/image132.emf"/><Relationship Id="rId1" Type="http://schemas.openxmlformats.org/officeDocument/2006/relationships/slideMaster" Target="../slideMasters/slideMaster4.xml"/></Relationships>
</file>

<file path=ppt/slideLayouts/_rels/slideLayout285.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Master" Target="../slideMasters/slideMaster4.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0.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4.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Master" Target="../slideMasters/slideMaster4.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4.xml.rels><?xml version="1.0" encoding="UTF-8" standalone="yes"?>
<Relationships xmlns="http://schemas.openxmlformats.org/package/2006/relationships"><Relationship Id="rId2" Type="http://schemas.openxmlformats.org/officeDocument/2006/relationships/slideMaster" Target="../slideMasters/slideMaster5.xml"/><Relationship Id="rId1" Type="http://schemas.openxmlformats.org/officeDocument/2006/relationships/themeOverride" Target="../theme/themeOverride2.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6.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slideMaster" Target="../slideMasters/slideMaster5.xml"/><Relationship Id="rId1" Type="http://schemas.openxmlformats.org/officeDocument/2006/relationships/themeOverride" Target="../theme/themeOverride3.xml"/></Relationships>
</file>

<file path=ppt/slideLayouts/_rels/slideLayout297.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5.xml"/></Relationships>
</file>

<file path=ppt/slideLayouts/_rels/slideLayout298.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5.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0.xml.rels><?xml version="1.0" encoding="UTF-8" standalone="yes"?>
<Relationships xmlns="http://schemas.openxmlformats.org/package/2006/relationships"><Relationship Id="rId2" Type="http://schemas.openxmlformats.org/officeDocument/2006/relationships/slideMaster" Target="../slideMasters/slideMaster5.xml"/><Relationship Id="rId1" Type="http://schemas.openxmlformats.org/officeDocument/2006/relationships/themeOverride" Target="../theme/themeOverride4.xml"/></Relationships>
</file>

<file path=ppt/slideLayouts/_rels/slideLayout30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02.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Master" Target="../slideMasters/slideMaster5.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5.xml.rels><?xml version="1.0" encoding="UTF-8" standalone="yes"?>
<Relationships xmlns="http://schemas.openxmlformats.org/package/2006/relationships"><Relationship Id="rId2" Type="http://schemas.openxmlformats.org/officeDocument/2006/relationships/slideMaster" Target="../slideMasters/slideMaster5.xml"/><Relationship Id="rId1" Type="http://schemas.openxmlformats.org/officeDocument/2006/relationships/themeOverride" Target="../theme/themeOverride5.xml"/></Relationships>
</file>

<file path=ppt/slideLayouts/_rels/slideLayout306.xml.rels><?xml version="1.0" encoding="UTF-8" standalone="yes"?>
<Relationships xmlns="http://schemas.openxmlformats.org/package/2006/relationships"><Relationship Id="rId2" Type="http://schemas.openxmlformats.org/officeDocument/2006/relationships/slideMaster" Target="../slideMasters/slideMaster5.xml"/><Relationship Id="rId1" Type="http://schemas.openxmlformats.org/officeDocument/2006/relationships/themeOverride" Target="../theme/themeOverride6.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8.xml.rels><?xml version="1.0" encoding="UTF-8" standalone="yes"?>
<Relationships xmlns="http://schemas.openxmlformats.org/package/2006/relationships"><Relationship Id="rId3" Type="http://schemas.openxmlformats.org/officeDocument/2006/relationships/image" Target="../media/image112.svg"/><Relationship Id="rId2" Type="http://schemas.openxmlformats.org/officeDocument/2006/relationships/image" Target="../media/image111.png"/><Relationship Id="rId1" Type="http://schemas.openxmlformats.org/officeDocument/2006/relationships/slideMaster" Target="../slideMasters/slideMaster5.xml"/></Relationships>
</file>

<file path=ppt/slideLayouts/_rels/slideLayout309.xml.rels><?xml version="1.0" encoding="UTF-8" standalone="yes"?>
<Relationships xmlns="http://schemas.openxmlformats.org/package/2006/relationships"><Relationship Id="rId3" Type="http://schemas.openxmlformats.org/officeDocument/2006/relationships/image" Target="../media/image112.svg"/><Relationship Id="rId2" Type="http://schemas.openxmlformats.org/officeDocument/2006/relationships/image" Target="../media/image111.png"/><Relationship Id="rId1" Type="http://schemas.openxmlformats.org/officeDocument/2006/relationships/slideMaster" Target="../slideMasters/slideMaster5.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5.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Master" Target="../slideMasters/slideMaster5.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9.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Master" Target="../slideMasters/slideMaster6.xml"/></Relationships>
</file>

<file path=ppt/slideLayouts/_rels/slideLayout330.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37.jpeg"/><Relationship Id="rId1" Type="http://schemas.openxmlformats.org/officeDocument/2006/relationships/slideMaster" Target="../slideMasters/slideMaster6.xml"/></Relationships>
</file>

<file path=ppt/slideLayouts/_rels/slideLayout331.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4.emf"/><Relationship Id="rId1" Type="http://schemas.openxmlformats.org/officeDocument/2006/relationships/slideMaster" Target="../slideMasters/slideMaster7.xml"/><Relationship Id="rId4" Type="http://schemas.openxmlformats.org/officeDocument/2006/relationships/image" Target="../media/image140.png"/></Relationships>
</file>

<file path=ppt/slideLayouts/_rels/slideLayout332.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Master" Target="../slideMasters/slideMaster7.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9.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Master" Target="../slideMasters/slideMaster7.xml"/></Relationships>
</file>

<file path=ppt/slideLayouts/_rels/slideLayout350.xml.rels><?xml version="1.0" encoding="UTF-8" standalone="yes"?>
<Relationships xmlns="http://schemas.openxmlformats.org/package/2006/relationships"><Relationship Id="rId3" Type="http://schemas.openxmlformats.org/officeDocument/2006/relationships/image" Target="../media/image105.svg"/><Relationship Id="rId2" Type="http://schemas.openxmlformats.org/officeDocument/2006/relationships/image" Target="../media/image104.png"/><Relationship Id="rId1" Type="http://schemas.openxmlformats.org/officeDocument/2006/relationships/slideMaster" Target="../slideMasters/slideMaster7.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2.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Master" Target="../slideMasters/slideMaster7.xml"/></Relationships>
</file>

<file path=ppt/slideLayouts/_rels/slideLayout353.xml.rels><?xml version="1.0" encoding="UTF-8" standalone="yes"?>
<Relationships xmlns="http://schemas.openxmlformats.org/package/2006/relationships"><Relationship Id="rId3" Type="http://schemas.openxmlformats.org/officeDocument/2006/relationships/image" Target="../media/image142.svg"/><Relationship Id="rId2" Type="http://schemas.openxmlformats.org/officeDocument/2006/relationships/image" Target="../media/image141.png"/><Relationship Id="rId1" Type="http://schemas.openxmlformats.org/officeDocument/2006/relationships/slideMaster" Target="../slideMasters/slideMaster7.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5.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Master" Target="../slideMasters/slideMaster7.xml"/></Relationships>
</file>

<file path=ppt/slideLayouts/_rels/slideLayout356.xml.rels><?xml version="1.0" encoding="UTF-8" standalone="yes"?>
<Relationships xmlns="http://schemas.openxmlformats.org/package/2006/relationships"><Relationship Id="rId3" Type="http://schemas.openxmlformats.org/officeDocument/2006/relationships/image" Target="../media/image144.svg"/><Relationship Id="rId2" Type="http://schemas.openxmlformats.org/officeDocument/2006/relationships/image" Target="../media/image143.png"/><Relationship Id="rId1" Type="http://schemas.openxmlformats.org/officeDocument/2006/relationships/slideMaster" Target="../slideMasters/slideMaster7.xml"/><Relationship Id="rId5" Type="http://schemas.microsoft.com/office/2007/relationships/hdphoto" Target="../media/hdphoto3.wdp"/><Relationship Id="rId4" Type="http://schemas.openxmlformats.org/officeDocument/2006/relationships/image" Target="../media/image145.png"/></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4.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Master" Target="../slideMasters/slideMaster7.xml"/></Relationships>
</file>

<file path=ppt/slideLayouts/_rels/slideLayout365.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Master" Target="../slideMasters/slideMaster7.xml"/></Relationships>
</file>

<file path=ppt/slideLayouts/_rels/slideLayout366.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Master" Target="../slideMasters/slideMaster7.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9.xml.rels><?xml version="1.0" encoding="UTF-8" standalone="yes"?>
<Relationships xmlns="http://schemas.openxmlformats.org/package/2006/relationships"><Relationship Id="rId2" Type="http://schemas.openxmlformats.org/officeDocument/2006/relationships/slideMaster" Target="../slideMasters/slideMaster7.xml"/><Relationship Id="rId1" Type="http://schemas.openxmlformats.org/officeDocument/2006/relationships/themeOverride" Target="../theme/themeOverride7.xml"/></Relationships>
</file>

<file path=ppt/slideLayouts/slideLayout1.xml><?xml version="1.0" encoding="utf-8"?>
<p:sldLayout xmlns:a="http://schemas.openxmlformats.org/drawingml/2006/main" xmlns:r="http://schemas.openxmlformats.org/officeDocument/2006/relationships" xmlns:p="http://schemas.openxmlformats.org/presentationml/2006/main">
  <p:cSld name="1_Title_Gradient_Warm Gray">
    <p:bg>
      <p:bgPr>
        <a:solidFill>
          <a:schemeClr val="bg1"/>
        </a:solidFill>
        <a:effectLst/>
      </p:bgPr>
    </p:bg>
    <p:spTree>
      <p:nvGrpSpPr>
        <p:cNvPr id="1" name=""/>
        <p:cNvGrpSpPr/>
        <p:nvPr/>
      </p:nvGrpSpPr>
      <p:grpSpPr>
        <a:xfrm>
          <a:off x="0" y="0"/>
          <a:ext cx="0" cy="0"/>
          <a:chOff x="0" y="0"/>
          <a:chExt cx="0" cy="0"/>
        </a:xfrm>
      </p:grpSpPr>
      <p:pic>
        <p:nvPicPr>
          <p:cNvPr id="9" name="Picture 8" descr="Background pattern&#10;&#10;Description automatically generated">
            <a:extLst>
              <a:ext uri="{FF2B5EF4-FFF2-40B4-BE49-F238E27FC236}">
                <a16:creationId xmlns:a16="http://schemas.microsoft.com/office/drawing/2014/main" id="{036FF9EB-B253-A031-5115-CD24F226F9A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837" y="0"/>
            <a:ext cx="12188952" cy="6858351"/>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2" y="2769057"/>
            <a:ext cx="8193024" cy="1231106"/>
          </a:xfrm>
          <a:noFill/>
        </p:spPr>
        <p:txBody>
          <a:bodyPr wrap="square" lIns="0" tIns="0" rIns="0" bIns="0" anchor="b" anchorCtr="0">
            <a:spAutoFit/>
          </a:bodyPr>
          <a:lstStyle>
            <a:lvl1pPr>
              <a:defRPr sz="4000" b="0" i="0" spc="-50" baseline="0">
                <a:solidFill>
                  <a:schemeClr val="tx1"/>
                </a:solidFill>
                <a:latin typeface="+mn-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8193024"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Tree>
    <p:extLst>
      <p:ext uri="{BB962C8B-B14F-4D97-AF65-F5344CB8AC3E}">
        <p14:creationId xmlns:p14="http://schemas.microsoft.com/office/powerpoint/2010/main" val="338132096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_Gradient_Orange">
    <p:bg>
      <p:bgPr>
        <a:solidFill>
          <a:schemeClr val="bg1"/>
        </a:solidFill>
        <a:effectLst/>
      </p:bgPr>
    </p:bg>
    <p:spTree>
      <p:nvGrpSpPr>
        <p:cNvPr id="1" name=""/>
        <p:cNvGrpSpPr/>
        <p:nvPr/>
      </p:nvGrpSpPr>
      <p:grpSpPr>
        <a:xfrm>
          <a:off x="0" y="0"/>
          <a:ext cx="0" cy="0"/>
          <a:chOff x="0" y="0"/>
          <a:chExt cx="0" cy="0"/>
        </a:xfrm>
      </p:grpSpPr>
      <p:pic>
        <p:nvPicPr>
          <p:cNvPr id="8" name="Picture 7" descr="Background pattern&#10;&#10;Description automatically generated">
            <a:extLst>
              <a:ext uri="{FF2B5EF4-FFF2-40B4-BE49-F238E27FC236}">
                <a16:creationId xmlns:a16="http://schemas.microsoft.com/office/drawing/2014/main" id="{76085746-D4D5-E4B5-9EA8-ABCD80DC3F4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8193024" cy="1231106"/>
          </a:xfrm>
          <a:noFill/>
        </p:spPr>
        <p:txBody>
          <a:bodyPr wrap="square" lIns="0" tIns="0" rIns="0" bIns="0" anchor="b" anchorCtr="0">
            <a:spAutoFit/>
          </a:bodyPr>
          <a:lstStyle>
            <a:lvl1pPr>
              <a:defRPr sz="4000" b="0" i="0" spc="-50" baseline="0">
                <a:solidFill>
                  <a:schemeClr val="tx1"/>
                </a:solidFill>
                <a:latin typeface="+mn-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8193024"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9" name="Text Placeholder 4">
            <a:extLst>
              <a:ext uri="{FF2B5EF4-FFF2-40B4-BE49-F238E27FC236}">
                <a16:creationId xmlns:a16="http://schemas.microsoft.com/office/drawing/2014/main" id="{9D791B19-58A7-CCC1-7E59-596D25308565}"/>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10" name="Text Placeholder 4">
            <a:extLst>
              <a:ext uri="{FF2B5EF4-FFF2-40B4-BE49-F238E27FC236}">
                <a16:creationId xmlns:a16="http://schemas.microsoft.com/office/drawing/2014/main" id="{C4FB1562-E75F-A091-C795-9BCF0AD2A7A3}"/>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Tree>
    <p:extLst>
      <p:ext uri="{BB962C8B-B14F-4D97-AF65-F5344CB8AC3E}">
        <p14:creationId xmlns:p14="http://schemas.microsoft.com/office/powerpoint/2010/main" val="161311427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_Illustration_Circles">
    <p:bg>
      <p:bgPr>
        <a:solidFill>
          <a:schemeClr val="bg1"/>
        </a:solidFill>
        <a:effectLst/>
      </p:bgPr>
    </p:bg>
    <p:spTree>
      <p:nvGrpSpPr>
        <p:cNvPr id="1" name=""/>
        <p:cNvGrpSpPr/>
        <p:nvPr/>
      </p:nvGrpSpPr>
      <p:grpSpPr>
        <a:xfrm>
          <a:off x="0" y="0"/>
          <a:ext cx="0" cy="0"/>
          <a:chOff x="0" y="0"/>
          <a:chExt cx="0" cy="0"/>
        </a:xfrm>
      </p:grpSpPr>
      <p:pic>
        <p:nvPicPr>
          <p:cNvPr id="8" name="Picture 7" descr="Circle&#10;&#10;Description automatically generated with medium confidence">
            <a:extLst>
              <a:ext uri="{FF2B5EF4-FFF2-40B4-BE49-F238E27FC236}">
                <a16:creationId xmlns:a16="http://schemas.microsoft.com/office/drawing/2014/main" id="{09794856-AEC6-7B89-2ABB-FB8B0C1A2ED0}"/>
              </a:ext>
            </a:extLst>
          </p:cNvPr>
          <p:cNvPicPr>
            <a:picLocks noChangeAspect="1"/>
          </p:cNvPicPr>
          <p:nvPr/>
        </p:nvPicPr>
        <p:blipFill>
          <a:blip r:embed="rId2"/>
          <a:stretch>
            <a:fillRect/>
          </a:stretch>
        </p:blipFill>
        <p:spPr>
          <a:xfrm>
            <a:off x="0" y="0"/>
            <a:ext cx="12227442"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8193024" cy="1231106"/>
          </a:xfrm>
          <a:noFill/>
        </p:spPr>
        <p:txBody>
          <a:bodyPr wrap="square" lIns="0" tIns="0" rIns="0" bIns="0" anchor="b" anchorCtr="0">
            <a:spAutoFit/>
          </a:bodyPr>
          <a:lstStyle>
            <a:lvl1pPr>
              <a:defRPr sz="4000" b="0" i="0" spc="-50" baseline="0">
                <a:solidFill>
                  <a:schemeClr val="tx1"/>
                </a:solidFill>
                <a:latin typeface="+mn-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8193024"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9" name="Text Placeholder 4">
            <a:extLst>
              <a:ext uri="{FF2B5EF4-FFF2-40B4-BE49-F238E27FC236}">
                <a16:creationId xmlns:a16="http://schemas.microsoft.com/office/drawing/2014/main" id="{38B984F1-A0BC-F9B3-5737-D05D65215A89}"/>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10" name="Text Placeholder 4">
            <a:extLst>
              <a:ext uri="{FF2B5EF4-FFF2-40B4-BE49-F238E27FC236}">
                <a16:creationId xmlns:a16="http://schemas.microsoft.com/office/drawing/2014/main" id="{D312307A-7BE8-2E78-3E22-4CE9B2A99CDB}"/>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Tree>
    <p:extLst>
      <p:ext uri="{BB962C8B-B14F-4D97-AF65-F5344CB8AC3E}">
        <p14:creationId xmlns:p14="http://schemas.microsoft.com/office/powerpoint/2010/main" val="154168874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_Illustration_Arcs">
    <p:bg>
      <p:bgPr>
        <a:solidFill>
          <a:schemeClr val="bg1"/>
        </a:solidFill>
        <a:effectLst/>
      </p:bgPr>
    </p:bg>
    <p:spTree>
      <p:nvGrpSpPr>
        <p:cNvPr id="1" name=""/>
        <p:cNvGrpSpPr/>
        <p:nvPr/>
      </p:nvGrpSpPr>
      <p:grpSpPr>
        <a:xfrm>
          <a:off x="0" y="0"/>
          <a:ext cx="0" cy="0"/>
          <a:chOff x="0" y="0"/>
          <a:chExt cx="0" cy="0"/>
        </a:xfrm>
      </p:grpSpPr>
      <p:pic>
        <p:nvPicPr>
          <p:cNvPr id="8" name="Picture 7" descr="Background pattern&#10;&#10;Description automatically generated">
            <a:extLst>
              <a:ext uri="{FF2B5EF4-FFF2-40B4-BE49-F238E27FC236}">
                <a16:creationId xmlns:a16="http://schemas.microsoft.com/office/drawing/2014/main" id="{145082EE-4188-A780-1F9A-590189A5117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637" y="0"/>
            <a:ext cx="12188952" cy="6862632"/>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8193024" cy="1231106"/>
          </a:xfrm>
          <a:noFill/>
        </p:spPr>
        <p:txBody>
          <a:bodyPr wrap="square" lIns="0" tIns="0" rIns="0" bIns="0" anchor="b" anchorCtr="0">
            <a:spAutoFit/>
          </a:bodyPr>
          <a:lstStyle>
            <a:lvl1pPr>
              <a:defRPr sz="4000" b="0" i="0" spc="-50" baseline="0">
                <a:solidFill>
                  <a:srgbClr val="000000"/>
                </a:solidFill>
                <a:latin typeface="+mn-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8193024" cy="246888"/>
          </a:xfrm>
          <a:prstGeom prst="rect">
            <a:avLst/>
          </a:prstGeom>
          <a:noFill/>
        </p:spPr>
        <p:txBody>
          <a:bodyPr wrap="square" lIns="0" tIns="0" rIns="0" bIns="0">
            <a:spAutoFit/>
          </a:bodyPr>
          <a:lstStyle>
            <a:lvl1pPr marL="0" indent="0">
              <a:spcBef>
                <a:spcPts val="0"/>
              </a:spcBef>
              <a:buNone/>
              <a:defRPr sz="1600" spc="0" baseline="0">
                <a:solidFill>
                  <a:srgbClr val="000000"/>
                </a:solidFill>
                <a:latin typeface="+mn-lt"/>
                <a:cs typeface="Segoe UI" panose="020B0502040204020203" pitchFamily="34" charset="0"/>
              </a:defRPr>
            </a:lvl1pPr>
          </a:lstStyle>
          <a:p>
            <a:pPr lvl="0"/>
            <a:r>
              <a:rPr lang="en-US"/>
              <a:t>Speaker name or subtitle</a:t>
            </a:r>
          </a:p>
        </p:txBody>
      </p:sp>
      <p:sp>
        <p:nvSpPr>
          <p:cNvPr id="9" name="Text Placeholder 4">
            <a:extLst>
              <a:ext uri="{FF2B5EF4-FFF2-40B4-BE49-F238E27FC236}">
                <a16:creationId xmlns:a16="http://schemas.microsoft.com/office/drawing/2014/main" id="{168A2A81-4605-F98C-B92F-A3B13D8B5A7A}"/>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rgbClr val="000000"/>
                </a:solidFill>
                <a:latin typeface="+mn-lt"/>
                <a:cs typeface="Segoe UI" panose="020B0502040204020203" pitchFamily="34" charset="0"/>
              </a:defRPr>
            </a:lvl1pPr>
          </a:lstStyle>
          <a:p>
            <a:pPr lvl="0"/>
            <a:r>
              <a:rPr lang="en-US"/>
              <a:t>Date</a:t>
            </a:r>
          </a:p>
        </p:txBody>
      </p:sp>
      <p:sp>
        <p:nvSpPr>
          <p:cNvPr id="10" name="Text Placeholder 4">
            <a:extLst>
              <a:ext uri="{FF2B5EF4-FFF2-40B4-BE49-F238E27FC236}">
                <a16:creationId xmlns:a16="http://schemas.microsoft.com/office/drawing/2014/main" id="{5E9798E2-7B19-CF43-2EBC-CF37023D81BD}"/>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rgbClr val="000000"/>
                </a:solidFill>
                <a:latin typeface="+mn-lt"/>
                <a:cs typeface="Segoe UI" panose="020B0502040204020203" pitchFamily="34" charset="0"/>
              </a:defRPr>
            </a:lvl1pPr>
          </a:lstStyle>
          <a:p>
            <a:pPr lvl="0"/>
            <a:r>
              <a:rPr lang="en-US"/>
              <a:t>Microsoft confidential</a:t>
            </a:r>
          </a:p>
        </p:txBody>
      </p:sp>
    </p:spTree>
    <p:extLst>
      <p:ext uri="{BB962C8B-B14F-4D97-AF65-F5344CB8AC3E}">
        <p14:creationId xmlns:p14="http://schemas.microsoft.com/office/powerpoint/2010/main" val="10879716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_Photo_1/2 page">
    <p:bg>
      <p:bgPr>
        <a:solidFill>
          <a:schemeClr val="bg1"/>
        </a:solidFill>
        <a:effectLst/>
      </p:bgPr>
    </p:bg>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BCC0E392-D5CA-C32F-D9A7-56502655F39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837" y="0"/>
            <a:ext cx="12188952" cy="6858351"/>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5055384" cy="1231106"/>
          </a:xfrm>
          <a:noFill/>
        </p:spPr>
        <p:txBody>
          <a:bodyPr wrap="square" lIns="0" tIns="0" rIns="0" bIns="0" anchor="b" anchorCtr="0">
            <a:spAutoFit/>
          </a:bodyPr>
          <a:lstStyle>
            <a:lvl1pPr>
              <a:defRPr sz="4000" b="0" i="0" spc="-50" baseline="0">
                <a:solidFill>
                  <a:schemeClr val="tx1"/>
                </a:solidFill>
                <a:latin typeface="+mn-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6"/>
            <a:ext cx="5055384"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8" name="Text Placeholder 4">
            <a:extLst>
              <a:ext uri="{FF2B5EF4-FFF2-40B4-BE49-F238E27FC236}">
                <a16:creationId xmlns:a16="http://schemas.microsoft.com/office/drawing/2014/main" id="{00208FBC-E96F-C956-73C6-8A700A34C3FA}"/>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9" name="Text Placeholder 4">
            <a:extLst>
              <a:ext uri="{FF2B5EF4-FFF2-40B4-BE49-F238E27FC236}">
                <a16:creationId xmlns:a16="http://schemas.microsoft.com/office/drawing/2014/main" id="{D0A31E97-520B-733B-C008-ADA22D8A53A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C2831A91-2F18-9527-DDF7-F70EC570E8C6}"/>
              </a:ext>
            </a:extLst>
          </p:cNvPr>
          <p:cNvSpPr>
            <a:spLocks noGrp="1"/>
          </p:cNvSpPr>
          <p:nvPr>
            <p:ph type="pic" sz="quarter" idx="19" hasCustomPrompt="1"/>
          </p:nvPr>
        </p:nvSpPr>
        <p:spPr bwMode="ltGray">
          <a:xfrm>
            <a:off x="6096000" y="0"/>
            <a:ext cx="6096000" cy="685800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31142180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_Photo_1/3 page">
    <p:bg>
      <p:bgPr>
        <a:solidFill>
          <a:schemeClr val="bg1"/>
        </a:solidFill>
        <a:effectLst/>
      </p:bgPr>
    </p:bg>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23E87F42-010F-3E27-4A6C-FF0B393BD4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837" y="0"/>
            <a:ext cx="12188952" cy="6858351"/>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6895759" cy="1231106"/>
          </a:xfrm>
          <a:noFill/>
        </p:spPr>
        <p:txBody>
          <a:bodyPr wrap="square" lIns="0" tIns="0" rIns="0" bIns="0" anchor="b" anchorCtr="0">
            <a:spAutoFit/>
          </a:bodyPr>
          <a:lstStyle>
            <a:lvl1pPr>
              <a:defRPr sz="4000" b="0" i="0" spc="-50" baseline="0">
                <a:solidFill>
                  <a:schemeClr val="tx1"/>
                </a:solidFill>
                <a:latin typeface="+mn-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6895759"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8" name="Text Placeholder 4">
            <a:extLst>
              <a:ext uri="{FF2B5EF4-FFF2-40B4-BE49-F238E27FC236}">
                <a16:creationId xmlns:a16="http://schemas.microsoft.com/office/drawing/2014/main" id="{8251606E-7ED4-0FCC-48A7-298DABEC7CCD}"/>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9" name="Text Placeholder 4">
            <a:extLst>
              <a:ext uri="{FF2B5EF4-FFF2-40B4-BE49-F238E27FC236}">
                <a16:creationId xmlns:a16="http://schemas.microsoft.com/office/drawing/2014/main" id="{D9F65BD8-C626-5B2C-AF8A-7F9CB38095B1}"/>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7D075368-BA70-E259-E472-56961BBBB323}"/>
              </a:ext>
            </a:extLst>
          </p:cNvPr>
          <p:cNvSpPr>
            <a:spLocks noGrp="1"/>
          </p:cNvSpPr>
          <p:nvPr>
            <p:ph type="pic" sz="quarter" idx="19" hasCustomPrompt="1"/>
          </p:nvPr>
        </p:nvSpPr>
        <p:spPr bwMode="ltGray">
          <a:xfrm>
            <a:off x="8129016" y="0"/>
            <a:ext cx="4059936" cy="685800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6975403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_Photo_Full page">
    <p:bg>
      <p:bgPr>
        <a:solidFill>
          <a:schemeClr val="bg1"/>
        </a:solidFill>
        <a:effectLst/>
      </p:bgPr>
    </p:bg>
    <p:spTree>
      <p:nvGrpSpPr>
        <p:cNvPr id="1" name=""/>
        <p:cNvGrpSpPr/>
        <p:nvPr/>
      </p:nvGrpSpPr>
      <p:grpSpPr>
        <a:xfrm>
          <a:off x="0" y="0"/>
          <a:ext cx="0" cy="0"/>
          <a:chOff x="0" y="0"/>
          <a:chExt cx="0" cy="0"/>
        </a:xfrm>
      </p:grpSpPr>
      <p:pic>
        <p:nvPicPr>
          <p:cNvPr id="6" name="Picture 5" descr="A person looking at a computer&#10;&#10;Description automatically generated with medium confidence">
            <a:extLst>
              <a:ext uri="{FF2B5EF4-FFF2-40B4-BE49-F238E27FC236}">
                <a16:creationId xmlns:a16="http://schemas.microsoft.com/office/drawing/2014/main" id="{8D37F35E-9AA8-D1CA-58C1-C7A8A923122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8193024" cy="1231106"/>
          </a:xfrm>
          <a:noFill/>
        </p:spPr>
        <p:txBody>
          <a:bodyPr wrap="square" lIns="0" tIns="0" rIns="0" bIns="0" anchor="b" anchorCtr="0">
            <a:spAutoFit/>
          </a:bodyPr>
          <a:lstStyle>
            <a:lvl1pPr>
              <a:defRPr sz="4000" b="0" i="0" spc="-50" baseline="0">
                <a:solidFill>
                  <a:schemeClr val="tx1"/>
                </a:solidFill>
                <a:latin typeface="+mn-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8193024"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tx1"/>
                </a:solidFill>
                <a:latin typeface="+mn-lt"/>
                <a:cs typeface="Segoe UI" panose="020B0502040204020203" pitchFamily="34" charset="0"/>
              </a:defRPr>
            </a:lvl1pPr>
          </a:lstStyle>
          <a:p>
            <a:pPr lvl="0"/>
            <a:r>
              <a:rPr lang="en-US"/>
              <a:t>Microsoft confidential</a:t>
            </a:r>
          </a:p>
        </p:txBody>
      </p:sp>
    </p:spTree>
    <p:extLst>
      <p:ext uri="{BB962C8B-B14F-4D97-AF65-F5344CB8AC3E}">
        <p14:creationId xmlns:p14="http://schemas.microsoft.com/office/powerpoint/2010/main" val="181917868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_Gradient_Warm Gray">
    <p:bg>
      <p:bgPr>
        <a:solidFill>
          <a:schemeClr val="bg1"/>
        </a:solidFill>
        <a:effectLst/>
      </p:bgPr>
    </p:bg>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9BCDBF35-5B6E-E138-C254-D7A4F024AF2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837" y="0"/>
            <a:ext cx="12188952" cy="6858351"/>
          </a:xfrm>
          <a:prstGeom prst="rect">
            <a:avLst/>
          </a:prstGeom>
        </p:spPr>
      </p:pic>
      <p:sp>
        <p:nvSpPr>
          <p:cNvPr id="3" name="Title 1">
            <a:extLst>
              <a:ext uri="{FF2B5EF4-FFF2-40B4-BE49-F238E27FC236}">
                <a16:creationId xmlns:a16="http://schemas.microsoft.com/office/drawing/2014/main" id="{12D19AFB-6939-2FBA-48C9-66A2961406A7}"/>
              </a:ext>
            </a:extLst>
          </p:cNvPr>
          <p:cNvSpPr>
            <a:spLocks noGrp="1"/>
          </p:cNvSpPr>
          <p:nvPr>
            <p:ph type="title" hasCustomPrompt="1"/>
          </p:nvPr>
        </p:nvSpPr>
        <p:spPr>
          <a:xfrm>
            <a:off x="569911" y="3384610"/>
            <a:ext cx="8193024" cy="615553"/>
          </a:xfrm>
          <a:noFill/>
        </p:spPr>
        <p:txBody>
          <a:bodyPr wrap="square" lIns="0" tIns="0" rIns="0" bIns="0" anchor="b" anchorCtr="0">
            <a:spAutoFit/>
          </a:bodyPr>
          <a:lstStyle>
            <a:lvl1pPr>
              <a:defRPr sz="4000" b="0" i="0" spc="-50" baseline="0">
                <a:solidFill>
                  <a:schemeClr val="tx1"/>
                </a:solidFill>
                <a:latin typeface="+mn-lt"/>
                <a:cs typeface="Segoe UI" panose="020B0502040204020203" pitchFamily="34" charset="0"/>
              </a:defRPr>
            </a:lvl1pPr>
          </a:lstStyle>
          <a:p>
            <a:r>
              <a:rPr lang="en-US"/>
              <a:t>Section divider title</a:t>
            </a:r>
          </a:p>
        </p:txBody>
      </p:sp>
      <p:sp>
        <p:nvSpPr>
          <p:cNvPr id="2" name="Text Placeholder 4">
            <a:extLst>
              <a:ext uri="{FF2B5EF4-FFF2-40B4-BE49-F238E27FC236}">
                <a16:creationId xmlns:a16="http://schemas.microsoft.com/office/drawing/2014/main" id="{F9CC4CD7-01CD-2983-6312-47D1240CC951}"/>
              </a:ext>
            </a:extLst>
          </p:cNvPr>
          <p:cNvSpPr>
            <a:spLocks noGrp="1"/>
          </p:cNvSpPr>
          <p:nvPr>
            <p:ph type="body" sz="quarter" idx="12" hasCustomPrompt="1"/>
          </p:nvPr>
        </p:nvSpPr>
        <p:spPr>
          <a:xfrm>
            <a:off x="582042" y="4215828"/>
            <a:ext cx="8193024"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Subtitle</a:t>
            </a:r>
          </a:p>
        </p:txBody>
      </p:sp>
    </p:spTree>
    <p:extLst>
      <p:ext uri="{BB962C8B-B14F-4D97-AF65-F5344CB8AC3E}">
        <p14:creationId xmlns:p14="http://schemas.microsoft.com/office/powerpoint/2010/main" val="23612201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_Gradient_Orange">
    <p:bg>
      <p:bgPr>
        <a:solidFill>
          <a:schemeClr val="bg1"/>
        </a:solidFill>
        <a:effectLst/>
      </p:bgPr>
    </p:bg>
    <p:spTree>
      <p:nvGrpSpPr>
        <p:cNvPr id="1" name=""/>
        <p:cNvGrpSpPr/>
        <p:nvPr/>
      </p:nvGrpSpPr>
      <p:grpSpPr>
        <a:xfrm>
          <a:off x="0" y="0"/>
          <a:ext cx="0" cy="0"/>
          <a:chOff x="0" y="0"/>
          <a:chExt cx="0" cy="0"/>
        </a:xfrm>
      </p:grpSpPr>
      <p:pic>
        <p:nvPicPr>
          <p:cNvPr id="5" name="Picture 4" descr="Background pattern&#10;&#10;Description automatically generated">
            <a:extLst>
              <a:ext uri="{FF2B5EF4-FFF2-40B4-BE49-F238E27FC236}">
                <a16:creationId xmlns:a16="http://schemas.microsoft.com/office/drawing/2014/main" id="{89034F01-18F3-2448-BA06-D64E771A81C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itle 1">
            <a:extLst>
              <a:ext uri="{FF2B5EF4-FFF2-40B4-BE49-F238E27FC236}">
                <a16:creationId xmlns:a16="http://schemas.microsoft.com/office/drawing/2014/main" id="{12D19AFB-6939-2FBA-48C9-66A2961406A7}"/>
              </a:ext>
            </a:extLst>
          </p:cNvPr>
          <p:cNvSpPr>
            <a:spLocks noGrp="1"/>
          </p:cNvSpPr>
          <p:nvPr>
            <p:ph type="title" hasCustomPrompt="1"/>
          </p:nvPr>
        </p:nvSpPr>
        <p:spPr>
          <a:xfrm>
            <a:off x="569911" y="3384610"/>
            <a:ext cx="8193024" cy="615553"/>
          </a:xfrm>
          <a:noFill/>
        </p:spPr>
        <p:txBody>
          <a:bodyPr wrap="square" lIns="0" tIns="0" rIns="0" bIns="0" anchor="b" anchorCtr="0">
            <a:spAutoFit/>
          </a:bodyPr>
          <a:lstStyle>
            <a:lvl1pPr>
              <a:defRPr sz="4000" b="0" i="0" spc="-50" baseline="0">
                <a:solidFill>
                  <a:schemeClr val="tx1"/>
                </a:solidFill>
                <a:latin typeface="+mn-lt"/>
                <a:cs typeface="Segoe UI" panose="020B0502040204020203" pitchFamily="34" charset="0"/>
              </a:defRPr>
            </a:lvl1pPr>
          </a:lstStyle>
          <a:p>
            <a:r>
              <a:rPr lang="en-US"/>
              <a:t>Section divider title</a:t>
            </a:r>
          </a:p>
        </p:txBody>
      </p:sp>
      <p:sp>
        <p:nvSpPr>
          <p:cNvPr id="2" name="Text Placeholder 4">
            <a:extLst>
              <a:ext uri="{FF2B5EF4-FFF2-40B4-BE49-F238E27FC236}">
                <a16:creationId xmlns:a16="http://schemas.microsoft.com/office/drawing/2014/main" id="{F9CC4CD7-01CD-2983-6312-47D1240CC951}"/>
              </a:ext>
            </a:extLst>
          </p:cNvPr>
          <p:cNvSpPr>
            <a:spLocks noGrp="1"/>
          </p:cNvSpPr>
          <p:nvPr>
            <p:ph type="body" sz="quarter" idx="12" hasCustomPrompt="1"/>
          </p:nvPr>
        </p:nvSpPr>
        <p:spPr>
          <a:xfrm>
            <a:off x="582042" y="4215828"/>
            <a:ext cx="8193024"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Subtitle</a:t>
            </a:r>
          </a:p>
        </p:txBody>
      </p:sp>
    </p:spTree>
    <p:extLst>
      <p:ext uri="{BB962C8B-B14F-4D97-AF65-F5344CB8AC3E}">
        <p14:creationId xmlns:p14="http://schemas.microsoft.com/office/powerpoint/2010/main" val="8712175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1_Section_Gradient_Warm Gray_with Image">
    <p:bg>
      <p:bgPr>
        <a:solidFill>
          <a:schemeClr val="bg1"/>
        </a:solidFill>
        <a:effectLst/>
      </p:bgPr>
    </p:bg>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DB0FCDB8-9110-73B2-3622-E788D3CFCBC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837" y="0"/>
            <a:ext cx="12188952" cy="6858351"/>
          </a:xfrm>
          <a:prstGeom prst="rect">
            <a:avLst/>
          </a:prstGeom>
        </p:spPr>
      </p:pic>
      <p:sp>
        <p:nvSpPr>
          <p:cNvPr id="17" name="Title 1">
            <a:extLst>
              <a:ext uri="{FF2B5EF4-FFF2-40B4-BE49-F238E27FC236}">
                <a16:creationId xmlns:a16="http://schemas.microsoft.com/office/drawing/2014/main" id="{D706A20D-6595-A60E-C56C-327354C21B7B}"/>
              </a:ext>
            </a:extLst>
          </p:cNvPr>
          <p:cNvSpPr>
            <a:spLocks noGrp="1"/>
          </p:cNvSpPr>
          <p:nvPr>
            <p:ph type="title" hasCustomPrompt="1"/>
          </p:nvPr>
        </p:nvSpPr>
        <p:spPr>
          <a:xfrm>
            <a:off x="569911" y="3384610"/>
            <a:ext cx="6949440" cy="615553"/>
          </a:xfrm>
          <a:noFill/>
        </p:spPr>
        <p:txBody>
          <a:bodyPr wrap="square" lIns="0" tIns="0" rIns="0" bIns="0" anchor="b" anchorCtr="0">
            <a:spAutoFit/>
          </a:bodyPr>
          <a:lstStyle>
            <a:lvl1pPr>
              <a:defRPr sz="4000" b="0" i="0" spc="-50" baseline="0">
                <a:solidFill>
                  <a:schemeClr val="tx1"/>
                </a:solidFill>
                <a:latin typeface="+mn-lt"/>
                <a:cs typeface="Segoe UI" panose="020B0502040204020203" pitchFamily="34" charset="0"/>
              </a:defRPr>
            </a:lvl1pPr>
          </a:lstStyle>
          <a:p>
            <a:r>
              <a:rPr lang="en-US"/>
              <a:t>Section divider title</a:t>
            </a:r>
          </a:p>
        </p:txBody>
      </p:sp>
      <p:sp>
        <p:nvSpPr>
          <p:cNvPr id="3" name="Text Placeholder 4">
            <a:extLst>
              <a:ext uri="{FF2B5EF4-FFF2-40B4-BE49-F238E27FC236}">
                <a16:creationId xmlns:a16="http://schemas.microsoft.com/office/drawing/2014/main" id="{3DD5C656-A67B-D995-3684-B7DA465FC13A}"/>
              </a:ext>
            </a:extLst>
          </p:cNvPr>
          <p:cNvSpPr>
            <a:spLocks noGrp="1"/>
          </p:cNvSpPr>
          <p:nvPr>
            <p:ph type="body" sz="quarter" idx="12" hasCustomPrompt="1"/>
          </p:nvPr>
        </p:nvSpPr>
        <p:spPr>
          <a:xfrm>
            <a:off x="582042" y="4215828"/>
            <a:ext cx="6949440"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Subtitle</a:t>
            </a:r>
          </a:p>
        </p:txBody>
      </p:sp>
      <p:sp>
        <p:nvSpPr>
          <p:cNvPr id="2" name="Picture Placeholder" descr="This photo is a 'placeholder' only. Drag or drop your photo here, or click and tap the center to insert a photo.">
            <a:extLst>
              <a:ext uri="{FF2B5EF4-FFF2-40B4-BE49-F238E27FC236}">
                <a16:creationId xmlns:a16="http://schemas.microsoft.com/office/drawing/2014/main" id="{B9E79D5A-6F2A-4695-B4B3-D65CC2234934}"/>
              </a:ext>
            </a:extLst>
          </p:cNvPr>
          <p:cNvSpPr>
            <a:spLocks noGrp="1"/>
          </p:cNvSpPr>
          <p:nvPr>
            <p:ph type="pic" sz="quarter" idx="19" hasCustomPrompt="1"/>
          </p:nvPr>
        </p:nvSpPr>
        <p:spPr bwMode="ltGray">
          <a:xfrm>
            <a:off x="8077200" y="0"/>
            <a:ext cx="4114800" cy="6858000"/>
          </a:xfrm>
          <a:prstGeom prst="rect">
            <a:avLst/>
          </a:prstGeom>
          <a:solidFill>
            <a:srgbClr val="D9D9D6"/>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23949571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5075">
          <p15:clr>
            <a:srgbClr val="FBAE40"/>
          </p15:clr>
        </p15:guide>
        <p15:guide id="2" orient="horz" pos="2450">
          <p15:clr>
            <a:srgbClr val="FBAE40"/>
          </p15:clr>
        </p15:guide>
        <p15:guide id="3" orient="horz" pos="2647">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_Gradient_Orange_with Image">
    <p:bg>
      <p:bgPr>
        <a:solidFill>
          <a:schemeClr val="bg1"/>
        </a:solidFill>
        <a:effectLst/>
      </p:bgPr>
    </p:bg>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481BF483-DF16-C1FA-9EF4-7C28AF75E2F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7" name="Title 1">
            <a:extLst>
              <a:ext uri="{FF2B5EF4-FFF2-40B4-BE49-F238E27FC236}">
                <a16:creationId xmlns:a16="http://schemas.microsoft.com/office/drawing/2014/main" id="{D706A20D-6595-A60E-C56C-327354C21B7B}"/>
              </a:ext>
            </a:extLst>
          </p:cNvPr>
          <p:cNvSpPr>
            <a:spLocks noGrp="1"/>
          </p:cNvSpPr>
          <p:nvPr>
            <p:ph type="title" hasCustomPrompt="1"/>
          </p:nvPr>
        </p:nvSpPr>
        <p:spPr>
          <a:xfrm>
            <a:off x="569911" y="3384610"/>
            <a:ext cx="6949440" cy="615553"/>
          </a:xfrm>
          <a:noFill/>
        </p:spPr>
        <p:txBody>
          <a:bodyPr wrap="square" lIns="0" tIns="0" rIns="0" bIns="0" anchor="b" anchorCtr="0">
            <a:spAutoFit/>
          </a:bodyPr>
          <a:lstStyle>
            <a:lvl1pPr>
              <a:defRPr sz="4000" b="0" i="0" spc="-50" baseline="0">
                <a:solidFill>
                  <a:schemeClr val="tx1"/>
                </a:solidFill>
                <a:latin typeface="+mn-lt"/>
                <a:cs typeface="Segoe UI" panose="020B0502040204020203" pitchFamily="34" charset="0"/>
              </a:defRPr>
            </a:lvl1pPr>
          </a:lstStyle>
          <a:p>
            <a:r>
              <a:rPr lang="en-US"/>
              <a:t>Section divider title</a:t>
            </a:r>
          </a:p>
        </p:txBody>
      </p:sp>
      <p:sp>
        <p:nvSpPr>
          <p:cNvPr id="3" name="Text Placeholder 4">
            <a:extLst>
              <a:ext uri="{FF2B5EF4-FFF2-40B4-BE49-F238E27FC236}">
                <a16:creationId xmlns:a16="http://schemas.microsoft.com/office/drawing/2014/main" id="{3DD5C656-A67B-D995-3684-B7DA465FC13A}"/>
              </a:ext>
            </a:extLst>
          </p:cNvPr>
          <p:cNvSpPr>
            <a:spLocks noGrp="1"/>
          </p:cNvSpPr>
          <p:nvPr>
            <p:ph type="body" sz="quarter" idx="12" hasCustomPrompt="1"/>
          </p:nvPr>
        </p:nvSpPr>
        <p:spPr>
          <a:xfrm>
            <a:off x="582042" y="4215828"/>
            <a:ext cx="6949440"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Subtitle</a:t>
            </a:r>
          </a:p>
        </p:txBody>
      </p:sp>
      <p:sp>
        <p:nvSpPr>
          <p:cNvPr id="2" name="Picture Placeholder" descr="This photo is a 'placeholder' only. Drag or drop your photo here, or click and tap the center to insert a photo.">
            <a:extLst>
              <a:ext uri="{FF2B5EF4-FFF2-40B4-BE49-F238E27FC236}">
                <a16:creationId xmlns:a16="http://schemas.microsoft.com/office/drawing/2014/main" id="{B9E79D5A-6F2A-4695-B4B3-D65CC2234934}"/>
              </a:ext>
            </a:extLst>
          </p:cNvPr>
          <p:cNvSpPr>
            <a:spLocks noGrp="1"/>
          </p:cNvSpPr>
          <p:nvPr>
            <p:ph type="pic" sz="quarter" idx="19" hasCustomPrompt="1"/>
          </p:nvPr>
        </p:nvSpPr>
        <p:spPr bwMode="ltGray">
          <a:xfrm>
            <a:off x="8077200" y="0"/>
            <a:ext cx="4114800" cy="6858000"/>
          </a:xfrm>
          <a:prstGeom prst="rect">
            <a:avLst/>
          </a:prstGeom>
          <a:solidFill>
            <a:srgbClr val="D9D9D6"/>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29140792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5075">
          <p15:clr>
            <a:srgbClr val="FBAE40"/>
          </p15:clr>
        </p15:guide>
        <p15:guide id="2" orient="horz" pos="2450">
          <p15:clr>
            <a:srgbClr val="FBAE40"/>
          </p15:clr>
        </p15:guide>
        <p15:guide id="3" orient="horz" pos="2647">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_1-column_Large typ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hasCustomPrompt="1"/>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Agenda</a:t>
            </a:r>
          </a:p>
        </p:txBody>
      </p:sp>
      <p:sp>
        <p:nvSpPr>
          <p:cNvPr id="3" name="Text Placeholder 3">
            <a:extLst>
              <a:ext uri="{FF2B5EF4-FFF2-40B4-BE49-F238E27FC236}">
                <a16:creationId xmlns:a16="http://schemas.microsoft.com/office/drawing/2014/main" id="{6407BFDD-926C-A843-EBF8-302E0C66AD35}"/>
              </a:ext>
            </a:extLst>
          </p:cNvPr>
          <p:cNvSpPr>
            <a:spLocks noGrp="1"/>
          </p:cNvSpPr>
          <p:nvPr>
            <p:ph type="body" sz="quarter" idx="12" hasCustomPrompt="1"/>
          </p:nvPr>
        </p:nvSpPr>
        <p:spPr>
          <a:xfrm>
            <a:off x="584199" y="1589670"/>
            <a:ext cx="8193024" cy="646908"/>
          </a:xfrm>
          <a:prstGeom prst="rect">
            <a:avLst/>
          </a:prstGeom>
        </p:spPr>
        <p:txBody>
          <a:bodyPr/>
          <a:lstStyle>
            <a:lvl1pPr marL="514350" indent="-514350">
              <a:lnSpc>
                <a:spcPct val="150000"/>
              </a:lnSpc>
              <a:spcBef>
                <a:spcPts val="0"/>
              </a:spcBef>
              <a:buSzPct val="100000"/>
              <a:buFont typeface="+mj-lt"/>
              <a:buAutoNum type="arabicPeriod"/>
              <a:defRPr sz="3200" spc="-20" baseline="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add agenda items</a:t>
            </a:r>
          </a:p>
        </p:txBody>
      </p:sp>
      <p:sp>
        <p:nvSpPr>
          <p:cNvPr id="8" name="Slide Number Placeholder 7">
            <a:extLst>
              <a:ext uri="{FF2B5EF4-FFF2-40B4-BE49-F238E27FC236}">
                <a16:creationId xmlns:a16="http://schemas.microsoft.com/office/drawing/2014/main" id="{2A74B9B3-B225-C832-487C-1A47707E3F2A}"/>
              </a:ext>
            </a:extLst>
          </p:cNvPr>
          <p:cNvSpPr>
            <a:spLocks noGrp="1"/>
          </p:cNvSpPr>
          <p:nvPr>
            <p:ph type="sldNum" sz="quarter" idx="13"/>
          </p:nvPr>
        </p:nvSpPr>
        <p:spPr>
          <a:xfrm>
            <a:off x="8610600" y="6356350"/>
            <a:ext cx="2743200" cy="365125"/>
          </a:xfrm>
          <a:prstGeom prst="rect">
            <a:avLst/>
          </a:prstGeom>
        </p:spPr>
        <p:txBody>
          <a:bodyPr/>
          <a:lstStyle/>
          <a:p>
            <a:fld id="{EDC3539E-14C1-E64F-837C-70200C23A1A4}" type="slidenum">
              <a:rPr lang="en-US" smtClean="0"/>
              <a:t>‹#›</a:t>
            </a:fld>
            <a:endParaRPr lang="en-US"/>
          </a:p>
        </p:txBody>
      </p:sp>
    </p:spTree>
    <p:extLst>
      <p:ext uri="{BB962C8B-B14F-4D97-AF65-F5344CB8AC3E}">
        <p14:creationId xmlns:p14="http://schemas.microsoft.com/office/powerpoint/2010/main" val="242285274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68">
          <p15:clr>
            <a:srgbClr val="954F72"/>
          </p15:clr>
        </p15:guide>
        <p15:guide id="7" pos="1556">
          <p15:clr>
            <a:srgbClr val="954F72"/>
          </p15:clr>
        </p15:guide>
        <p15:guide id="8" pos="1958">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_2-colum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hasCustomPrompt="1"/>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Agenda</a:t>
            </a:r>
          </a:p>
        </p:txBody>
      </p:sp>
      <p:sp>
        <p:nvSpPr>
          <p:cNvPr id="7" name="Text Placeholder 4">
            <a:extLst>
              <a:ext uri="{FF2B5EF4-FFF2-40B4-BE49-F238E27FC236}">
                <a16:creationId xmlns:a16="http://schemas.microsoft.com/office/drawing/2014/main" id="{8D3AFA1B-C429-B83D-8D02-B5D2749675F4}"/>
              </a:ext>
            </a:extLst>
          </p:cNvPr>
          <p:cNvSpPr>
            <a:spLocks noGrp="1"/>
          </p:cNvSpPr>
          <p:nvPr>
            <p:ph type="body" sz="quarter" idx="12" hasCustomPrompt="1"/>
          </p:nvPr>
        </p:nvSpPr>
        <p:spPr>
          <a:xfrm>
            <a:off x="592137" y="2588260"/>
            <a:ext cx="3471863" cy="277320"/>
          </a:xfrm>
          <a:prstGeom prst="rect">
            <a:avLst/>
          </a:prstGeom>
        </p:spPr>
        <p:txBody>
          <a:bodyPr/>
          <a:lstStyle>
            <a:lvl1pPr marL="342900" indent="-342900">
              <a:lnSpc>
                <a:spcPct val="200000"/>
              </a:lnSpc>
              <a:spcBef>
                <a:spcPts val="0"/>
              </a:spcBef>
              <a:buSzPct val="100000"/>
              <a:buFont typeface="+mj-lt"/>
              <a:buAutoNum type="arabicPeriod"/>
              <a:tabLst>
                <a:tab pos="457200" algn="l"/>
              </a:tabLst>
              <a:defRPr>
                <a:solidFill>
                  <a:schemeClr val="tx1"/>
                </a:solidFill>
              </a:defRPr>
            </a:lvl1pPr>
          </a:lstStyle>
          <a:p>
            <a:pPr marL="342900" marR="0" lvl="0" indent="-342900" algn="l" defTabSz="932742" rtl="0" eaLnBrk="1" fontAlgn="auto" latinLnBrk="0" hangingPunct="1">
              <a:lnSpc>
                <a:spcPct val="125000"/>
              </a:lnSpc>
              <a:spcBef>
                <a:spcPct val="20000"/>
              </a:spcBef>
              <a:spcAft>
                <a:spcPts val="0"/>
              </a:spcAft>
              <a:buClrTx/>
              <a:buSzPct val="90000"/>
              <a:tabLst/>
              <a:defRPr/>
            </a:pPr>
            <a:r>
              <a:rPr lang="en-US"/>
              <a:t>Click to add agenda items</a:t>
            </a:r>
          </a:p>
        </p:txBody>
      </p:sp>
      <p:sp>
        <p:nvSpPr>
          <p:cNvPr id="8" name="Text Placeholder 4">
            <a:extLst>
              <a:ext uri="{FF2B5EF4-FFF2-40B4-BE49-F238E27FC236}">
                <a16:creationId xmlns:a16="http://schemas.microsoft.com/office/drawing/2014/main" id="{55C1871A-6E6A-2788-D8A8-24520DF009E2}"/>
              </a:ext>
            </a:extLst>
          </p:cNvPr>
          <p:cNvSpPr>
            <a:spLocks noGrp="1"/>
          </p:cNvSpPr>
          <p:nvPr>
            <p:ph type="body" sz="quarter" idx="14" hasCustomPrompt="1"/>
          </p:nvPr>
        </p:nvSpPr>
        <p:spPr>
          <a:xfrm>
            <a:off x="4356100" y="2588259"/>
            <a:ext cx="3478213" cy="277320"/>
          </a:xfrm>
          <a:prstGeom prst="rect">
            <a:avLst/>
          </a:prstGeom>
        </p:spPr>
        <p:txBody>
          <a:bodyPr/>
          <a:lstStyle>
            <a:lvl1pPr marL="342900" indent="-342900">
              <a:lnSpc>
                <a:spcPct val="200000"/>
              </a:lnSpc>
              <a:spcBef>
                <a:spcPts val="0"/>
              </a:spcBef>
              <a:buSzPct val="100000"/>
              <a:buFont typeface="+mj-lt"/>
              <a:buAutoNum type="arabicPeriod"/>
              <a:defRPr>
                <a:solidFill>
                  <a:schemeClr val="tx1"/>
                </a:solidFill>
              </a:defRPr>
            </a:lvl1pPr>
          </a:lstStyle>
          <a:p>
            <a:pPr marL="342900" marR="0" lvl="0" indent="-342900" algn="l" defTabSz="932742" rtl="0" eaLnBrk="1" fontAlgn="auto" latinLnBrk="0" hangingPunct="1">
              <a:lnSpc>
                <a:spcPct val="125000"/>
              </a:lnSpc>
              <a:spcBef>
                <a:spcPct val="20000"/>
              </a:spcBef>
              <a:spcAft>
                <a:spcPts val="0"/>
              </a:spcAft>
              <a:buClrTx/>
              <a:buSzPct val="90000"/>
              <a:tabLst/>
              <a:defRPr/>
            </a:pPr>
            <a:r>
              <a:rPr lang="en-US"/>
              <a:t>Click to add agenda items</a:t>
            </a:r>
          </a:p>
        </p:txBody>
      </p:sp>
    </p:spTree>
    <p:extLst>
      <p:ext uri="{BB962C8B-B14F-4D97-AF65-F5344CB8AC3E}">
        <p14:creationId xmlns:p14="http://schemas.microsoft.com/office/powerpoint/2010/main" val="55824705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0">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12">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2">
          <p15:clr>
            <a:srgbClr val="954F72"/>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eam roster_5 members">
    <p:bg>
      <p:bgPr>
        <a:solidFill>
          <a:schemeClr val="bg2"/>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9200AA5-534F-4DB2-99C4-BD7D13E70411}"/>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9" name="Picture Placeholder 1" descr="This photo is a 'placeholder' only. Drag or drop your photo here, or click and tap the center to insert a photo.">
            <a:extLst>
              <a:ext uri="{FF2B5EF4-FFF2-40B4-BE49-F238E27FC236}">
                <a16:creationId xmlns:a16="http://schemas.microsoft.com/office/drawing/2014/main" id="{25271285-D493-2909-B8D0-4B64C7948B57}"/>
              </a:ext>
            </a:extLst>
          </p:cNvPr>
          <p:cNvSpPr>
            <a:spLocks noGrp="1" noChangeAspect="1"/>
          </p:cNvSpPr>
          <p:nvPr>
            <p:ph type="pic" sz="quarter" idx="21" hasCustomPrompt="1"/>
          </p:nvPr>
        </p:nvSpPr>
        <p:spPr bwMode="ltGray">
          <a:xfrm>
            <a:off x="597395" y="2282265"/>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1A">
            <a:extLst>
              <a:ext uri="{FF2B5EF4-FFF2-40B4-BE49-F238E27FC236}">
                <a16:creationId xmlns:a16="http://schemas.microsoft.com/office/drawing/2014/main" id="{69E33CF6-CE02-8191-5DAE-9DC52CCF2311}"/>
              </a:ext>
            </a:extLst>
          </p:cNvPr>
          <p:cNvSpPr>
            <a:spLocks noGrp="1"/>
          </p:cNvSpPr>
          <p:nvPr>
            <p:ph type="body" sz="quarter" idx="36" hasCustomPrompt="1"/>
          </p:nvPr>
        </p:nvSpPr>
        <p:spPr>
          <a:xfrm>
            <a:off x="584200"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5" name="Text Placeholder 1B">
            <a:extLst>
              <a:ext uri="{FF2B5EF4-FFF2-40B4-BE49-F238E27FC236}">
                <a16:creationId xmlns:a16="http://schemas.microsoft.com/office/drawing/2014/main" id="{27D3EC30-FCEE-E7E9-9673-377FD5B34CCE}"/>
              </a:ext>
            </a:extLst>
          </p:cNvPr>
          <p:cNvSpPr>
            <a:spLocks noGrp="1"/>
          </p:cNvSpPr>
          <p:nvPr>
            <p:ph type="body" sz="quarter" idx="37" hasCustomPrompt="1"/>
          </p:nvPr>
        </p:nvSpPr>
        <p:spPr>
          <a:xfrm>
            <a:off x="584200"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 name="Text Placeholder 2A sub">
            <a:extLst>
              <a:ext uri="{FF2B5EF4-FFF2-40B4-BE49-F238E27FC236}">
                <a16:creationId xmlns:a16="http://schemas.microsoft.com/office/drawing/2014/main" id="{C52F3FEC-ED52-1E1B-FEC9-D7D1ED435F20}"/>
              </a:ext>
            </a:extLst>
          </p:cNvPr>
          <p:cNvSpPr>
            <a:spLocks noGrp="1"/>
          </p:cNvSpPr>
          <p:nvPr>
            <p:ph type="body" sz="quarter" idx="48" hasCustomPrompt="1"/>
          </p:nvPr>
        </p:nvSpPr>
        <p:spPr>
          <a:xfrm>
            <a:off x="597395"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0" name="Picture Placeholder 2" descr="This photo is a 'placeholder' only. Drag or drop your photo here, or click and tap the center to insert a photo.">
            <a:extLst>
              <a:ext uri="{FF2B5EF4-FFF2-40B4-BE49-F238E27FC236}">
                <a16:creationId xmlns:a16="http://schemas.microsoft.com/office/drawing/2014/main" id="{2D0C1A78-6BFC-AA6D-9798-DE6EBCD398A3}"/>
              </a:ext>
            </a:extLst>
          </p:cNvPr>
          <p:cNvSpPr>
            <a:spLocks noGrp="1" noChangeAspect="1"/>
          </p:cNvSpPr>
          <p:nvPr>
            <p:ph type="pic" sz="quarter" idx="32" hasCustomPrompt="1"/>
          </p:nvPr>
        </p:nvSpPr>
        <p:spPr bwMode="ltGray">
          <a:xfrm>
            <a:off x="2885660" y="2282264"/>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6" name="Text Placeholder 2A">
            <a:extLst>
              <a:ext uri="{FF2B5EF4-FFF2-40B4-BE49-F238E27FC236}">
                <a16:creationId xmlns:a16="http://schemas.microsoft.com/office/drawing/2014/main" id="{22528D89-CEB2-4983-ABCA-81A91C7DBC6D}"/>
              </a:ext>
            </a:extLst>
          </p:cNvPr>
          <p:cNvSpPr>
            <a:spLocks noGrp="1"/>
          </p:cNvSpPr>
          <p:nvPr>
            <p:ph type="body" sz="quarter" idx="38" hasCustomPrompt="1"/>
          </p:nvPr>
        </p:nvSpPr>
        <p:spPr>
          <a:xfrm>
            <a:off x="2895600"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7" name="Text Placeholder 2B">
            <a:extLst>
              <a:ext uri="{FF2B5EF4-FFF2-40B4-BE49-F238E27FC236}">
                <a16:creationId xmlns:a16="http://schemas.microsoft.com/office/drawing/2014/main" id="{988B2881-77DC-1A2F-107B-57035EBD1E23}"/>
              </a:ext>
            </a:extLst>
          </p:cNvPr>
          <p:cNvSpPr>
            <a:spLocks noGrp="1"/>
          </p:cNvSpPr>
          <p:nvPr>
            <p:ph type="body" sz="quarter" idx="39" hasCustomPrompt="1"/>
          </p:nvPr>
        </p:nvSpPr>
        <p:spPr>
          <a:xfrm>
            <a:off x="2895600"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8" name="Text Placeholder 2A sub">
            <a:extLst>
              <a:ext uri="{FF2B5EF4-FFF2-40B4-BE49-F238E27FC236}">
                <a16:creationId xmlns:a16="http://schemas.microsoft.com/office/drawing/2014/main" id="{FE0BCAA1-F20A-0CFA-5AC9-055DC12ABD67}"/>
              </a:ext>
            </a:extLst>
          </p:cNvPr>
          <p:cNvSpPr>
            <a:spLocks noGrp="1"/>
          </p:cNvSpPr>
          <p:nvPr>
            <p:ph type="body" sz="quarter" idx="56" hasCustomPrompt="1"/>
          </p:nvPr>
        </p:nvSpPr>
        <p:spPr>
          <a:xfrm>
            <a:off x="2900758"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1" name="Picture Placeholder 3" descr="This photo is a 'placeholder' only. Drag or drop your photo here, or click and tap the center to insert a photo.">
            <a:extLst>
              <a:ext uri="{FF2B5EF4-FFF2-40B4-BE49-F238E27FC236}">
                <a16:creationId xmlns:a16="http://schemas.microsoft.com/office/drawing/2014/main" id="{7FEBDD14-B587-CDA5-95F6-44538FE1C49C}"/>
              </a:ext>
            </a:extLst>
          </p:cNvPr>
          <p:cNvSpPr>
            <a:spLocks noGrp="1" noChangeAspect="1"/>
          </p:cNvSpPr>
          <p:nvPr>
            <p:ph type="pic" sz="quarter" idx="33" hasCustomPrompt="1"/>
          </p:nvPr>
        </p:nvSpPr>
        <p:spPr bwMode="ltGray">
          <a:xfrm>
            <a:off x="5206586" y="2282264"/>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8" name="Text Placeholder 3A">
            <a:extLst>
              <a:ext uri="{FF2B5EF4-FFF2-40B4-BE49-F238E27FC236}">
                <a16:creationId xmlns:a16="http://schemas.microsoft.com/office/drawing/2014/main" id="{7F155CC7-5F74-3EC5-69FE-18623BEBC981}"/>
              </a:ext>
            </a:extLst>
          </p:cNvPr>
          <p:cNvSpPr>
            <a:spLocks noGrp="1"/>
          </p:cNvSpPr>
          <p:nvPr>
            <p:ph type="body" sz="quarter" idx="40" hasCustomPrompt="1"/>
          </p:nvPr>
        </p:nvSpPr>
        <p:spPr>
          <a:xfrm>
            <a:off x="5181600"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9" name="Text Placeholder 3B">
            <a:extLst>
              <a:ext uri="{FF2B5EF4-FFF2-40B4-BE49-F238E27FC236}">
                <a16:creationId xmlns:a16="http://schemas.microsoft.com/office/drawing/2014/main" id="{A65117A9-00CA-B026-B5F8-28A6190FD25D}"/>
              </a:ext>
            </a:extLst>
          </p:cNvPr>
          <p:cNvSpPr>
            <a:spLocks noGrp="1"/>
          </p:cNvSpPr>
          <p:nvPr>
            <p:ph type="body" sz="quarter" idx="41" hasCustomPrompt="1"/>
          </p:nvPr>
        </p:nvSpPr>
        <p:spPr>
          <a:xfrm>
            <a:off x="5181600"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29" name="Text Placeholder 2A sub">
            <a:extLst>
              <a:ext uri="{FF2B5EF4-FFF2-40B4-BE49-F238E27FC236}">
                <a16:creationId xmlns:a16="http://schemas.microsoft.com/office/drawing/2014/main" id="{289A9AE8-EBC7-0EC4-72DB-47F17F26ADFC}"/>
              </a:ext>
            </a:extLst>
          </p:cNvPr>
          <p:cNvSpPr>
            <a:spLocks noGrp="1"/>
          </p:cNvSpPr>
          <p:nvPr>
            <p:ph type="body" sz="quarter" idx="57" hasCustomPrompt="1"/>
          </p:nvPr>
        </p:nvSpPr>
        <p:spPr>
          <a:xfrm>
            <a:off x="5180970"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2" name="Picture Placeholder 4" descr="This photo is a 'placeholder' only. Drag or drop your photo here, or click and tap the center to insert a photo.">
            <a:extLst>
              <a:ext uri="{FF2B5EF4-FFF2-40B4-BE49-F238E27FC236}">
                <a16:creationId xmlns:a16="http://schemas.microsoft.com/office/drawing/2014/main" id="{25464B59-7AE7-A605-E22D-D314BEDA3866}"/>
              </a:ext>
            </a:extLst>
          </p:cNvPr>
          <p:cNvSpPr>
            <a:spLocks noGrp="1" noChangeAspect="1"/>
          </p:cNvSpPr>
          <p:nvPr>
            <p:ph type="pic" sz="quarter" idx="34" hasCustomPrompt="1"/>
          </p:nvPr>
        </p:nvSpPr>
        <p:spPr bwMode="ltGray">
          <a:xfrm>
            <a:off x="7444409" y="2282264"/>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4A">
            <a:extLst>
              <a:ext uri="{FF2B5EF4-FFF2-40B4-BE49-F238E27FC236}">
                <a16:creationId xmlns:a16="http://schemas.microsoft.com/office/drawing/2014/main" id="{7A6A4F37-A255-2C20-A048-E8875097C2AA}"/>
              </a:ext>
            </a:extLst>
          </p:cNvPr>
          <p:cNvSpPr>
            <a:spLocks noGrp="1"/>
          </p:cNvSpPr>
          <p:nvPr>
            <p:ph type="body" sz="quarter" idx="42" hasCustomPrompt="1"/>
          </p:nvPr>
        </p:nvSpPr>
        <p:spPr>
          <a:xfrm>
            <a:off x="7453312"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21" name="Text Placeholder 4B">
            <a:extLst>
              <a:ext uri="{FF2B5EF4-FFF2-40B4-BE49-F238E27FC236}">
                <a16:creationId xmlns:a16="http://schemas.microsoft.com/office/drawing/2014/main" id="{36635293-12C9-9787-FE93-1496939C8C5D}"/>
              </a:ext>
            </a:extLst>
          </p:cNvPr>
          <p:cNvSpPr>
            <a:spLocks noGrp="1"/>
          </p:cNvSpPr>
          <p:nvPr>
            <p:ph type="body" sz="quarter" idx="43" hasCustomPrompt="1"/>
          </p:nvPr>
        </p:nvSpPr>
        <p:spPr>
          <a:xfrm>
            <a:off x="7453312"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30" name="Text Placeholder 2A sub">
            <a:extLst>
              <a:ext uri="{FF2B5EF4-FFF2-40B4-BE49-F238E27FC236}">
                <a16:creationId xmlns:a16="http://schemas.microsoft.com/office/drawing/2014/main" id="{1CE5E349-E2C2-B62B-6BC7-D0115872991F}"/>
              </a:ext>
            </a:extLst>
          </p:cNvPr>
          <p:cNvSpPr>
            <a:spLocks noGrp="1"/>
          </p:cNvSpPr>
          <p:nvPr>
            <p:ph type="body" sz="quarter" idx="58" hasCustomPrompt="1"/>
          </p:nvPr>
        </p:nvSpPr>
        <p:spPr>
          <a:xfrm>
            <a:off x="7426459"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
        <p:nvSpPr>
          <p:cNvPr id="13" name="Picture Placeholder 5" descr="This photo is a 'placeholder' only. Drag or drop your photo here, or click and tap the center to insert a photo.">
            <a:extLst>
              <a:ext uri="{FF2B5EF4-FFF2-40B4-BE49-F238E27FC236}">
                <a16:creationId xmlns:a16="http://schemas.microsoft.com/office/drawing/2014/main" id="{0F75E86C-ECD1-BDC8-0943-DCE2B3FACB6C}"/>
              </a:ext>
            </a:extLst>
          </p:cNvPr>
          <p:cNvSpPr>
            <a:spLocks noGrp="1" noChangeAspect="1"/>
          </p:cNvSpPr>
          <p:nvPr>
            <p:ph type="pic" sz="quarter" idx="35" hasCustomPrompt="1"/>
          </p:nvPr>
        </p:nvSpPr>
        <p:spPr bwMode="ltGray">
          <a:xfrm>
            <a:off x="9732820" y="2282265"/>
            <a:ext cx="1858900" cy="1858900"/>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2" name="Text Placeholder 5A">
            <a:extLst>
              <a:ext uri="{FF2B5EF4-FFF2-40B4-BE49-F238E27FC236}">
                <a16:creationId xmlns:a16="http://schemas.microsoft.com/office/drawing/2014/main" id="{944DC697-F755-6838-B8CC-0A3E0EE7066C}"/>
              </a:ext>
            </a:extLst>
          </p:cNvPr>
          <p:cNvSpPr>
            <a:spLocks noGrp="1"/>
          </p:cNvSpPr>
          <p:nvPr>
            <p:ph type="body" sz="quarter" idx="44" hasCustomPrompt="1"/>
          </p:nvPr>
        </p:nvSpPr>
        <p:spPr>
          <a:xfrm>
            <a:off x="9725024" y="4527175"/>
            <a:ext cx="1885950" cy="246221"/>
          </a:xfrm>
          <a:prstGeom prst="rect">
            <a:avLst/>
          </a:prstGeom>
        </p:spPr>
        <p:txBody>
          <a:bodyPr anchor="b"/>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23" name="Text Placeholder 5B">
            <a:extLst>
              <a:ext uri="{FF2B5EF4-FFF2-40B4-BE49-F238E27FC236}">
                <a16:creationId xmlns:a16="http://schemas.microsoft.com/office/drawing/2014/main" id="{2011B957-D1A2-2DAE-D594-2F0E38E21978}"/>
              </a:ext>
            </a:extLst>
          </p:cNvPr>
          <p:cNvSpPr>
            <a:spLocks noGrp="1"/>
          </p:cNvSpPr>
          <p:nvPr>
            <p:ph type="body" sz="quarter" idx="45" hasCustomPrompt="1"/>
          </p:nvPr>
        </p:nvSpPr>
        <p:spPr>
          <a:xfrm>
            <a:off x="9725024" y="4802686"/>
            <a:ext cx="1885950" cy="184666"/>
          </a:xfrm>
          <a:prstGeom prst="rect">
            <a:avLst/>
          </a:prstGeom>
        </p:spPr>
        <p:txBody>
          <a:bodyPr/>
          <a:lstStyle>
            <a:lvl1pPr marL="0" indent="0">
              <a:buNone/>
              <a:defRPr sz="12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31" name="Text Placeholder 2A sub">
            <a:extLst>
              <a:ext uri="{FF2B5EF4-FFF2-40B4-BE49-F238E27FC236}">
                <a16:creationId xmlns:a16="http://schemas.microsoft.com/office/drawing/2014/main" id="{9E177AA9-B8CD-4FAB-41EF-487A1817117B}"/>
              </a:ext>
            </a:extLst>
          </p:cNvPr>
          <p:cNvSpPr>
            <a:spLocks noGrp="1"/>
          </p:cNvSpPr>
          <p:nvPr>
            <p:ph type="body" sz="quarter" idx="59" hasCustomPrompt="1"/>
          </p:nvPr>
        </p:nvSpPr>
        <p:spPr>
          <a:xfrm>
            <a:off x="9729821" y="5290479"/>
            <a:ext cx="1858900" cy="646331"/>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Short bio or description (3-4 lines). Support text paragraph, bullets, or additional details</a:t>
            </a:r>
          </a:p>
          <a:p>
            <a:pPr lvl="0"/>
            <a:endParaRPr lang="en-US"/>
          </a:p>
        </p:txBody>
      </p:sp>
    </p:spTree>
    <p:extLst>
      <p:ext uri="{BB962C8B-B14F-4D97-AF65-F5344CB8AC3E}">
        <p14:creationId xmlns:p14="http://schemas.microsoft.com/office/powerpoint/2010/main" val="296467306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4">
          <p15:clr>
            <a:srgbClr val="954F72"/>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eam roster_Multiple teams">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80" name="Team 1">
            <a:extLst>
              <a:ext uri="{FF2B5EF4-FFF2-40B4-BE49-F238E27FC236}">
                <a16:creationId xmlns:a16="http://schemas.microsoft.com/office/drawing/2014/main" id="{EAC1260E-BA48-53D3-BF6A-F6A0DFCCE784}"/>
              </a:ext>
            </a:extLst>
          </p:cNvPr>
          <p:cNvSpPr>
            <a:spLocks noGrp="1"/>
          </p:cNvSpPr>
          <p:nvPr>
            <p:ph type="body" sz="quarter" idx="41" hasCustomPrompt="1"/>
          </p:nvPr>
        </p:nvSpPr>
        <p:spPr>
          <a:xfrm>
            <a:off x="584200" y="2038192"/>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58" name="Picture 1A" descr="This photo is a 'placeholder' only. Drag or drop your photo here, or click and tap the center to insert a photo.">
            <a:extLst>
              <a:ext uri="{FF2B5EF4-FFF2-40B4-BE49-F238E27FC236}">
                <a16:creationId xmlns:a16="http://schemas.microsoft.com/office/drawing/2014/main" id="{CF09008E-C8DA-8542-44BB-F1439E163666}"/>
              </a:ext>
            </a:extLst>
          </p:cNvPr>
          <p:cNvSpPr>
            <a:spLocks noGrp="1" noChangeAspect="1"/>
          </p:cNvSpPr>
          <p:nvPr>
            <p:ph type="pic" sz="quarter" idx="28"/>
          </p:nvPr>
        </p:nvSpPr>
        <p:spPr bwMode="ltGray">
          <a:xfrm>
            <a:off x="2179638"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87" name="Text 1A">
            <a:extLst>
              <a:ext uri="{FF2B5EF4-FFF2-40B4-BE49-F238E27FC236}">
                <a16:creationId xmlns:a16="http://schemas.microsoft.com/office/drawing/2014/main" id="{D337A474-C652-3B0E-29FC-8E6BCEB708D7}"/>
              </a:ext>
            </a:extLst>
          </p:cNvPr>
          <p:cNvSpPr>
            <a:spLocks noGrp="1"/>
          </p:cNvSpPr>
          <p:nvPr>
            <p:ph type="body" sz="quarter" idx="45" hasCustomPrompt="1"/>
          </p:nvPr>
        </p:nvSpPr>
        <p:spPr>
          <a:xfrm>
            <a:off x="3193643"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88" name="Text 1A sub">
            <a:extLst>
              <a:ext uri="{FF2B5EF4-FFF2-40B4-BE49-F238E27FC236}">
                <a16:creationId xmlns:a16="http://schemas.microsoft.com/office/drawing/2014/main" id="{1F00B75E-01E0-5E87-E386-BDFC35FFFF8F}"/>
              </a:ext>
            </a:extLst>
          </p:cNvPr>
          <p:cNvSpPr>
            <a:spLocks noGrp="1"/>
          </p:cNvSpPr>
          <p:nvPr>
            <p:ph type="body" sz="quarter" idx="46" hasCustomPrompt="1"/>
          </p:nvPr>
        </p:nvSpPr>
        <p:spPr>
          <a:xfrm>
            <a:off x="3193643"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2" name="Picture1B" descr="This photo is a 'placeholder' only. Drag or drop your photo here, or click and tap the center to insert a photo.">
            <a:extLst>
              <a:ext uri="{FF2B5EF4-FFF2-40B4-BE49-F238E27FC236}">
                <a16:creationId xmlns:a16="http://schemas.microsoft.com/office/drawing/2014/main" id="{CEACD9E7-51B8-5254-3686-175C5BB133DF}"/>
              </a:ext>
            </a:extLst>
          </p:cNvPr>
          <p:cNvSpPr>
            <a:spLocks noGrp="1" noChangeAspect="1"/>
          </p:cNvSpPr>
          <p:nvPr>
            <p:ph type="pic" sz="quarter" idx="32"/>
          </p:nvPr>
        </p:nvSpPr>
        <p:spPr bwMode="ltGray">
          <a:xfrm>
            <a:off x="4609587"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9" name="Text Placeholder 1B">
            <a:extLst>
              <a:ext uri="{FF2B5EF4-FFF2-40B4-BE49-F238E27FC236}">
                <a16:creationId xmlns:a16="http://schemas.microsoft.com/office/drawing/2014/main" id="{A2873A7E-CEE4-0C4E-8167-6EF0987D2674}"/>
              </a:ext>
            </a:extLst>
          </p:cNvPr>
          <p:cNvSpPr>
            <a:spLocks noGrp="1"/>
          </p:cNvSpPr>
          <p:nvPr>
            <p:ph type="body" sz="quarter" idx="53" hasCustomPrompt="1"/>
          </p:nvPr>
        </p:nvSpPr>
        <p:spPr>
          <a:xfrm>
            <a:off x="5627448"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0" name="Text Placeholder 1B sub">
            <a:extLst>
              <a:ext uri="{FF2B5EF4-FFF2-40B4-BE49-F238E27FC236}">
                <a16:creationId xmlns:a16="http://schemas.microsoft.com/office/drawing/2014/main" id="{AB9871B7-8BB1-E459-64EE-59D815CD2383}"/>
              </a:ext>
            </a:extLst>
          </p:cNvPr>
          <p:cNvSpPr>
            <a:spLocks noGrp="1"/>
          </p:cNvSpPr>
          <p:nvPr>
            <p:ph type="body" sz="quarter" idx="54" hasCustomPrompt="1"/>
          </p:nvPr>
        </p:nvSpPr>
        <p:spPr>
          <a:xfrm>
            <a:off x="5627448"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6" name="Picture 1C" descr="This photo is a 'placeholder' only. Drag or drop your photo here, or click and tap the center to insert a photo.">
            <a:extLst>
              <a:ext uri="{FF2B5EF4-FFF2-40B4-BE49-F238E27FC236}">
                <a16:creationId xmlns:a16="http://schemas.microsoft.com/office/drawing/2014/main" id="{670E16F5-3AA1-FEA9-317D-C40075021B6D}"/>
              </a:ext>
            </a:extLst>
          </p:cNvPr>
          <p:cNvSpPr>
            <a:spLocks noGrp="1" noChangeAspect="1"/>
          </p:cNvSpPr>
          <p:nvPr>
            <p:ph type="pic" sz="quarter" idx="36"/>
          </p:nvPr>
        </p:nvSpPr>
        <p:spPr bwMode="ltGray">
          <a:xfrm>
            <a:off x="7049911"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7" name="Text Placeholder 58">
            <a:extLst>
              <a:ext uri="{FF2B5EF4-FFF2-40B4-BE49-F238E27FC236}">
                <a16:creationId xmlns:a16="http://schemas.microsoft.com/office/drawing/2014/main" id="{68856651-193C-FF68-98C9-C951D0E77529}"/>
              </a:ext>
            </a:extLst>
          </p:cNvPr>
          <p:cNvSpPr>
            <a:spLocks noGrp="1"/>
          </p:cNvSpPr>
          <p:nvPr>
            <p:ph type="body" sz="quarter" idx="61" hasCustomPrompt="1"/>
          </p:nvPr>
        </p:nvSpPr>
        <p:spPr>
          <a:xfrm>
            <a:off x="8057744"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8" name="Text Placeholder 58">
            <a:extLst>
              <a:ext uri="{FF2B5EF4-FFF2-40B4-BE49-F238E27FC236}">
                <a16:creationId xmlns:a16="http://schemas.microsoft.com/office/drawing/2014/main" id="{FB65F947-C716-277E-9951-A3340251913A}"/>
              </a:ext>
            </a:extLst>
          </p:cNvPr>
          <p:cNvSpPr>
            <a:spLocks noGrp="1"/>
          </p:cNvSpPr>
          <p:nvPr>
            <p:ph type="body" sz="quarter" idx="62" hasCustomPrompt="1"/>
          </p:nvPr>
        </p:nvSpPr>
        <p:spPr>
          <a:xfrm>
            <a:off x="8057744"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8" name="Picture 1D" descr="This photo is a 'placeholder' only. Drag or drop your photo here, or click and tap the center to insert a photo.">
            <a:extLst>
              <a:ext uri="{FF2B5EF4-FFF2-40B4-BE49-F238E27FC236}">
                <a16:creationId xmlns:a16="http://schemas.microsoft.com/office/drawing/2014/main" id="{EAF85CD8-23DF-4DD3-E38F-BC7907F52278}"/>
              </a:ext>
            </a:extLst>
          </p:cNvPr>
          <p:cNvSpPr>
            <a:spLocks noGrp="1" noChangeAspect="1"/>
          </p:cNvSpPr>
          <p:nvPr>
            <p:ph type="pic" sz="quarter" idx="40"/>
          </p:nvPr>
        </p:nvSpPr>
        <p:spPr bwMode="ltGray">
          <a:xfrm>
            <a:off x="9485490" y="17526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5" name="Text Placeholder 58">
            <a:extLst>
              <a:ext uri="{FF2B5EF4-FFF2-40B4-BE49-F238E27FC236}">
                <a16:creationId xmlns:a16="http://schemas.microsoft.com/office/drawing/2014/main" id="{2F40174B-F79F-9DA2-D924-306D82B535A7}"/>
              </a:ext>
            </a:extLst>
          </p:cNvPr>
          <p:cNvSpPr>
            <a:spLocks noGrp="1"/>
          </p:cNvSpPr>
          <p:nvPr>
            <p:ph type="body" sz="quarter" idx="69" hasCustomPrompt="1"/>
          </p:nvPr>
        </p:nvSpPr>
        <p:spPr>
          <a:xfrm>
            <a:off x="10478312" y="1985962"/>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6" name="Text Placeholder 58">
            <a:extLst>
              <a:ext uri="{FF2B5EF4-FFF2-40B4-BE49-F238E27FC236}">
                <a16:creationId xmlns:a16="http://schemas.microsoft.com/office/drawing/2014/main" id="{AC4C1DAE-B629-901C-0D8E-C695BB26A8F8}"/>
              </a:ext>
            </a:extLst>
          </p:cNvPr>
          <p:cNvSpPr>
            <a:spLocks noGrp="1"/>
          </p:cNvSpPr>
          <p:nvPr>
            <p:ph type="body" sz="quarter" idx="70" hasCustomPrompt="1"/>
          </p:nvPr>
        </p:nvSpPr>
        <p:spPr>
          <a:xfrm>
            <a:off x="10478312" y="2190035"/>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cxnSp>
        <p:nvCxnSpPr>
          <p:cNvPr id="3" name="Straight Connector 2">
            <a:extLst>
              <a:ext uri="{FF2B5EF4-FFF2-40B4-BE49-F238E27FC236}">
                <a16:creationId xmlns:a16="http://schemas.microsoft.com/office/drawing/2014/main" id="{52987D6A-0F2F-4E5F-3007-F11565E4BC07}"/>
              </a:ext>
            </a:extLst>
          </p:cNvPr>
          <p:cNvCxnSpPr>
            <a:cxnSpLocks/>
          </p:cNvCxnSpPr>
          <p:nvPr/>
        </p:nvCxnSpPr>
        <p:spPr>
          <a:xfrm>
            <a:off x="588662" y="2796209"/>
            <a:ext cx="110146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4" name="Team 2">
            <a:extLst>
              <a:ext uri="{FF2B5EF4-FFF2-40B4-BE49-F238E27FC236}">
                <a16:creationId xmlns:a16="http://schemas.microsoft.com/office/drawing/2014/main" id="{F05EC6DD-FD7C-4893-626E-18BCABF1A730}"/>
              </a:ext>
            </a:extLst>
          </p:cNvPr>
          <p:cNvSpPr>
            <a:spLocks noGrp="1"/>
          </p:cNvSpPr>
          <p:nvPr>
            <p:ph type="body" sz="quarter" idx="42" hasCustomPrompt="1"/>
          </p:nvPr>
        </p:nvSpPr>
        <p:spPr>
          <a:xfrm>
            <a:off x="584200" y="3276600"/>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52" name="Picture 2A" descr="This photo is a 'placeholder' only. Drag or drop your photo here, or click and tap the center to insert a photo.">
            <a:extLst>
              <a:ext uri="{FF2B5EF4-FFF2-40B4-BE49-F238E27FC236}">
                <a16:creationId xmlns:a16="http://schemas.microsoft.com/office/drawing/2014/main" id="{3683265F-012D-6F07-2701-CE059692723B}"/>
              </a:ext>
            </a:extLst>
          </p:cNvPr>
          <p:cNvSpPr>
            <a:spLocks noGrp="1" noChangeAspect="1"/>
          </p:cNvSpPr>
          <p:nvPr>
            <p:ph type="pic" sz="quarter" idx="27"/>
          </p:nvPr>
        </p:nvSpPr>
        <p:spPr bwMode="ltGray">
          <a:xfrm>
            <a:off x="2179638"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3" name="Text Placeholder 2A">
            <a:extLst>
              <a:ext uri="{FF2B5EF4-FFF2-40B4-BE49-F238E27FC236}">
                <a16:creationId xmlns:a16="http://schemas.microsoft.com/office/drawing/2014/main" id="{9AC7CBEF-A69C-1153-95E2-03B55A949BC6}"/>
              </a:ext>
            </a:extLst>
          </p:cNvPr>
          <p:cNvSpPr>
            <a:spLocks noGrp="1"/>
          </p:cNvSpPr>
          <p:nvPr>
            <p:ph type="body" sz="quarter" idx="47" hasCustomPrompt="1"/>
          </p:nvPr>
        </p:nvSpPr>
        <p:spPr>
          <a:xfrm>
            <a:off x="3193643"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04" name="Text Placeholder 2A sub">
            <a:extLst>
              <a:ext uri="{FF2B5EF4-FFF2-40B4-BE49-F238E27FC236}">
                <a16:creationId xmlns:a16="http://schemas.microsoft.com/office/drawing/2014/main" id="{18F72234-E1C0-2AE8-3856-A9DA5D3E2366}"/>
              </a:ext>
            </a:extLst>
          </p:cNvPr>
          <p:cNvSpPr>
            <a:spLocks noGrp="1"/>
          </p:cNvSpPr>
          <p:nvPr>
            <p:ph type="body" sz="quarter" idx="48" hasCustomPrompt="1"/>
          </p:nvPr>
        </p:nvSpPr>
        <p:spPr>
          <a:xfrm>
            <a:off x="3193643"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1" name="Picture 2B" descr="This photo is a 'placeholder' only. Drag or drop your photo here, or click and tap the center to insert a photo.">
            <a:extLst>
              <a:ext uri="{FF2B5EF4-FFF2-40B4-BE49-F238E27FC236}">
                <a16:creationId xmlns:a16="http://schemas.microsoft.com/office/drawing/2014/main" id="{F86601BD-7BF4-FD32-0E9B-6603872589C2}"/>
              </a:ext>
            </a:extLst>
          </p:cNvPr>
          <p:cNvSpPr>
            <a:spLocks noGrp="1" noChangeAspect="1"/>
          </p:cNvSpPr>
          <p:nvPr>
            <p:ph type="pic" sz="quarter" idx="31"/>
          </p:nvPr>
        </p:nvSpPr>
        <p:spPr bwMode="ltGray">
          <a:xfrm>
            <a:off x="4609587"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1" name="Text Placeholder 2B">
            <a:extLst>
              <a:ext uri="{FF2B5EF4-FFF2-40B4-BE49-F238E27FC236}">
                <a16:creationId xmlns:a16="http://schemas.microsoft.com/office/drawing/2014/main" id="{D256E125-F361-C485-DF03-CDF838C4C5D4}"/>
              </a:ext>
            </a:extLst>
          </p:cNvPr>
          <p:cNvSpPr>
            <a:spLocks noGrp="1"/>
          </p:cNvSpPr>
          <p:nvPr>
            <p:ph type="body" sz="quarter" idx="55" hasCustomPrompt="1"/>
          </p:nvPr>
        </p:nvSpPr>
        <p:spPr>
          <a:xfrm>
            <a:off x="5627448"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2" name="Text Placeholder 2B_sub">
            <a:extLst>
              <a:ext uri="{FF2B5EF4-FFF2-40B4-BE49-F238E27FC236}">
                <a16:creationId xmlns:a16="http://schemas.microsoft.com/office/drawing/2014/main" id="{F1DB8B55-ADB7-52BB-3EA5-71726CCBB1E1}"/>
              </a:ext>
            </a:extLst>
          </p:cNvPr>
          <p:cNvSpPr>
            <a:spLocks noGrp="1"/>
          </p:cNvSpPr>
          <p:nvPr>
            <p:ph type="body" sz="quarter" idx="56" hasCustomPrompt="1"/>
          </p:nvPr>
        </p:nvSpPr>
        <p:spPr>
          <a:xfrm>
            <a:off x="5627448"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5" name="Picture 2C" descr="This photo is a 'placeholder' only. Drag or drop your photo here, or click and tap the center to insert a photo.">
            <a:extLst>
              <a:ext uri="{FF2B5EF4-FFF2-40B4-BE49-F238E27FC236}">
                <a16:creationId xmlns:a16="http://schemas.microsoft.com/office/drawing/2014/main" id="{A2A2A427-02F5-F017-0838-E8FC6DFD9DCC}"/>
              </a:ext>
            </a:extLst>
          </p:cNvPr>
          <p:cNvSpPr>
            <a:spLocks noGrp="1" noChangeAspect="1"/>
          </p:cNvSpPr>
          <p:nvPr>
            <p:ph type="pic" sz="quarter" idx="35"/>
          </p:nvPr>
        </p:nvSpPr>
        <p:spPr bwMode="ltGray">
          <a:xfrm>
            <a:off x="7049911"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9" name="Text Placeholder 58">
            <a:extLst>
              <a:ext uri="{FF2B5EF4-FFF2-40B4-BE49-F238E27FC236}">
                <a16:creationId xmlns:a16="http://schemas.microsoft.com/office/drawing/2014/main" id="{05DDA5ED-C3DB-E9E2-8971-D0105F3DD1BB}"/>
              </a:ext>
            </a:extLst>
          </p:cNvPr>
          <p:cNvSpPr>
            <a:spLocks noGrp="1"/>
          </p:cNvSpPr>
          <p:nvPr>
            <p:ph type="body" sz="quarter" idx="63" hasCustomPrompt="1"/>
          </p:nvPr>
        </p:nvSpPr>
        <p:spPr>
          <a:xfrm>
            <a:off x="8057744"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0" name="Text Placeholder 58">
            <a:extLst>
              <a:ext uri="{FF2B5EF4-FFF2-40B4-BE49-F238E27FC236}">
                <a16:creationId xmlns:a16="http://schemas.microsoft.com/office/drawing/2014/main" id="{0104D511-D561-3E1E-E563-D5816B57812C}"/>
              </a:ext>
            </a:extLst>
          </p:cNvPr>
          <p:cNvSpPr>
            <a:spLocks noGrp="1"/>
          </p:cNvSpPr>
          <p:nvPr>
            <p:ph type="body" sz="quarter" idx="64" hasCustomPrompt="1"/>
          </p:nvPr>
        </p:nvSpPr>
        <p:spPr>
          <a:xfrm>
            <a:off x="8057744"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7" name="Picture 2D" descr="This photo is a 'placeholder' only. Drag or drop your photo here, or click and tap the center to insert a photo.">
            <a:extLst>
              <a:ext uri="{FF2B5EF4-FFF2-40B4-BE49-F238E27FC236}">
                <a16:creationId xmlns:a16="http://schemas.microsoft.com/office/drawing/2014/main" id="{0B58B8BD-A5A8-318B-F148-ECBE35A9C859}"/>
              </a:ext>
            </a:extLst>
          </p:cNvPr>
          <p:cNvSpPr>
            <a:spLocks noGrp="1" noChangeAspect="1"/>
          </p:cNvSpPr>
          <p:nvPr>
            <p:ph type="pic" sz="quarter" idx="39"/>
          </p:nvPr>
        </p:nvSpPr>
        <p:spPr bwMode="ltGray">
          <a:xfrm>
            <a:off x="9485490" y="2949222"/>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7" name="Text Placeholder 58">
            <a:extLst>
              <a:ext uri="{FF2B5EF4-FFF2-40B4-BE49-F238E27FC236}">
                <a16:creationId xmlns:a16="http://schemas.microsoft.com/office/drawing/2014/main" id="{AC77C908-9B8C-7BC9-E855-60861BF60189}"/>
              </a:ext>
            </a:extLst>
          </p:cNvPr>
          <p:cNvSpPr>
            <a:spLocks noGrp="1"/>
          </p:cNvSpPr>
          <p:nvPr>
            <p:ph type="body" sz="quarter" idx="71" hasCustomPrompt="1"/>
          </p:nvPr>
        </p:nvSpPr>
        <p:spPr>
          <a:xfrm>
            <a:off x="10478312" y="3200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8" name="Text Placeholder 58">
            <a:extLst>
              <a:ext uri="{FF2B5EF4-FFF2-40B4-BE49-F238E27FC236}">
                <a16:creationId xmlns:a16="http://schemas.microsoft.com/office/drawing/2014/main" id="{2A31E680-8947-2CD1-1234-0D804919CD67}"/>
              </a:ext>
            </a:extLst>
          </p:cNvPr>
          <p:cNvSpPr>
            <a:spLocks noGrp="1"/>
          </p:cNvSpPr>
          <p:nvPr>
            <p:ph type="body" sz="quarter" idx="72" hasCustomPrompt="1"/>
          </p:nvPr>
        </p:nvSpPr>
        <p:spPr>
          <a:xfrm>
            <a:off x="10478312" y="3404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cxnSp>
        <p:nvCxnSpPr>
          <p:cNvPr id="5" name="Straight Connector 4">
            <a:extLst>
              <a:ext uri="{FF2B5EF4-FFF2-40B4-BE49-F238E27FC236}">
                <a16:creationId xmlns:a16="http://schemas.microsoft.com/office/drawing/2014/main" id="{3DC66D7B-06E6-2FE1-9070-DA44529047F6}"/>
              </a:ext>
            </a:extLst>
          </p:cNvPr>
          <p:cNvCxnSpPr>
            <a:cxnSpLocks/>
          </p:cNvCxnSpPr>
          <p:nvPr/>
        </p:nvCxnSpPr>
        <p:spPr>
          <a:xfrm>
            <a:off x="588662" y="3962400"/>
            <a:ext cx="110146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5" name="Team 3">
            <a:extLst>
              <a:ext uri="{FF2B5EF4-FFF2-40B4-BE49-F238E27FC236}">
                <a16:creationId xmlns:a16="http://schemas.microsoft.com/office/drawing/2014/main" id="{C9A48E5A-0196-C631-5677-E552C3FEB3E7}"/>
              </a:ext>
            </a:extLst>
          </p:cNvPr>
          <p:cNvSpPr>
            <a:spLocks noGrp="1"/>
          </p:cNvSpPr>
          <p:nvPr>
            <p:ph type="body" sz="quarter" idx="43" hasCustomPrompt="1"/>
          </p:nvPr>
        </p:nvSpPr>
        <p:spPr>
          <a:xfrm>
            <a:off x="584200" y="4419600"/>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46" name="Picture 3A" descr="This photo is a 'placeholder' only. Drag or drop your photo here, or click and tap the center to insert a photo.">
            <a:extLst>
              <a:ext uri="{FF2B5EF4-FFF2-40B4-BE49-F238E27FC236}">
                <a16:creationId xmlns:a16="http://schemas.microsoft.com/office/drawing/2014/main" id="{2B8FDD32-8611-99C5-65AA-30B05B6B84E5}"/>
              </a:ext>
            </a:extLst>
          </p:cNvPr>
          <p:cNvSpPr>
            <a:spLocks noGrp="1" noChangeAspect="1"/>
          </p:cNvSpPr>
          <p:nvPr>
            <p:ph type="pic" sz="quarter" idx="26"/>
          </p:nvPr>
        </p:nvSpPr>
        <p:spPr bwMode="ltGray">
          <a:xfrm>
            <a:off x="2179638"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5" name="Text Placeholder 3A">
            <a:extLst>
              <a:ext uri="{FF2B5EF4-FFF2-40B4-BE49-F238E27FC236}">
                <a16:creationId xmlns:a16="http://schemas.microsoft.com/office/drawing/2014/main" id="{AB41C42A-097D-F7C2-91BF-D2FDE2773E78}"/>
              </a:ext>
            </a:extLst>
          </p:cNvPr>
          <p:cNvSpPr>
            <a:spLocks noGrp="1"/>
          </p:cNvSpPr>
          <p:nvPr>
            <p:ph type="body" sz="quarter" idx="49" hasCustomPrompt="1"/>
          </p:nvPr>
        </p:nvSpPr>
        <p:spPr>
          <a:xfrm>
            <a:off x="3193643"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06" name="Text Placeholder 3A sub">
            <a:extLst>
              <a:ext uri="{FF2B5EF4-FFF2-40B4-BE49-F238E27FC236}">
                <a16:creationId xmlns:a16="http://schemas.microsoft.com/office/drawing/2014/main" id="{E34BEA59-3674-ABE7-E437-F17A376FE647}"/>
              </a:ext>
            </a:extLst>
          </p:cNvPr>
          <p:cNvSpPr>
            <a:spLocks noGrp="1"/>
          </p:cNvSpPr>
          <p:nvPr>
            <p:ph type="body" sz="quarter" idx="50" hasCustomPrompt="1"/>
          </p:nvPr>
        </p:nvSpPr>
        <p:spPr>
          <a:xfrm>
            <a:off x="3193643"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0" name="Picture 3B" descr="This photo is a 'placeholder' only. Drag or drop your photo here, or click and tap the center to insert a photo.">
            <a:extLst>
              <a:ext uri="{FF2B5EF4-FFF2-40B4-BE49-F238E27FC236}">
                <a16:creationId xmlns:a16="http://schemas.microsoft.com/office/drawing/2014/main" id="{5576858D-E43A-F58A-9786-696B6702B5D5}"/>
              </a:ext>
            </a:extLst>
          </p:cNvPr>
          <p:cNvSpPr>
            <a:spLocks noGrp="1" noChangeAspect="1"/>
          </p:cNvSpPr>
          <p:nvPr>
            <p:ph type="pic" sz="quarter" idx="30"/>
          </p:nvPr>
        </p:nvSpPr>
        <p:spPr bwMode="ltGray">
          <a:xfrm>
            <a:off x="4609587"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3" name="Text Placeholder 3B">
            <a:extLst>
              <a:ext uri="{FF2B5EF4-FFF2-40B4-BE49-F238E27FC236}">
                <a16:creationId xmlns:a16="http://schemas.microsoft.com/office/drawing/2014/main" id="{4A30D761-3882-FCA7-7248-8122AADDA411}"/>
              </a:ext>
            </a:extLst>
          </p:cNvPr>
          <p:cNvSpPr>
            <a:spLocks noGrp="1"/>
          </p:cNvSpPr>
          <p:nvPr>
            <p:ph type="body" sz="quarter" idx="57" hasCustomPrompt="1"/>
          </p:nvPr>
        </p:nvSpPr>
        <p:spPr>
          <a:xfrm>
            <a:off x="5627448"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4" name="Text Placeholder 3B sub">
            <a:extLst>
              <a:ext uri="{FF2B5EF4-FFF2-40B4-BE49-F238E27FC236}">
                <a16:creationId xmlns:a16="http://schemas.microsoft.com/office/drawing/2014/main" id="{224312F0-9FF2-699F-BDB5-D290316F2A15}"/>
              </a:ext>
            </a:extLst>
          </p:cNvPr>
          <p:cNvSpPr>
            <a:spLocks noGrp="1"/>
          </p:cNvSpPr>
          <p:nvPr>
            <p:ph type="body" sz="quarter" idx="58" hasCustomPrompt="1"/>
          </p:nvPr>
        </p:nvSpPr>
        <p:spPr>
          <a:xfrm>
            <a:off x="5627448"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4" name="Picture 3C" descr="This photo is a 'placeholder' only. Drag or drop your photo here, or click and tap the center to insert a photo.">
            <a:extLst>
              <a:ext uri="{FF2B5EF4-FFF2-40B4-BE49-F238E27FC236}">
                <a16:creationId xmlns:a16="http://schemas.microsoft.com/office/drawing/2014/main" id="{C85BA239-1EC8-4FFB-7EB6-F28B89D75B63}"/>
              </a:ext>
            </a:extLst>
          </p:cNvPr>
          <p:cNvSpPr>
            <a:spLocks noGrp="1" noChangeAspect="1"/>
          </p:cNvSpPr>
          <p:nvPr>
            <p:ph type="pic" sz="quarter" idx="34"/>
          </p:nvPr>
        </p:nvSpPr>
        <p:spPr bwMode="ltGray">
          <a:xfrm>
            <a:off x="7049911"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1" name="Text Placeholder 3C">
            <a:extLst>
              <a:ext uri="{FF2B5EF4-FFF2-40B4-BE49-F238E27FC236}">
                <a16:creationId xmlns:a16="http://schemas.microsoft.com/office/drawing/2014/main" id="{599F4DE5-344C-7327-0697-53FD699839F4}"/>
              </a:ext>
            </a:extLst>
          </p:cNvPr>
          <p:cNvSpPr>
            <a:spLocks noGrp="1"/>
          </p:cNvSpPr>
          <p:nvPr>
            <p:ph type="body" sz="quarter" idx="65" hasCustomPrompt="1"/>
          </p:nvPr>
        </p:nvSpPr>
        <p:spPr>
          <a:xfrm>
            <a:off x="8057744"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2" name="Text Placeholder 3C sub">
            <a:extLst>
              <a:ext uri="{FF2B5EF4-FFF2-40B4-BE49-F238E27FC236}">
                <a16:creationId xmlns:a16="http://schemas.microsoft.com/office/drawing/2014/main" id="{4151E608-DEC2-D4C7-825C-79D125D7F057}"/>
              </a:ext>
            </a:extLst>
          </p:cNvPr>
          <p:cNvSpPr>
            <a:spLocks noGrp="1"/>
          </p:cNvSpPr>
          <p:nvPr>
            <p:ph type="body" sz="quarter" idx="66" hasCustomPrompt="1"/>
          </p:nvPr>
        </p:nvSpPr>
        <p:spPr>
          <a:xfrm>
            <a:off x="8057744"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6" name="Picture 3D" descr="This photo is a 'placeholder' only. Drag or drop your photo here, or click and tap the center to insert a photo.">
            <a:extLst>
              <a:ext uri="{FF2B5EF4-FFF2-40B4-BE49-F238E27FC236}">
                <a16:creationId xmlns:a16="http://schemas.microsoft.com/office/drawing/2014/main" id="{5034F797-5F7D-8132-4696-E98CCB6644C1}"/>
              </a:ext>
            </a:extLst>
          </p:cNvPr>
          <p:cNvSpPr>
            <a:spLocks noGrp="1" noChangeAspect="1"/>
          </p:cNvSpPr>
          <p:nvPr>
            <p:ph type="pic" sz="quarter" idx="38"/>
          </p:nvPr>
        </p:nvSpPr>
        <p:spPr bwMode="ltGray">
          <a:xfrm>
            <a:off x="9485490" y="4114800"/>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9" name="Text Placeholder 3D">
            <a:extLst>
              <a:ext uri="{FF2B5EF4-FFF2-40B4-BE49-F238E27FC236}">
                <a16:creationId xmlns:a16="http://schemas.microsoft.com/office/drawing/2014/main" id="{5BCDC841-D733-3ACD-E114-E80A1848F100}"/>
              </a:ext>
            </a:extLst>
          </p:cNvPr>
          <p:cNvSpPr>
            <a:spLocks noGrp="1"/>
          </p:cNvSpPr>
          <p:nvPr>
            <p:ph type="body" sz="quarter" idx="73" hasCustomPrompt="1"/>
          </p:nvPr>
        </p:nvSpPr>
        <p:spPr>
          <a:xfrm>
            <a:off x="10478312" y="43434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30" name="Text Placeholder 3D sub">
            <a:extLst>
              <a:ext uri="{FF2B5EF4-FFF2-40B4-BE49-F238E27FC236}">
                <a16:creationId xmlns:a16="http://schemas.microsoft.com/office/drawing/2014/main" id="{7C8FEFE3-14BE-A1C6-789C-EA608BCFFD42}"/>
              </a:ext>
            </a:extLst>
          </p:cNvPr>
          <p:cNvSpPr>
            <a:spLocks noGrp="1"/>
          </p:cNvSpPr>
          <p:nvPr>
            <p:ph type="body" sz="quarter" idx="74" hasCustomPrompt="1"/>
          </p:nvPr>
        </p:nvSpPr>
        <p:spPr>
          <a:xfrm>
            <a:off x="10478312" y="45474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cxnSp>
        <p:nvCxnSpPr>
          <p:cNvPr id="6" name="Straight Connector 5">
            <a:extLst>
              <a:ext uri="{FF2B5EF4-FFF2-40B4-BE49-F238E27FC236}">
                <a16:creationId xmlns:a16="http://schemas.microsoft.com/office/drawing/2014/main" id="{DED415D4-7CA0-5BF6-343A-2CE47E7B2DCC}"/>
              </a:ext>
            </a:extLst>
          </p:cNvPr>
          <p:cNvCxnSpPr>
            <a:cxnSpLocks/>
          </p:cNvCxnSpPr>
          <p:nvPr/>
        </p:nvCxnSpPr>
        <p:spPr>
          <a:xfrm>
            <a:off x="588662" y="5128591"/>
            <a:ext cx="110146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6" name="Team 4">
            <a:extLst>
              <a:ext uri="{FF2B5EF4-FFF2-40B4-BE49-F238E27FC236}">
                <a16:creationId xmlns:a16="http://schemas.microsoft.com/office/drawing/2014/main" id="{8483B533-6533-C58C-1F46-518C95BF9FE0}"/>
              </a:ext>
            </a:extLst>
          </p:cNvPr>
          <p:cNvSpPr>
            <a:spLocks noGrp="1"/>
          </p:cNvSpPr>
          <p:nvPr>
            <p:ph type="body" sz="quarter" idx="44" hasCustomPrompt="1"/>
          </p:nvPr>
        </p:nvSpPr>
        <p:spPr>
          <a:xfrm>
            <a:off x="569912" y="5619750"/>
            <a:ext cx="1487488" cy="246221"/>
          </a:xfrm>
          <a:prstGeom prst="rect">
            <a:avLst/>
          </a:prstGeom>
        </p:spPr>
        <p:txBody>
          <a:bodyPr/>
          <a:lstStyle>
            <a:lvl1pPr marL="0" indent="0">
              <a:buNone/>
              <a:defRPr sz="160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Team</a:t>
            </a:r>
          </a:p>
        </p:txBody>
      </p:sp>
      <p:sp>
        <p:nvSpPr>
          <p:cNvPr id="45" name="Picture 4A" descr="This photo is a 'placeholder' only. Drag or drop your photo here, or click and tap the center to insert a photo.">
            <a:extLst>
              <a:ext uri="{FF2B5EF4-FFF2-40B4-BE49-F238E27FC236}">
                <a16:creationId xmlns:a16="http://schemas.microsoft.com/office/drawing/2014/main" id="{071A4870-6F73-B3B1-A19E-89BA3CD5E445}"/>
              </a:ext>
            </a:extLst>
          </p:cNvPr>
          <p:cNvSpPr>
            <a:spLocks noGrp="1" noChangeAspect="1"/>
          </p:cNvSpPr>
          <p:nvPr>
            <p:ph type="pic" sz="quarter" idx="25"/>
          </p:nvPr>
        </p:nvSpPr>
        <p:spPr bwMode="ltGray">
          <a:xfrm>
            <a:off x="2179638"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07" name="Text Placeholder 4A">
            <a:extLst>
              <a:ext uri="{FF2B5EF4-FFF2-40B4-BE49-F238E27FC236}">
                <a16:creationId xmlns:a16="http://schemas.microsoft.com/office/drawing/2014/main" id="{EA12E955-8C61-FED3-64F0-7AE1C5600085}"/>
              </a:ext>
            </a:extLst>
          </p:cNvPr>
          <p:cNvSpPr>
            <a:spLocks noGrp="1"/>
          </p:cNvSpPr>
          <p:nvPr>
            <p:ph type="body" sz="quarter" idx="51" hasCustomPrompt="1"/>
          </p:nvPr>
        </p:nvSpPr>
        <p:spPr>
          <a:xfrm>
            <a:off x="3193643"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08" name="Text Placeholder 4A sub">
            <a:extLst>
              <a:ext uri="{FF2B5EF4-FFF2-40B4-BE49-F238E27FC236}">
                <a16:creationId xmlns:a16="http://schemas.microsoft.com/office/drawing/2014/main" id="{F76A8EFA-ED1A-36C8-6A34-0D101214C582}"/>
              </a:ext>
            </a:extLst>
          </p:cNvPr>
          <p:cNvSpPr>
            <a:spLocks noGrp="1"/>
          </p:cNvSpPr>
          <p:nvPr>
            <p:ph type="body" sz="quarter" idx="52" hasCustomPrompt="1"/>
          </p:nvPr>
        </p:nvSpPr>
        <p:spPr>
          <a:xfrm>
            <a:off x="3193643"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59" name="Picture 4B" descr="This photo is a 'placeholder' only. Drag or drop your photo here, or click and tap the center to insert a photo.">
            <a:extLst>
              <a:ext uri="{FF2B5EF4-FFF2-40B4-BE49-F238E27FC236}">
                <a16:creationId xmlns:a16="http://schemas.microsoft.com/office/drawing/2014/main" id="{907027D0-5E09-4A2E-A37C-14CE61DF133A}"/>
              </a:ext>
            </a:extLst>
          </p:cNvPr>
          <p:cNvSpPr>
            <a:spLocks noGrp="1" noChangeAspect="1"/>
          </p:cNvSpPr>
          <p:nvPr>
            <p:ph type="pic" sz="quarter" idx="29"/>
          </p:nvPr>
        </p:nvSpPr>
        <p:spPr bwMode="ltGray">
          <a:xfrm>
            <a:off x="4609587"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15" name="Text Placeholder 4B">
            <a:extLst>
              <a:ext uri="{FF2B5EF4-FFF2-40B4-BE49-F238E27FC236}">
                <a16:creationId xmlns:a16="http://schemas.microsoft.com/office/drawing/2014/main" id="{6B2538A4-AE65-94AB-59ED-3A361C12FF86}"/>
              </a:ext>
            </a:extLst>
          </p:cNvPr>
          <p:cNvSpPr>
            <a:spLocks noGrp="1"/>
          </p:cNvSpPr>
          <p:nvPr>
            <p:ph type="body" sz="quarter" idx="59" hasCustomPrompt="1"/>
          </p:nvPr>
        </p:nvSpPr>
        <p:spPr>
          <a:xfrm>
            <a:off x="5627448"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16" name="Text Placeholder 4B sub">
            <a:extLst>
              <a:ext uri="{FF2B5EF4-FFF2-40B4-BE49-F238E27FC236}">
                <a16:creationId xmlns:a16="http://schemas.microsoft.com/office/drawing/2014/main" id="{607F8E2D-73E8-EC44-6221-78077345EA93}"/>
              </a:ext>
            </a:extLst>
          </p:cNvPr>
          <p:cNvSpPr>
            <a:spLocks noGrp="1"/>
          </p:cNvSpPr>
          <p:nvPr>
            <p:ph type="body" sz="quarter" idx="60" hasCustomPrompt="1"/>
          </p:nvPr>
        </p:nvSpPr>
        <p:spPr>
          <a:xfrm>
            <a:off x="5627448"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63" name="Picture 4C" descr="This photo is a 'placeholder' only. Drag or drop your photo here, or click and tap the center to insert a photo.">
            <a:extLst>
              <a:ext uri="{FF2B5EF4-FFF2-40B4-BE49-F238E27FC236}">
                <a16:creationId xmlns:a16="http://schemas.microsoft.com/office/drawing/2014/main" id="{ACBB3065-742E-D171-CED7-ECD8165B88F4}"/>
              </a:ext>
            </a:extLst>
          </p:cNvPr>
          <p:cNvSpPr>
            <a:spLocks noGrp="1" noChangeAspect="1"/>
          </p:cNvSpPr>
          <p:nvPr>
            <p:ph type="pic" sz="quarter" idx="33"/>
          </p:nvPr>
        </p:nvSpPr>
        <p:spPr bwMode="ltGray">
          <a:xfrm>
            <a:off x="7049911"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23" name="Text Placeholder 4C">
            <a:extLst>
              <a:ext uri="{FF2B5EF4-FFF2-40B4-BE49-F238E27FC236}">
                <a16:creationId xmlns:a16="http://schemas.microsoft.com/office/drawing/2014/main" id="{77466272-A05D-FBB5-3703-BF2CDD8B65C4}"/>
              </a:ext>
            </a:extLst>
          </p:cNvPr>
          <p:cNvSpPr>
            <a:spLocks noGrp="1"/>
          </p:cNvSpPr>
          <p:nvPr>
            <p:ph type="body" sz="quarter" idx="67" hasCustomPrompt="1"/>
          </p:nvPr>
        </p:nvSpPr>
        <p:spPr>
          <a:xfrm>
            <a:off x="8057744"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24" name="Text Placeholder 4C sub">
            <a:extLst>
              <a:ext uri="{FF2B5EF4-FFF2-40B4-BE49-F238E27FC236}">
                <a16:creationId xmlns:a16="http://schemas.microsoft.com/office/drawing/2014/main" id="{A526625B-D047-0A06-742E-84796BB32F51}"/>
              </a:ext>
            </a:extLst>
          </p:cNvPr>
          <p:cNvSpPr>
            <a:spLocks noGrp="1"/>
          </p:cNvSpPr>
          <p:nvPr>
            <p:ph type="body" sz="quarter" idx="68" hasCustomPrompt="1"/>
          </p:nvPr>
        </p:nvSpPr>
        <p:spPr>
          <a:xfrm>
            <a:off x="8057744"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
        <p:nvSpPr>
          <p:cNvPr id="75" name="Picture 4D" descr="This photo is a 'placeholder' only. Drag or drop your photo here, or click and tap the center to insert a photo.">
            <a:extLst>
              <a:ext uri="{FF2B5EF4-FFF2-40B4-BE49-F238E27FC236}">
                <a16:creationId xmlns:a16="http://schemas.microsoft.com/office/drawing/2014/main" id="{2E32B300-56A1-1A66-EF17-E967047D5382}"/>
              </a:ext>
            </a:extLst>
          </p:cNvPr>
          <p:cNvSpPr>
            <a:spLocks noGrp="1" noChangeAspect="1"/>
          </p:cNvSpPr>
          <p:nvPr>
            <p:ph type="pic" sz="quarter" idx="37"/>
          </p:nvPr>
        </p:nvSpPr>
        <p:spPr bwMode="ltGray">
          <a:xfrm>
            <a:off x="9485490" y="5280908"/>
            <a:ext cx="894113" cy="894113"/>
          </a:xfrm>
          <a:prstGeom prst="ellipse">
            <a:avLst/>
          </a:prstGeom>
          <a:solidFill>
            <a:srgbClr val="D9D9D6"/>
          </a:solid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Click icon to add picture</a:t>
            </a:r>
          </a:p>
        </p:txBody>
      </p:sp>
      <p:sp>
        <p:nvSpPr>
          <p:cNvPr id="131" name="Text Placeholder 4D">
            <a:extLst>
              <a:ext uri="{FF2B5EF4-FFF2-40B4-BE49-F238E27FC236}">
                <a16:creationId xmlns:a16="http://schemas.microsoft.com/office/drawing/2014/main" id="{07A99D70-5C17-C524-9EBC-4C98D464B584}"/>
              </a:ext>
            </a:extLst>
          </p:cNvPr>
          <p:cNvSpPr>
            <a:spLocks noGrp="1"/>
          </p:cNvSpPr>
          <p:nvPr>
            <p:ph type="body" sz="quarter" idx="75" hasCustomPrompt="1"/>
          </p:nvPr>
        </p:nvSpPr>
        <p:spPr>
          <a:xfrm>
            <a:off x="10478312" y="5562600"/>
            <a:ext cx="1320481" cy="185738"/>
          </a:xfrm>
          <a:prstGeom prst="rect">
            <a:avLst/>
          </a:prstGeom>
        </p:spPr>
        <p:txBody>
          <a:bodyPr anchor="b"/>
          <a:lstStyle>
            <a:lvl1pPr marL="0" indent="0">
              <a:buNone/>
              <a:defRPr sz="12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Name</a:t>
            </a:r>
          </a:p>
        </p:txBody>
      </p:sp>
      <p:sp>
        <p:nvSpPr>
          <p:cNvPr id="132" name="Text Placeholder 4D sub">
            <a:extLst>
              <a:ext uri="{FF2B5EF4-FFF2-40B4-BE49-F238E27FC236}">
                <a16:creationId xmlns:a16="http://schemas.microsoft.com/office/drawing/2014/main" id="{BE4D6E36-DEBA-45E6-C716-D1CE351789B6}"/>
              </a:ext>
            </a:extLst>
          </p:cNvPr>
          <p:cNvSpPr>
            <a:spLocks noGrp="1"/>
          </p:cNvSpPr>
          <p:nvPr>
            <p:ph type="body" sz="quarter" idx="76" hasCustomPrompt="1"/>
          </p:nvPr>
        </p:nvSpPr>
        <p:spPr>
          <a:xfrm>
            <a:off x="10478312" y="5766673"/>
            <a:ext cx="1327370" cy="153888"/>
          </a:xfrm>
          <a:prstGeom prst="rect">
            <a:avLst/>
          </a:prstGeom>
        </p:spPr>
        <p:txBody>
          <a:bodyPr/>
          <a:lstStyle>
            <a:lvl1pPr marL="0" indent="0">
              <a:buNone/>
              <a:defRPr sz="100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Role or title</a:t>
            </a:r>
          </a:p>
        </p:txBody>
      </p:sp>
    </p:spTree>
    <p:extLst>
      <p:ext uri="{BB962C8B-B14F-4D97-AF65-F5344CB8AC3E}">
        <p14:creationId xmlns:p14="http://schemas.microsoft.com/office/powerpoint/2010/main" val="198728514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ummary page_Big headline">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E59AFC-909D-1098-D672-A384B97467B1}"/>
              </a:ext>
            </a:extLst>
          </p:cNvPr>
          <p:cNvSpPr>
            <a:spLocks noGrp="1"/>
          </p:cNvSpPr>
          <p:nvPr>
            <p:ph type="title" hasCustomPrompt="1"/>
          </p:nvPr>
        </p:nvSpPr>
        <p:spPr>
          <a:xfrm>
            <a:off x="525081" y="2448062"/>
            <a:ext cx="10430257" cy="1015663"/>
          </a:xfrm>
        </p:spPr>
        <p:txBody>
          <a:bodyPr anchor="b" anchorCtr="0"/>
          <a:lstStyle>
            <a:lvl1pPr>
              <a:defRPr sz="6600" spc="-100" baseline="0">
                <a:latin typeface="+mn-lt"/>
              </a:defRPr>
            </a:lvl1pPr>
          </a:lstStyle>
          <a:p>
            <a:r>
              <a:rPr lang="en-US"/>
              <a:t>Big headline</a:t>
            </a:r>
          </a:p>
        </p:txBody>
      </p:sp>
      <p:sp>
        <p:nvSpPr>
          <p:cNvPr id="9" name="Text Placeholder 3">
            <a:extLst>
              <a:ext uri="{FF2B5EF4-FFF2-40B4-BE49-F238E27FC236}">
                <a16:creationId xmlns:a16="http://schemas.microsoft.com/office/drawing/2014/main" id="{EAE3F76B-93DD-2A11-C7C5-3051EECE9777}"/>
              </a:ext>
            </a:extLst>
          </p:cNvPr>
          <p:cNvSpPr>
            <a:spLocks noGrp="1"/>
          </p:cNvSpPr>
          <p:nvPr>
            <p:ph type="body" sz="quarter" idx="15"/>
          </p:nvPr>
        </p:nvSpPr>
        <p:spPr>
          <a:xfrm>
            <a:off x="586389" y="4278313"/>
            <a:ext cx="5055459"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0" name="Text Placeholder 3">
            <a:extLst>
              <a:ext uri="{FF2B5EF4-FFF2-40B4-BE49-F238E27FC236}">
                <a16:creationId xmlns:a16="http://schemas.microsoft.com/office/drawing/2014/main" id="{7477A8E4-EDF0-DDB3-8098-28D44E2342D6}"/>
              </a:ext>
            </a:extLst>
          </p:cNvPr>
          <p:cNvSpPr>
            <a:spLocks noGrp="1"/>
          </p:cNvSpPr>
          <p:nvPr>
            <p:ph type="body" sz="quarter" idx="16"/>
          </p:nvPr>
        </p:nvSpPr>
        <p:spPr>
          <a:xfrm>
            <a:off x="6246409" y="4278313"/>
            <a:ext cx="5055459"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94982267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68">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36">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Quote_Yellow">
    <p:bg>
      <p:bgPr>
        <a:solidFill>
          <a:srgbClr val="FEE398"/>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0F302E5-E8C0-47EB-D34E-4616AC830D79}"/>
              </a:ext>
            </a:extLst>
          </p:cNvPr>
          <p:cNvPicPr>
            <a:picLocks noChangeAspect="1"/>
          </p:cNvPicPr>
          <p:nvPr/>
        </p:nvPicPr>
        <p:blipFill>
          <a:blip r:embed="rId2">
            <a:biLevel thresh="25000"/>
            <a:alphaModFix amt="30000"/>
          </a:blip>
          <a:stretch>
            <a:fillRect/>
          </a:stretch>
        </p:blipFill>
        <p:spPr>
          <a:xfrm>
            <a:off x="720939" y="-1430212"/>
            <a:ext cx="6490706" cy="4743210"/>
          </a:xfrm>
          <a:prstGeom prst="rect">
            <a:avLst/>
          </a:prstGeom>
        </p:spPr>
      </p:pic>
      <p:pic>
        <p:nvPicPr>
          <p:cNvPr id="7" name="Picture 6">
            <a:extLst>
              <a:ext uri="{FF2B5EF4-FFF2-40B4-BE49-F238E27FC236}">
                <a16:creationId xmlns:a16="http://schemas.microsoft.com/office/drawing/2014/main" id="{C8068E63-4A09-0712-0A67-27152034AB07}"/>
              </a:ext>
            </a:extLst>
          </p:cNvPr>
          <p:cNvPicPr>
            <a:picLocks noChangeAspect="1"/>
          </p:cNvPicPr>
          <p:nvPr/>
        </p:nvPicPr>
        <p:blipFill>
          <a:blip r:embed="rId2">
            <a:biLevel thresh="25000"/>
            <a:alphaModFix amt="30000"/>
          </a:blip>
          <a:stretch>
            <a:fillRect/>
          </a:stretch>
        </p:blipFill>
        <p:spPr>
          <a:xfrm rot="10800000">
            <a:off x="8186352" y="3860767"/>
            <a:ext cx="4624669" cy="3379567"/>
          </a:xfrm>
          <a:prstGeom prst="rect">
            <a:avLst/>
          </a:prstGeom>
        </p:spPr>
      </p:pic>
      <p:sp>
        <p:nvSpPr>
          <p:cNvPr id="5" name="Text Placeholder 2">
            <a:extLst>
              <a:ext uri="{FF2B5EF4-FFF2-40B4-BE49-F238E27FC236}">
                <a16:creationId xmlns:a16="http://schemas.microsoft.com/office/drawing/2014/main" id="{FF66A1E9-95A5-06A0-C094-C7229E07CE4F}"/>
              </a:ext>
            </a:extLst>
          </p:cNvPr>
          <p:cNvSpPr>
            <a:spLocks noGrp="1"/>
          </p:cNvSpPr>
          <p:nvPr>
            <p:ph type="body" sz="quarter" idx="15"/>
          </p:nvPr>
        </p:nvSpPr>
        <p:spPr>
          <a:xfrm>
            <a:off x="1534883" y="2624554"/>
            <a:ext cx="9144000" cy="615553"/>
          </a:xfrm>
          <a:prstGeom prst="rect">
            <a:avLst/>
          </a:prstGeom>
        </p:spPr>
        <p:txBody>
          <a:bodyPr anchor="ctr"/>
          <a:lstStyle>
            <a:lvl1pPr marL="0" indent="0" algn="ctr">
              <a:spcBef>
                <a:spcPts val="0"/>
              </a:spcBef>
              <a:buNone/>
              <a:defRPr sz="4000" b="0" i="0" spc="-50" baseline="0">
                <a:solidFill>
                  <a:schemeClr val="tx1"/>
                </a:solidFill>
                <a:latin typeface="+mn-lt"/>
                <a:cs typeface="Segoe UI" panose="020B0502040204020203" pitchFamily="34" charset="0"/>
              </a:defRPr>
            </a:lvl1pPr>
            <a:lvl2pPr>
              <a:defRPr sz="4200">
                <a:solidFill>
                  <a:srgbClr val="F4F4F7"/>
                </a:solidFill>
              </a:defRPr>
            </a:lvl2pPr>
            <a:lvl3pPr>
              <a:defRPr sz="4200">
                <a:solidFill>
                  <a:srgbClr val="F4F4F7"/>
                </a:solidFill>
              </a:defRPr>
            </a:lvl3pPr>
            <a:lvl4pPr>
              <a:defRPr sz="4200">
                <a:solidFill>
                  <a:srgbClr val="F4F4F7"/>
                </a:solidFill>
              </a:defRPr>
            </a:lvl4pPr>
            <a:lvl5pPr>
              <a:defRPr sz="4200">
                <a:solidFill>
                  <a:srgbClr val="F4F4F7"/>
                </a:solidFill>
              </a:defRPr>
            </a:lvl5pPr>
          </a:lstStyle>
          <a:p>
            <a:pPr lvl="0"/>
            <a:r>
              <a:rPr lang="en-US"/>
              <a:t>Click to edit Master text styles</a:t>
            </a:r>
          </a:p>
        </p:txBody>
      </p:sp>
      <p:sp>
        <p:nvSpPr>
          <p:cNvPr id="6" name="Text Placeholder 14">
            <a:extLst>
              <a:ext uri="{FF2B5EF4-FFF2-40B4-BE49-F238E27FC236}">
                <a16:creationId xmlns:a16="http://schemas.microsoft.com/office/drawing/2014/main" id="{B6545042-8344-3278-2EBA-0B243B20E241}"/>
              </a:ext>
            </a:extLst>
          </p:cNvPr>
          <p:cNvSpPr>
            <a:spLocks noGrp="1"/>
          </p:cNvSpPr>
          <p:nvPr>
            <p:ph type="body" sz="quarter" idx="14"/>
          </p:nvPr>
        </p:nvSpPr>
        <p:spPr>
          <a:xfrm>
            <a:off x="1534883" y="4711980"/>
            <a:ext cx="9144000" cy="246221"/>
          </a:xfrm>
          <a:prstGeom prst="rect">
            <a:avLst/>
          </a:prstGeom>
        </p:spPr>
        <p:txBody>
          <a:bodyPr/>
          <a:lstStyle>
            <a:lvl1pPr marL="0" indent="0" algn="ctr">
              <a:buNone/>
              <a:defRPr sz="1600" b="0" i="0">
                <a:solidFill>
                  <a:schemeClr val="tx1"/>
                </a:solidFill>
                <a:latin typeface="+mj-lt"/>
                <a:cs typeface="Segoe UI Semibold" panose="020B0502040204020203" pitchFamily="34" charset="0"/>
              </a:defRPr>
            </a:lvl1pPr>
          </a:lstStyle>
          <a:p>
            <a:pPr lvl="0"/>
            <a:r>
              <a:rPr lang="en-US"/>
              <a:t>Click to edit Master text styles</a:t>
            </a:r>
          </a:p>
        </p:txBody>
      </p:sp>
      <p:sp>
        <p:nvSpPr>
          <p:cNvPr id="8" name="Text Placeholder 14">
            <a:extLst>
              <a:ext uri="{FF2B5EF4-FFF2-40B4-BE49-F238E27FC236}">
                <a16:creationId xmlns:a16="http://schemas.microsoft.com/office/drawing/2014/main" id="{5F1401AC-EF5B-A19F-A1B8-BE94B10D3A4E}"/>
              </a:ext>
            </a:extLst>
          </p:cNvPr>
          <p:cNvSpPr>
            <a:spLocks noGrp="1"/>
          </p:cNvSpPr>
          <p:nvPr>
            <p:ph type="body" sz="quarter" idx="13"/>
          </p:nvPr>
        </p:nvSpPr>
        <p:spPr>
          <a:xfrm>
            <a:off x="1534883" y="5010912"/>
            <a:ext cx="9144000" cy="184666"/>
          </a:xfrm>
          <a:prstGeom prst="rect">
            <a:avLst/>
          </a:prstGeom>
        </p:spPr>
        <p:txBody>
          <a:bodyPr/>
          <a:lstStyle>
            <a:lvl1pPr marL="0" indent="0" algn="ctr">
              <a:buNone/>
              <a:defRPr sz="1200">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26662384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Quote_Purple">
    <p:bg>
      <p:bgPr>
        <a:solidFill>
          <a:srgbClr val="D59ED7"/>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050DF2A-4008-7ADC-F1B1-AEF3EC3F4AE5}"/>
              </a:ext>
            </a:extLst>
          </p:cNvPr>
          <p:cNvPicPr>
            <a:picLocks noChangeAspect="1"/>
          </p:cNvPicPr>
          <p:nvPr/>
        </p:nvPicPr>
        <p:blipFill>
          <a:blip r:embed="rId2">
            <a:biLevel thresh="25000"/>
            <a:alphaModFix amt="20000"/>
          </a:blip>
          <a:stretch>
            <a:fillRect/>
          </a:stretch>
        </p:blipFill>
        <p:spPr>
          <a:xfrm>
            <a:off x="720939" y="-1430212"/>
            <a:ext cx="6490706" cy="4743210"/>
          </a:xfrm>
          <a:prstGeom prst="rect">
            <a:avLst/>
          </a:prstGeom>
        </p:spPr>
      </p:pic>
      <p:pic>
        <p:nvPicPr>
          <p:cNvPr id="7" name="Picture 6">
            <a:extLst>
              <a:ext uri="{FF2B5EF4-FFF2-40B4-BE49-F238E27FC236}">
                <a16:creationId xmlns:a16="http://schemas.microsoft.com/office/drawing/2014/main" id="{C8068E63-4A09-0712-0A67-27152034AB07}"/>
              </a:ext>
            </a:extLst>
          </p:cNvPr>
          <p:cNvPicPr>
            <a:picLocks noChangeAspect="1"/>
          </p:cNvPicPr>
          <p:nvPr/>
        </p:nvPicPr>
        <p:blipFill>
          <a:blip r:embed="rId2">
            <a:biLevel thresh="25000"/>
            <a:alphaModFix amt="20000"/>
          </a:blip>
          <a:stretch>
            <a:fillRect/>
          </a:stretch>
        </p:blipFill>
        <p:spPr>
          <a:xfrm rot="10800000">
            <a:off x="8186352" y="3860767"/>
            <a:ext cx="4624669" cy="3379567"/>
          </a:xfrm>
          <a:prstGeom prst="rect">
            <a:avLst/>
          </a:prstGeom>
        </p:spPr>
      </p:pic>
      <p:sp>
        <p:nvSpPr>
          <p:cNvPr id="3" name="Text Placeholder 2">
            <a:extLst>
              <a:ext uri="{FF2B5EF4-FFF2-40B4-BE49-F238E27FC236}">
                <a16:creationId xmlns:a16="http://schemas.microsoft.com/office/drawing/2014/main" id="{9DA38BF3-461B-6400-1B26-8D07051B435B}"/>
              </a:ext>
            </a:extLst>
          </p:cNvPr>
          <p:cNvSpPr>
            <a:spLocks noGrp="1"/>
          </p:cNvSpPr>
          <p:nvPr>
            <p:ph type="body" sz="quarter" idx="15"/>
          </p:nvPr>
        </p:nvSpPr>
        <p:spPr>
          <a:xfrm>
            <a:off x="1534883" y="2624554"/>
            <a:ext cx="9144000" cy="615553"/>
          </a:xfrm>
          <a:prstGeom prst="rect">
            <a:avLst/>
          </a:prstGeom>
        </p:spPr>
        <p:txBody>
          <a:bodyPr anchor="ctr"/>
          <a:lstStyle>
            <a:lvl1pPr marL="0" indent="0" algn="ctr">
              <a:spcBef>
                <a:spcPts val="0"/>
              </a:spcBef>
              <a:buNone/>
              <a:defRPr sz="4000" b="0" i="0" spc="-50" baseline="0">
                <a:solidFill>
                  <a:schemeClr val="tx1"/>
                </a:solidFill>
                <a:latin typeface="+mn-lt"/>
                <a:cs typeface="Segoe UI" panose="020B0502040204020203" pitchFamily="34" charset="0"/>
              </a:defRPr>
            </a:lvl1pPr>
            <a:lvl2pPr>
              <a:defRPr sz="4200">
                <a:solidFill>
                  <a:srgbClr val="F4F4F7"/>
                </a:solidFill>
              </a:defRPr>
            </a:lvl2pPr>
            <a:lvl3pPr>
              <a:defRPr sz="4200">
                <a:solidFill>
                  <a:srgbClr val="F4F4F7"/>
                </a:solidFill>
              </a:defRPr>
            </a:lvl3pPr>
            <a:lvl4pPr>
              <a:defRPr sz="4200">
                <a:solidFill>
                  <a:srgbClr val="F4F4F7"/>
                </a:solidFill>
              </a:defRPr>
            </a:lvl4pPr>
            <a:lvl5pPr>
              <a:defRPr sz="4200">
                <a:solidFill>
                  <a:srgbClr val="F4F4F7"/>
                </a:solidFill>
              </a:defRPr>
            </a:lvl5pPr>
          </a:lstStyle>
          <a:p>
            <a:pPr lvl="0"/>
            <a:r>
              <a:rPr lang="en-US"/>
              <a:t>Click to edit Master text styles</a:t>
            </a:r>
          </a:p>
        </p:txBody>
      </p:sp>
      <p:sp>
        <p:nvSpPr>
          <p:cNvPr id="5" name="Text Placeholder 14">
            <a:extLst>
              <a:ext uri="{FF2B5EF4-FFF2-40B4-BE49-F238E27FC236}">
                <a16:creationId xmlns:a16="http://schemas.microsoft.com/office/drawing/2014/main" id="{03018848-9AD6-5849-C1DB-16DE29D78142}"/>
              </a:ext>
            </a:extLst>
          </p:cNvPr>
          <p:cNvSpPr>
            <a:spLocks noGrp="1"/>
          </p:cNvSpPr>
          <p:nvPr>
            <p:ph type="body" sz="quarter" idx="14"/>
          </p:nvPr>
        </p:nvSpPr>
        <p:spPr>
          <a:xfrm>
            <a:off x="1534883" y="4711980"/>
            <a:ext cx="9144000" cy="246221"/>
          </a:xfrm>
          <a:prstGeom prst="rect">
            <a:avLst/>
          </a:prstGeom>
        </p:spPr>
        <p:txBody>
          <a:bodyPr/>
          <a:lstStyle>
            <a:lvl1pPr marL="0" indent="0" algn="ctr">
              <a:buNone/>
              <a:defRPr sz="1600" b="0" i="0">
                <a:solidFill>
                  <a:schemeClr val="tx1"/>
                </a:solidFill>
                <a:latin typeface="+mj-lt"/>
                <a:cs typeface="Segoe UI Semibold" panose="020B0502040204020203" pitchFamily="34" charset="0"/>
              </a:defRPr>
            </a:lvl1pPr>
          </a:lstStyle>
          <a:p>
            <a:pPr lvl="0"/>
            <a:r>
              <a:rPr lang="en-US"/>
              <a:t>Click to edit Master text styles</a:t>
            </a:r>
          </a:p>
        </p:txBody>
      </p:sp>
      <p:sp>
        <p:nvSpPr>
          <p:cNvPr id="8" name="Text Placeholder 14">
            <a:extLst>
              <a:ext uri="{FF2B5EF4-FFF2-40B4-BE49-F238E27FC236}">
                <a16:creationId xmlns:a16="http://schemas.microsoft.com/office/drawing/2014/main" id="{D48EEBB1-A8CF-EF07-8131-862FA4258F5E}"/>
              </a:ext>
            </a:extLst>
          </p:cNvPr>
          <p:cNvSpPr>
            <a:spLocks noGrp="1"/>
          </p:cNvSpPr>
          <p:nvPr>
            <p:ph type="body" sz="quarter" idx="13"/>
          </p:nvPr>
        </p:nvSpPr>
        <p:spPr>
          <a:xfrm>
            <a:off x="1536192" y="5010912"/>
            <a:ext cx="9144000" cy="184666"/>
          </a:xfrm>
          <a:prstGeom prst="rect">
            <a:avLst/>
          </a:prstGeom>
        </p:spPr>
        <p:txBody>
          <a:bodyPr/>
          <a:lstStyle>
            <a:lvl1pPr marL="0" indent="0" algn="ctr">
              <a:buNone/>
              <a:defRPr sz="1200">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73383214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1-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67810114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1_1-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5" name="Text Placeholder 11">
            <a:extLst>
              <a:ext uri="{FF2B5EF4-FFF2-40B4-BE49-F238E27FC236}">
                <a16:creationId xmlns:a16="http://schemas.microsoft.com/office/drawing/2014/main" id="{A790AA64-2857-089A-38D7-2F214254E968}"/>
              </a:ext>
            </a:extLst>
          </p:cNvPr>
          <p:cNvSpPr>
            <a:spLocks noGrp="1"/>
          </p:cNvSpPr>
          <p:nvPr>
            <p:ph type="body" sz="quarter" idx="17"/>
          </p:nvPr>
        </p:nvSpPr>
        <p:spPr>
          <a:xfrm>
            <a:off x="584199" y="1594155"/>
            <a:ext cx="8196463"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6" name="Text Placeholder 3">
            <a:extLst>
              <a:ext uri="{FF2B5EF4-FFF2-40B4-BE49-F238E27FC236}">
                <a16:creationId xmlns:a16="http://schemas.microsoft.com/office/drawing/2014/main" id="{55AAAF14-6312-27D6-344A-FC49DD3F1116}"/>
              </a:ext>
            </a:extLst>
          </p:cNvPr>
          <p:cNvSpPr>
            <a:spLocks noGrp="1"/>
          </p:cNvSpPr>
          <p:nvPr>
            <p:ph type="body" sz="quarter" idx="15"/>
          </p:nvPr>
        </p:nvSpPr>
        <p:spPr>
          <a:xfrm>
            <a:off x="586390" y="2085764"/>
            <a:ext cx="8193024"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425292089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2-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12" name="Text Placeholder 3">
            <a:extLst>
              <a:ext uri="{FF2B5EF4-FFF2-40B4-BE49-F238E27FC236}">
                <a16:creationId xmlns:a16="http://schemas.microsoft.com/office/drawing/2014/main" id="{53CBC165-170D-08C9-3B02-A3330AE9A5C6}"/>
              </a:ext>
            </a:extLst>
          </p:cNvPr>
          <p:cNvSpPr>
            <a:spLocks noGrp="1"/>
          </p:cNvSpPr>
          <p:nvPr>
            <p:ph type="body" sz="quarter" idx="15"/>
          </p:nvPr>
        </p:nvSpPr>
        <p:spPr>
          <a:xfrm>
            <a:off x="586390" y="1591056"/>
            <a:ext cx="5217510"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74320" indent="-137160">
              <a:spcAft>
                <a:spcPts val="0"/>
              </a:spcAft>
              <a:buFont typeface="Arial" panose="020B0604020202020204" pitchFamily="34" charset="0"/>
              <a:buChar char="•"/>
              <a:defRPr>
                <a:solidFill>
                  <a:schemeClr val="tx1"/>
                </a:solidFill>
              </a:defRPr>
            </a:lvl2pPr>
            <a:lvl3pPr marL="411480" indent="-137160">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3" name="Text Placeholder 3">
            <a:extLst>
              <a:ext uri="{FF2B5EF4-FFF2-40B4-BE49-F238E27FC236}">
                <a16:creationId xmlns:a16="http://schemas.microsoft.com/office/drawing/2014/main" id="{7382E19E-C6C9-5DF7-1994-AFE741475188}"/>
              </a:ext>
            </a:extLst>
          </p:cNvPr>
          <p:cNvSpPr>
            <a:spLocks noGrp="1"/>
          </p:cNvSpPr>
          <p:nvPr>
            <p:ph type="body" sz="quarter" idx="20"/>
          </p:nvPr>
        </p:nvSpPr>
        <p:spPr>
          <a:xfrm>
            <a:off x="6253664" y="1591056"/>
            <a:ext cx="5187106"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74320" indent="-137160">
              <a:spcAft>
                <a:spcPts val="0"/>
              </a:spcAft>
              <a:buFont typeface="Arial" panose="020B0604020202020204" pitchFamily="34" charset="0"/>
              <a:buChar char="•"/>
              <a:defRPr>
                <a:solidFill>
                  <a:schemeClr val="tx1"/>
                </a:solidFill>
              </a:defRPr>
            </a:lvl2pPr>
            <a:lvl3pPr marL="411480" indent="-137160">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87404943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8">
          <p15:clr>
            <a:srgbClr val="954F72"/>
          </p15:clr>
        </p15:guide>
        <p15:guide id="9" pos="2150">
          <p15:clr>
            <a:srgbClr val="954F72"/>
          </p15:clr>
        </p15:guide>
        <p15:guide id="10" pos="2544">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88">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2-column_Text_with Subheads">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7" name="Text Placeholder 11">
            <a:extLst>
              <a:ext uri="{FF2B5EF4-FFF2-40B4-BE49-F238E27FC236}">
                <a16:creationId xmlns:a16="http://schemas.microsoft.com/office/drawing/2014/main" id="{B99DE518-C598-A940-A59E-AD0A05432BA4}"/>
              </a:ext>
            </a:extLst>
          </p:cNvPr>
          <p:cNvSpPr>
            <a:spLocks noGrp="1"/>
          </p:cNvSpPr>
          <p:nvPr>
            <p:ph type="body" sz="quarter" idx="16"/>
          </p:nvPr>
        </p:nvSpPr>
        <p:spPr>
          <a:xfrm>
            <a:off x="584200" y="1594155"/>
            <a:ext cx="5219700"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2" name="Text Placeholder 3">
            <a:extLst>
              <a:ext uri="{FF2B5EF4-FFF2-40B4-BE49-F238E27FC236}">
                <a16:creationId xmlns:a16="http://schemas.microsoft.com/office/drawing/2014/main" id="{24E25ABE-71E1-BA48-6C8C-383755934901}"/>
              </a:ext>
            </a:extLst>
          </p:cNvPr>
          <p:cNvSpPr>
            <a:spLocks noGrp="1"/>
          </p:cNvSpPr>
          <p:nvPr>
            <p:ph type="body" sz="quarter" idx="15"/>
          </p:nvPr>
        </p:nvSpPr>
        <p:spPr>
          <a:xfrm>
            <a:off x="586390" y="2085764"/>
            <a:ext cx="5217510"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8" name="Text Placeholder 11">
            <a:extLst>
              <a:ext uri="{FF2B5EF4-FFF2-40B4-BE49-F238E27FC236}">
                <a16:creationId xmlns:a16="http://schemas.microsoft.com/office/drawing/2014/main" id="{1B7E7F6E-4D9D-5F8C-A5F0-526CA973BE99}"/>
              </a:ext>
            </a:extLst>
          </p:cNvPr>
          <p:cNvSpPr>
            <a:spLocks noGrp="1"/>
          </p:cNvSpPr>
          <p:nvPr>
            <p:ph type="body" sz="quarter" idx="19"/>
          </p:nvPr>
        </p:nvSpPr>
        <p:spPr>
          <a:xfrm>
            <a:off x="6244220" y="1594155"/>
            <a:ext cx="5219700"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3" name="Text Placeholder 3">
            <a:extLst>
              <a:ext uri="{FF2B5EF4-FFF2-40B4-BE49-F238E27FC236}">
                <a16:creationId xmlns:a16="http://schemas.microsoft.com/office/drawing/2014/main" id="{37DAE155-2008-5357-51E8-E6B1FA7558C2}"/>
              </a:ext>
            </a:extLst>
          </p:cNvPr>
          <p:cNvSpPr>
            <a:spLocks noGrp="1"/>
          </p:cNvSpPr>
          <p:nvPr>
            <p:ph type="body" sz="quarter" idx="20"/>
          </p:nvPr>
        </p:nvSpPr>
        <p:spPr>
          <a:xfrm>
            <a:off x="6253664" y="2085764"/>
            <a:ext cx="5187106"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87174595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8">
          <p15:clr>
            <a:srgbClr val="954F72"/>
          </p15:clr>
        </p15:guide>
        <p15:guide id="9" pos="2150">
          <p15:clr>
            <a:srgbClr val="954F72"/>
          </p15:clr>
        </p15:guide>
        <p15:guide id="10" pos="2544">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3-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F940B0D9-7832-B819-D230-4F210761A29F}"/>
              </a:ext>
            </a:extLst>
          </p:cNvPr>
          <p:cNvSpPr>
            <a:spLocks noGrp="1"/>
          </p:cNvSpPr>
          <p:nvPr>
            <p:ph type="body" sz="quarter" idx="15"/>
          </p:nvPr>
        </p:nvSpPr>
        <p:spPr>
          <a:xfrm>
            <a:off x="586390" y="1591310"/>
            <a:ext cx="3479198"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9" name="Text Placeholder 3">
            <a:extLst>
              <a:ext uri="{FF2B5EF4-FFF2-40B4-BE49-F238E27FC236}">
                <a16:creationId xmlns:a16="http://schemas.microsoft.com/office/drawing/2014/main" id="{C0D492BA-29A5-F31A-7F93-39ADE3E5EDA1}"/>
              </a:ext>
            </a:extLst>
          </p:cNvPr>
          <p:cNvSpPr>
            <a:spLocks noGrp="1"/>
          </p:cNvSpPr>
          <p:nvPr>
            <p:ph type="body" sz="quarter" idx="16"/>
          </p:nvPr>
        </p:nvSpPr>
        <p:spPr>
          <a:xfrm>
            <a:off x="4362862" y="1591310"/>
            <a:ext cx="3479198"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0" name="Text Placeholder 3">
            <a:extLst>
              <a:ext uri="{FF2B5EF4-FFF2-40B4-BE49-F238E27FC236}">
                <a16:creationId xmlns:a16="http://schemas.microsoft.com/office/drawing/2014/main" id="{36EDCFC9-DB25-88C3-92DA-E2554C14A27E}"/>
              </a:ext>
            </a:extLst>
          </p:cNvPr>
          <p:cNvSpPr>
            <a:spLocks noGrp="1"/>
          </p:cNvSpPr>
          <p:nvPr>
            <p:ph type="body" sz="quarter" idx="17"/>
          </p:nvPr>
        </p:nvSpPr>
        <p:spPr>
          <a:xfrm>
            <a:off x="8130190" y="1591310"/>
            <a:ext cx="3479198"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411712908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column_Text_with Subheads">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11" name="Text Placeholder 11">
            <a:extLst>
              <a:ext uri="{FF2B5EF4-FFF2-40B4-BE49-F238E27FC236}">
                <a16:creationId xmlns:a16="http://schemas.microsoft.com/office/drawing/2014/main" id="{3C284B3A-DEE1-29EB-8131-8DF975DF34DC}"/>
              </a:ext>
            </a:extLst>
          </p:cNvPr>
          <p:cNvSpPr>
            <a:spLocks noGrp="1"/>
          </p:cNvSpPr>
          <p:nvPr>
            <p:ph type="body" sz="quarter" idx="16"/>
          </p:nvPr>
        </p:nvSpPr>
        <p:spPr>
          <a:xfrm>
            <a:off x="584200"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2" name="Text Placeholder 3">
            <a:extLst>
              <a:ext uri="{FF2B5EF4-FFF2-40B4-BE49-F238E27FC236}">
                <a16:creationId xmlns:a16="http://schemas.microsoft.com/office/drawing/2014/main" id="{CF3D4312-BF2B-32E8-5504-BD03D020A7F6}"/>
              </a:ext>
            </a:extLst>
          </p:cNvPr>
          <p:cNvSpPr>
            <a:spLocks noGrp="1"/>
          </p:cNvSpPr>
          <p:nvPr>
            <p:ph type="body" sz="quarter" idx="15"/>
          </p:nvPr>
        </p:nvSpPr>
        <p:spPr>
          <a:xfrm>
            <a:off x="586390" y="2286000"/>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3" name="Text Placeholder 11">
            <a:extLst>
              <a:ext uri="{FF2B5EF4-FFF2-40B4-BE49-F238E27FC236}">
                <a16:creationId xmlns:a16="http://schemas.microsoft.com/office/drawing/2014/main" id="{17AB9DF2-C697-A678-389D-BE5F6AF6F25B}"/>
              </a:ext>
            </a:extLst>
          </p:cNvPr>
          <p:cNvSpPr>
            <a:spLocks noGrp="1"/>
          </p:cNvSpPr>
          <p:nvPr>
            <p:ph type="body" sz="quarter" idx="22"/>
          </p:nvPr>
        </p:nvSpPr>
        <p:spPr>
          <a:xfrm>
            <a:off x="4357547"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4" name="Text Placeholder 3">
            <a:extLst>
              <a:ext uri="{FF2B5EF4-FFF2-40B4-BE49-F238E27FC236}">
                <a16:creationId xmlns:a16="http://schemas.microsoft.com/office/drawing/2014/main" id="{C8ADB951-618D-18AA-AF3F-A625B8916844}"/>
              </a:ext>
            </a:extLst>
          </p:cNvPr>
          <p:cNvSpPr>
            <a:spLocks noGrp="1"/>
          </p:cNvSpPr>
          <p:nvPr>
            <p:ph type="body" sz="quarter" idx="23"/>
          </p:nvPr>
        </p:nvSpPr>
        <p:spPr>
          <a:xfrm>
            <a:off x="4359737" y="2286000"/>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3" name="Text Placeholder 11">
            <a:extLst>
              <a:ext uri="{FF2B5EF4-FFF2-40B4-BE49-F238E27FC236}">
                <a16:creationId xmlns:a16="http://schemas.microsoft.com/office/drawing/2014/main" id="{4759A57E-BDDC-1596-6959-BA7696DE9B08}"/>
              </a:ext>
            </a:extLst>
          </p:cNvPr>
          <p:cNvSpPr>
            <a:spLocks noGrp="1"/>
          </p:cNvSpPr>
          <p:nvPr>
            <p:ph type="body" sz="quarter" idx="24"/>
          </p:nvPr>
        </p:nvSpPr>
        <p:spPr>
          <a:xfrm>
            <a:off x="8130894"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4" name="Text Placeholder 3">
            <a:extLst>
              <a:ext uri="{FF2B5EF4-FFF2-40B4-BE49-F238E27FC236}">
                <a16:creationId xmlns:a16="http://schemas.microsoft.com/office/drawing/2014/main" id="{CDA52B45-289B-E4AF-9D79-083305995111}"/>
              </a:ext>
            </a:extLst>
          </p:cNvPr>
          <p:cNvSpPr>
            <a:spLocks noGrp="1"/>
          </p:cNvSpPr>
          <p:nvPr>
            <p:ph type="body" sz="quarter" idx="25"/>
          </p:nvPr>
        </p:nvSpPr>
        <p:spPr>
          <a:xfrm>
            <a:off x="8133084" y="2286000"/>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59559235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4">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1-column_Text_with Ima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1" y="585216"/>
            <a:ext cx="4710689"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8" name="Text Placeholder 11">
            <a:extLst>
              <a:ext uri="{FF2B5EF4-FFF2-40B4-BE49-F238E27FC236}">
                <a16:creationId xmlns:a16="http://schemas.microsoft.com/office/drawing/2014/main" id="{4ACB92EB-B163-EB38-0156-C028F872F1C8}"/>
              </a:ext>
            </a:extLst>
          </p:cNvPr>
          <p:cNvSpPr>
            <a:spLocks noGrp="1"/>
          </p:cNvSpPr>
          <p:nvPr>
            <p:ph type="body" sz="quarter" idx="16"/>
          </p:nvPr>
        </p:nvSpPr>
        <p:spPr>
          <a:xfrm>
            <a:off x="584200" y="1594155"/>
            <a:ext cx="4714663"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9" name="Text Placeholder 3">
            <a:extLst>
              <a:ext uri="{FF2B5EF4-FFF2-40B4-BE49-F238E27FC236}">
                <a16:creationId xmlns:a16="http://schemas.microsoft.com/office/drawing/2014/main" id="{20190326-CB8A-9A65-714A-07CD312C349A}"/>
              </a:ext>
            </a:extLst>
          </p:cNvPr>
          <p:cNvSpPr>
            <a:spLocks noGrp="1"/>
          </p:cNvSpPr>
          <p:nvPr>
            <p:ph type="body" sz="quarter" idx="15"/>
          </p:nvPr>
        </p:nvSpPr>
        <p:spPr>
          <a:xfrm>
            <a:off x="586389" y="2085764"/>
            <a:ext cx="4712685"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7E90DBB6-E167-EFBB-7028-79615839561D}"/>
              </a:ext>
            </a:extLst>
          </p:cNvPr>
          <p:cNvSpPr>
            <a:spLocks noGrp="1"/>
          </p:cNvSpPr>
          <p:nvPr>
            <p:ph type="pic" sz="quarter" idx="19" hasCustomPrompt="1"/>
          </p:nvPr>
        </p:nvSpPr>
        <p:spPr bwMode="ltGray">
          <a:xfrm>
            <a:off x="6096000" y="0"/>
            <a:ext cx="6096000" cy="6858000"/>
          </a:xfrm>
          <a:prstGeom prst="rect">
            <a:avLst/>
          </a:prstGeom>
          <a:solidFill>
            <a:srgbClr val="F4F4F7"/>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193527904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6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2-column_Text_with Ima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rgbClr val="001F2D"/>
                </a:solidFill>
                <a:latin typeface="+mj-lt"/>
                <a:cs typeface="Segoe UI Semibold" panose="020B0502040204020203" pitchFamily="34" charset="0"/>
              </a:defRPr>
            </a:lvl1pPr>
          </a:lstStyle>
          <a:p>
            <a:r>
              <a:rPr lang="en-US"/>
              <a:t>Click to edit Master title style</a:t>
            </a:r>
          </a:p>
        </p:txBody>
      </p:sp>
      <p:sp>
        <p:nvSpPr>
          <p:cNvPr id="11" name="Text Placeholder 11">
            <a:extLst>
              <a:ext uri="{FF2B5EF4-FFF2-40B4-BE49-F238E27FC236}">
                <a16:creationId xmlns:a16="http://schemas.microsoft.com/office/drawing/2014/main" id="{3C284B3A-DEE1-29EB-8131-8DF975DF34DC}"/>
              </a:ext>
            </a:extLst>
          </p:cNvPr>
          <p:cNvSpPr>
            <a:spLocks noGrp="1"/>
          </p:cNvSpPr>
          <p:nvPr>
            <p:ph type="body" sz="quarter" idx="16"/>
          </p:nvPr>
        </p:nvSpPr>
        <p:spPr>
          <a:xfrm>
            <a:off x="584200"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2" name="Text Placeholder 3">
            <a:extLst>
              <a:ext uri="{FF2B5EF4-FFF2-40B4-BE49-F238E27FC236}">
                <a16:creationId xmlns:a16="http://schemas.microsoft.com/office/drawing/2014/main" id="{CF3D4312-BF2B-32E8-5504-BD03D020A7F6}"/>
              </a:ext>
            </a:extLst>
          </p:cNvPr>
          <p:cNvSpPr>
            <a:spLocks noGrp="1"/>
          </p:cNvSpPr>
          <p:nvPr>
            <p:ph type="body" sz="quarter" idx="15"/>
          </p:nvPr>
        </p:nvSpPr>
        <p:spPr>
          <a:xfrm>
            <a:off x="586390" y="2085764"/>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13" name="Text Placeholder 11">
            <a:extLst>
              <a:ext uri="{FF2B5EF4-FFF2-40B4-BE49-F238E27FC236}">
                <a16:creationId xmlns:a16="http://schemas.microsoft.com/office/drawing/2014/main" id="{17AB9DF2-C697-A678-389D-BE5F6AF6F25B}"/>
              </a:ext>
            </a:extLst>
          </p:cNvPr>
          <p:cNvSpPr>
            <a:spLocks noGrp="1"/>
          </p:cNvSpPr>
          <p:nvPr>
            <p:ph type="body" sz="quarter" idx="22"/>
          </p:nvPr>
        </p:nvSpPr>
        <p:spPr>
          <a:xfrm>
            <a:off x="4357547" y="1594155"/>
            <a:ext cx="3479071" cy="246221"/>
          </a:xfrm>
          <a:prstGeom prst="rect">
            <a:avLst/>
          </a:prstGeo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14" name="Text Placeholder 3">
            <a:extLst>
              <a:ext uri="{FF2B5EF4-FFF2-40B4-BE49-F238E27FC236}">
                <a16:creationId xmlns:a16="http://schemas.microsoft.com/office/drawing/2014/main" id="{C8ADB951-618D-18AA-AF3F-A625B8916844}"/>
              </a:ext>
            </a:extLst>
          </p:cNvPr>
          <p:cNvSpPr>
            <a:spLocks noGrp="1"/>
          </p:cNvSpPr>
          <p:nvPr>
            <p:ph type="body" sz="quarter" idx="23"/>
          </p:nvPr>
        </p:nvSpPr>
        <p:spPr>
          <a:xfrm>
            <a:off x="4359737" y="2085764"/>
            <a:ext cx="3477611"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59B1DE51-5CDE-B96B-62FD-3A69CF692881}"/>
              </a:ext>
            </a:extLst>
          </p:cNvPr>
          <p:cNvSpPr>
            <a:spLocks noGrp="1"/>
          </p:cNvSpPr>
          <p:nvPr>
            <p:ph type="pic" sz="quarter" idx="19" hasCustomPrompt="1"/>
          </p:nvPr>
        </p:nvSpPr>
        <p:spPr bwMode="ltGray">
          <a:xfrm>
            <a:off x="8128000" y="0"/>
            <a:ext cx="4064000" cy="6858000"/>
          </a:xfrm>
          <a:prstGeom prst="rect">
            <a:avLst/>
          </a:prstGeom>
          <a:solidFill>
            <a:srgbClr val="F4F4F7"/>
          </a:solidFill>
        </p:spPr>
        <p:txBody>
          <a:bodyPr lIns="0" tIns="0" rIns="0" bIns="731520" anchor="ctr" anchorCtr="0">
            <a:noAutofit/>
          </a:bodyPr>
          <a:lstStyle>
            <a:lvl1pPr marL="0" indent="0" algn="ctr">
              <a:lnSpc>
                <a:spcPct val="100000"/>
              </a:lnSpc>
              <a:buNone/>
              <a:defRPr sz="12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a:p>
            <a:endParaRPr lang="en-US"/>
          </a:p>
          <a:p>
            <a:endParaRPr lang="en-US"/>
          </a:p>
        </p:txBody>
      </p:sp>
    </p:spTree>
    <p:extLst>
      <p:ext uri="{BB962C8B-B14F-4D97-AF65-F5344CB8AC3E}">
        <p14:creationId xmlns:p14="http://schemas.microsoft.com/office/powerpoint/2010/main" val="194248456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1_Two photos_with Captions">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Picture Placeholder" descr="This photo is a 'placeholder' only. Drag or drop your photo here, or click and tap the center to insert a photo.">
            <a:extLst>
              <a:ext uri="{FF2B5EF4-FFF2-40B4-BE49-F238E27FC236}">
                <a16:creationId xmlns:a16="http://schemas.microsoft.com/office/drawing/2014/main" id="{716CBF8D-4C8A-D667-58CE-C8A22C93DED8}"/>
              </a:ext>
            </a:extLst>
          </p:cNvPr>
          <p:cNvSpPr>
            <a:spLocks noGrp="1"/>
          </p:cNvSpPr>
          <p:nvPr>
            <p:ph type="pic" sz="quarter" idx="19" hasCustomPrompt="1"/>
          </p:nvPr>
        </p:nvSpPr>
        <p:spPr bwMode="ltGray">
          <a:xfrm>
            <a:off x="584200" y="1591310"/>
            <a:ext cx="5365752" cy="2687003"/>
          </a:xfrm>
          <a:prstGeom prst="rect">
            <a:avLst/>
          </a:prstGeom>
          <a:solidFill>
            <a:srgbClr val="F4F4F7"/>
          </a:solidFill>
          <a:ln>
            <a:noFill/>
          </a:ln>
        </p:spPr>
        <p:txBody>
          <a:bodyPr lIns="0" tIns="0" rIns="0" bIns="731520" anchor="ctr" anchorCtr="0">
            <a:noAutofit/>
          </a:bodyPr>
          <a:lstStyle>
            <a:lvl1pPr marL="0" indent="0" algn="ctr">
              <a:lnSpc>
                <a:spcPct val="100000"/>
              </a:lnSpc>
              <a:buNone/>
              <a:defRPr sz="1050" b="1">
                <a:solidFill>
                  <a:srgbClr val="000000"/>
                </a:solidFill>
                <a:latin typeface="+mn-lt"/>
                <a:cs typeface="Segoe UI" panose="020B0502040204020203" pitchFamily="34" charset="0"/>
              </a:defRPr>
            </a:lvl1pPr>
          </a:lstStyle>
          <a:p>
            <a:r>
              <a:rPr lang="en-US"/>
              <a:t>Drag &amp; drop your photo</a:t>
            </a:r>
          </a:p>
          <a:p>
            <a:r>
              <a:rPr lang="en-US"/>
              <a:t>here or click or tap </a:t>
            </a:r>
          </a:p>
          <a:p>
            <a:r>
              <a:rPr lang="en-US"/>
              <a:t>icon below to insert</a:t>
            </a:r>
          </a:p>
          <a:p>
            <a:endParaRPr lang="en-US"/>
          </a:p>
          <a:p>
            <a:endParaRPr lang="en-US"/>
          </a:p>
        </p:txBody>
      </p:sp>
      <p:sp>
        <p:nvSpPr>
          <p:cNvPr id="18" name="Text Placeholder 11">
            <a:extLst>
              <a:ext uri="{FF2B5EF4-FFF2-40B4-BE49-F238E27FC236}">
                <a16:creationId xmlns:a16="http://schemas.microsoft.com/office/drawing/2014/main" id="{FF2BCABA-7928-0037-D0EF-38F1FAAC5362}"/>
              </a:ext>
            </a:extLst>
          </p:cNvPr>
          <p:cNvSpPr>
            <a:spLocks noGrp="1"/>
          </p:cNvSpPr>
          <p:nvPr>
            <p:ph type="body" sz="quarter" idx="16"/>
          </p:nvPr>
        </p:nvSpPr>
        <p:spPr>
          <a:xfrm>
            <a:off x="584199" y="4575104"/>
            <a:ext cx="5364429" cy="184666"/>
          </a:xfrm>
          <a:prstGeom prst="rect">
            <a:avLst/>
          </a:prstGeom>
        </p:spPr>
        <p:txBody>
          <a:bodyPr anchor="t"/>
          <a:lstStyle>
            <a:lvl1pPr marL="0" indent="0">
              <a:spcBef>
                <a:spcPts val="0"/>
              </a:spcBef>
              <a:buNone/>
              <a:defRPr sz="1200">
                <a:solidFill>
                  <a:schemeClr val="tx1"/>
                </a:solidFill>
                <a:latin typeface="+mj-lt"/>
              </a:defRPr>
            </a:lvl1pPr>
          </a:lstStyle>
          <a:p>
            <a:pPr lvl="0"/>
            <a:r>
              <a:rPr lang="en-US"/>
              <a:t>Click to edit Master text styles</a:t>
            </a:r>
          </a:p>
        </p:txBody>
      </p:sp>
      <p:sp>
        <p:nvSpPr>
          <p:cNvPr id="19" name="Text Placeholder 3">
            <a:extLst>
              <a:ext uri="{FF2B5EF4-FFF2-40B4-BE49-F238E27FC236}">
                <a16:creationId xmlns:a16="http://schemas.microsoft.com/office/drawing/2014/main" id="{1056B6E8-083F-87EA-AD66-DF2D022A2515}"/>
              </a:ext>
            </a:extLst>
          </p:cNvPr>
          <p:cNvSpPr>
            <a:spLocks noGrp="1"/>
          </p:cNvSpPr>
          <p:nvPr>
            <p:ph type="body" sz="quarter" idx="15"/>
          </p:nvPr>
        </p:nvSpPr>
        <p:spPr>
          <a:xfrm>
            <a:off x="586390" y="4976443"/>
            <a:ext cx="5362178" cy="153888"/>
          </a:xfrm>
          <a:prstGeom prst="rect">
            <a:avLst/>
          </a:prstGeom>
        </p:spPr>
        <p:txBody>
          <a:bodyPr wrap="square">
            <a:spAutoFit/>
          </a:bodyPr>
          <a:lstStyle>
            <a:lvl1pPr marL="0" indent="0">
              <a:buFont typeface="Arial" panose="020B0604020202020204" pitchFamily="34" charset="0"/>
              <a:buNone/>
              <a:defRPr sz="1000">
                <a:solidFill>
                  <a:schemeClr val="tx1"/>
                </a:solidFill>
              </a:defRPr>
            </a:lvl1pPr>
            <a:lvl2pPr marL="137160" indent="0">
              <a:buFont typeface="Arial" panose="020B0604020202020204" pitchFamily="34" charset="0"/>
              <a:buNone/>
              <a:defRPr>
                <a:solidFill>
                  <a:schemeClr val="tx1"/>
                </a:solidFill>
              </a:defRPr>
            </a:lvl2pPr>
            <a:lvl3pPr marL="411480" indent="-137160">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A07B0D1-31C1-C209-CE85-DD1D42B62A74}"/>
              </a:ext>
            </a:extLst>
          </p:cNvPr>
          <p:cNvSpPr>
            <a:spLocks noGrp="1"/>
          </p:cNvSpPr>
          <p:nvPr>
            <p:ph type="pic" sz="quarter" idx="20" hasCustomPrompt="1"/>
          </p:nvPr>
        </p:nvSpPr>
        <p:spPr bwMode="ltGray">
          <a:xfrm>
            <a:off x="6242049" y="1591310"/>
            <a:ext cx="5357813" cy="2687003"/>
          </a:xfrm>
          <a:prstGeom prst="rect">
            <a:avLst/>
          </a:prstGeom>
          <a:solidFill>
            <a:srgbClr val="F4F4F7"/>
          </a:solidFill>
          <a:ln>
            <a:noFill/>
          </a:ln>
        </p:spPr>
        <p:txBody>
          <a:bodyPr lIns="0" tIns="0" rIns="0" bIns="731520" anchor="ctr" anchorCtr="0">
            <a:noAutofit/>
          </a:bodyPr>
          <a:lstStyle>
            <a:lvl1pPr marL="0" indent="0" algn="ctr">
              <a:lnSpc>
                <a:spcPct val="100000"/>
              </a:lnSpc>
              <a:buNone/>
              <a:defRPr sz="1050" b="1">
                <a:solidFill>
                  <a:srgbClr val="000000"/>
                </a:solidFill>
                <a:latin typeface="+mn-lt"/>
                <a:cs typeface="Segoe UI" panose="020B0502040204020203" pitchFamily="34" charset="0"/>
              </a:defRPr>
            </a:lvl1pPr>
          </a:lstStyle>
          <a:p>
            <a:r>
              <a:rPr lang="en-US"/>
              <a:t>Drag &amp; drop your photo</a:t>
            </a:r>
          </a:p>
          <a:p>
            <a:r>
              <a:rPr lang="en-US"/>
              <a:t>here or click or tap </a:t>
            </a:r>
          </a:p>
          <a:p>
            <a:r>
              <a:rPr lang="en-US"/>
              <a:t>icon below to insert</a:t>
            </a:r>
          </a:p>
          <a:p>
            <a:endParaRPr lang="en-US"/>
          </a:p>
          <a:p>
            <a:endParaRPr lang="en-US"/>
          </a:p>
        </p:txBody>
      </p:sp>
      <p:sp>
        <p:nvSpPr>
          <p:cNvPr id="20" name="Text Placeholder 11">
            <a:extLst>
              <a:ext uri="{FF2B5EF4-FFF2-40B4-BE49-F238E27FC236}">
                <a16:creationId xmlns:a16="http://schemas.microsoft.com/office/drawing/2014/main" id="{B0CE4749-2B49-FDC6-1E4B-4745903086DB}"/>
              </a:ext>
            </a:extLst>
          </p:cNvPr>
          <p:cNvSpPr>
            <a:spLocks noGrp="1"/>
          </p:cNvSpPr>
          <p:nvPr>
            <p:ph type="body" sz="quarter" idx="22"/>
          </p:nvPr>
        </p:nvSpPr>
        <p:spPr>
          <a:xfrm>
            <a:off x="6243372" y="4575104"/>
            <a:ext cx="5356490" cy="184666"/>
          </a:xfrm>
          <a:prstGeom prst="rect">
            <a:avLst/>
          </a:prstGeom>
        </p:spPr>
        <p:txBody>
          <a:bodyPr anchor="t"/>
          <a:lstStyle>
            <a:lvl1pPr marL="0" indent="0">
              <a:spcBef>
                <a:spcPts val="0"/>
              </a:spcBef>
              <a:buNone/>
              <a:defRPr sz="1200">
                <a:solidFill>
                  <a:schemeClr val="tx1"/>
                </a:solidFill>
                <a:latin typeface="+mj-lt"/>
              </a:defRPr>
            </a:lvl1pPr>
          </a:lstStyle>
          <a:p>
            <a:pPr lvl="0"/>
            <a:r>
              <a:rPr lang="en-US"/>
              <a:t>Click to edit Master text styles</a:t>
            </a:r>
          </a:p>
        </p:txBody>
      </p:sp>
      <p:sp>
        <p:nvSpPr>
          <p:cNvPr id="23" name="Text Placeholder 3">
            <a:extLst>
              <a:ext uri="{FF2B5EF4-FFF2-40B4-BE49-F238E27FC236}">
                <a16:creationId xmlns:a16="http://schemas.microsoft.com/office/drawing/2014/main" id="{FEC9D9DE-CE99-5608-0152-4E27F1BE0034}"/>
              </a:ext>
            </a:extLst>
          </p:cNvPr>
          <p:cNvSpPr>
            <a:spLocks noGrp="1"/>
          </p:cNvSpPr>
          <p:nvPr>
            <p:ph type="body" sz="quarter" idx="33"/>
          </p:nvPr>
        </p:nvSpPr>
        <p:spPr>
          <a:xfrm>
            <a:off x="6252435" y="4976442"/>
            <a:ext cx="5357598" cy="153888"/>
          </a:xfrm>
          <a:prstGeom prst="rect">
            <a:avLst/>
          </a:prstGeom>
        </p:spPr>
        <p:txBody>
          <a:bodyPr wrap="square">
            <a:spAutoFit/>
          </a:bodyPr>
          <a:lstStyle>
            <a:lvl1pPr marL="0" indent="0">
              <a:buFont typeface="Arial" panose="020B0604020202020204" pitchFamily="34" charset="0"/>
              <a:buNone/>
              <a:defRPr sz="1000">
                <a:solidFill>
                  <a:schemeClr val="tx1"/>
                </a:solidFill>
              </a:defRPr>
            </a:lvl1pPr>
            <a:lvl2pPr marL="137160" indent="0">
              <a:buFont typeface="Arial" panose="020B0604020202020204" pitchFamily="34" charset="0"/>
              <a:buNone/>
              <a:defRPr>
                <a:solidFill>
                  <a:schemeClr val="tx1"/>
                </a:solidFill>
              </a:defRPr>
            </a:lvl2pPr>
            <a:lvl3pPr marL="411480" indent="-137160">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p:txBody>
      </p:sp>
    </p:spTree>
    <p:extLst>
      <p:ext uri="{BB962C8B-B14F-4D97-AF65-F5344CB8AC3E}">
        <p14:creationId xmlns:p14="http://schemas.microsoft.com/office/powerpoint/2010/main" val="386193441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0">
          <p15:clr>
            <a:srgbClr val="954F72"/>
          </p15:clr>
        </p15:guide>
        <p15:guide id="6" pos="1372">
          <p15:clr>
            <a:srgbClr val="954F72"/>
          </p15:clr>
        </p15:guide>
        <p15:guide id="7" pos="1560">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20">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1_Three photos_with Captions">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Picture Placeholder" descr="This photo is a 'placeholder' only. Drag or drop your photo here, or click and tap the center to insert a photo.">
            <a:extLst>
              <a:ext uri="{FF2B5EF4-FFF2-40B4-BE49-F238E27FC236}">
                <a16:creationId xmlns:a16="http://schemas.microsoft.com/office/drawing/2014/main" id="{716CBF8D-4C8A-D667-58CE-C8A22C93DED8}"/>
              </a:ext>
            </a:extLst>
          </p:cNvPr>
          <p:cNvSpPr>
            <a:spLocks noGrp="1"/>
          </p:cNvSpPr>
          <p:nvPr>
            <p:ph type="pic" sz="quarter" idx="19" hasCustomPrompt="1"/>
          </p:nvPr>
        </p:nvSpPr>
        <p:spPr bwMode="ltGray">
          <a:xfrm>
            <a:off x="584200" y="1591310"/>
            <a:ext cx="3481388" cy="2687003"/>
          </a:xfrm>
          <a:prstGeom prst="rect">
            <a:avLst/>
          </a:prstGeom>
          <a:solidFill>
            <a:srgbClr val="F4F4F7"/>
          </a:solidFill>
          <a:ln>
            <a:noFill/>
          </a:ln>
        </p:spPr>
        <p:txBody>
          <a:bodyPr lIns="0" tIns="0" rIns="0" bIns="731520" anchor="ctr" anchorCtr="0">
            <a:noAutofit/>
          </a:bodyPr>
          <a:lstStyle>
            <a:lvl1pPr marL="0" indent="0" algn="ctr">
              <a:lnSpc>
                <a:spcPct val="100000"/>
              </a:lnSpc>
              <a:buNone/>
              <a:defRPr sz="1050" b="1">
                <a:solidFill>
                  <a:srgbClr val="000000"/>
                </a:solidFill>
                <a:latin typeface="+mn-lt"/>
                <a:cs typeface="Segoe UI" panose="020B0502040204020203" pitchFamily="34" charset="0"/>
              </a:defRPr>
            </a:lvl1pPr>
          </a:lstStyle>
          <a:p>
            <a:r>
              <a:rPr lang="en-US"/>
              <a:t>Drag &amp; drop your photo</a:t>
            </a:r>
          </a:p>
          <a:p>
            <a:r>
              <a:rPr lang="en-US"/>
              <a:t>here or click or tap </a:t>
            </a:r>
          </a:p>
          <a:p>
            <a:r>
              <a:rPr lang="en-US"/>
              <a:t>icon below to insert</a:t>
            </a:r>
          </a:p>
          <a:p>
            <a:endParaRPr lang="en-US"/>
          </a:p>
          <a:p>
            <a:endParaRPr lang="en-US"/>
          </a:p>
        </p:txBody>
      </p:sp>
      <p:sp>
        <p:nvSpPr>
          <p:cNvPr id="18" name="Text Placeholder 11">
            <a:extLst>
              <a:ext uri="{FF2B5EF4-FFF2-40B4-BE49-F238E27FC236}">
                <a16:creationId xmlns:a16="http://schemas.microsoft.com/office/drawing/2014/main" id="{FF2BCABA-7928-0037-D0EF-38F1FAAC5362}"/>
              </a:ext>
            </a:extLst>
          </p:cNvPr>
          <p:cNvSpPr>
            <a:spLocks noGrp="1"/>
          </p:cNvSpPr>
          <p:nvPr>
            <p:ph type="body" sz="quarter" idx="16"/>
          </p:nvPr>
        </p:nvSpPr>
        <p:spPr>
          <a:xfrm>
            <a:off x="584200" y="4575104"/>
            <a:ext cx="3479070" cy="184666"/>
          </a:xfrm>
          <a:prstGeom prst="rect">
            <a:avLst/>
          </a:prstGeom>
        </p:spPr>
        <p:txBody>
          <a:bodyPr anchor="t"/>
          <a:lstStyle>
            <a:lvl1pPr marL="0" indent="0">
              <a:spcBef>
                <a:spcPts val="0"/>
              </a:spcBef>
              <a:buNone/>
              <a:defRPr sz="1200">
                <a:solidFill>
                  <a:schemeClr val="tx1"/>
                </a:solidFill>
                <a:latin typeface="+mj-lt"/>
              </a:defRPr>
            </a:lvl1pPr>
          </a:lstStyle>
          <a:p>
            <a:pPr lvl="0"/>
            <a:r>
              <a:rPr lang="en-US"/>
              <a:t>Click to edit Master text styles</a:t>
            </a:r>
          </a:p>
        </p:txBody>
      </p:sp>
      <p:sp>
        <p:nvSpPr>
          <p:cNvPr id="19" name="Text Placeholder 3">
            <a:extLst>
              <a:ext uri="{FF2B5EF4-FFF2-40B4-BE49-F238E27FC236}">
                <a16:creationId xmlns:a16="http://schemas.microsoft.com/office/drawing/2014/main" id="{1056B6E8-083F-87EA-AD66-DF2D022A2515}"/>
              </a:ext>
            </a:extLst>
          </p:cNvPr>
          <p:cNvSpPr>
            <a:spLocks noGrp="1"/>
          </p:cNvSpPr>
          <p:nvPr>
            <p:ph type="body" sz="quarter" idx="15"/>
          </p:nvPr>
        </p:nvSpPr>
        <p:spPr>
          <a:xfrm>
            <a:off x="586390" y="4976443"/>
            <a:ext cx="3477610" cy="153888"/>
          </a:xfrm>
          <a:prstGeom prst="rect">
            <a:avLst/>
          </a:prstGeom>
        </p:spPr>
        <p:txBody>
          <a:bodyPr wrap="square">
            <a:spAutoFit/>
          </a:bodyPr>
          <a:lstStyle>
            <a:lvl1pPr marL="0" indent="0">
              <a:buFont typeface="Arial" panose="020B0604020202020204" pitchFamily="34" charset="0"/>
              <a:buNone/>
              <a:defRPr sz="1000">
                <a:solidFill>
                  <a:schemeClr val="tx1"/>
                </a:solidFill>
              </a:defRPr>
            </a:lvl1pPr>
            <a:lvl2pPr marL="137160" indent="0">
              <a:buFont typeface="Arial" panose="020B0604020202020204" pitchFamily="34" charset="0"/>
              <a:buNone/>
              <a:defRPr>
                <a:solidFill>
                  <a:schemeClr val="tx1"/>
                </a:solidFill>
              </a:defRPr>
            </a:lvl2pPr>
            <a:lvl3pPr marL="411480" indent="-137160">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A07B0D1-31C1-C209-CE85-DD1D42B62A74}"/>
              </a:ext>
            </a:extLst>
          </p:cNvPr>
          <p:cNvSpPr>
            <a:spLocks noGrp="1"/>
          </p:cNvSpPr>
          <p:nvPr>
            <p:ph type="pic" sz="quarter" idx="20" hasCustomPrompt="1"/>
          </p:nvPr>
        </p:nvSpPr>
        <p:spPr bwMode="ltGray">
          <a:xfrm>
            <a:off x="4353560" y="1591310"/>
            <a:ext cx="3481388" cy="2687003"/>
          </a:xfrm>
          <a:prstGeom prst="rect">
            <a:avLst/>
          </a:prstGeom>
          <a:solidFill>
            <a:srgbClr val="F4F4F7"/>
          </a:solidFill>
          <a:ln>
            <a:noFill/>
          </a:ln>
        </p:spPr>
        <p:txBody>
          <a:bodyPr lIns="0" tIns="0" rIns="0" bIns="731520" anchor="ctr" anchorCtr="0">
            <a:noAutofit/>
          </a:bodyPr>
          <a:lstStyle>
            <a:lvl1pPr marL="0" indent="0" algn="ctr">
              <a:lnSpc>
                <a:spcPct val="100000"/>
              </a:lnSpc>
              <a:buNone/>
              <a:defRPr sz="1050" b="1">
                <a:solidFill>
                  <a:srgbClr val="000000"/>
                </a:solidFill>
                <a:latin typeface="+mn-lt"/>
                <a:cs typeface="Segoe UI" panose="020B0502040204020203" pitchFamily="34" charset="0"/>
              </a:defRPr>
            </a:lvl1pPr>
          </a:lstStyle>
          <a:p>
            <a:r>
              <a:rPr lang="en-US"/>
              <a:t>Drag &amp; drop your photo</a:t>
            </a:r>
          </a:p>
          <a:p>
            <a:r>
              <a:rPr lang="en-US"/>
              <a:t>here or click or tap </a:t>
            </a:r>
          </a:p>
          <a:p>
            <a:r>
              <a:rPr lang="en-US"/>
              <a:t>icon below to insert</a:t>
            </a:r>
          </a:p>
          <a:p>
            <a:endParaRPr lang="en-US"/>
          </a:p>
          <a:p>
            <a:endParaRPr lang="en-US"/>
          </a:p>
        </p:txBody>
      </p:sp>
      <p:sp>
        <p:nvSpPr>
          <p:cNvPr id="20" name="Text Placeholder 11">
            <a:extLst>
              <a:ext uri="{FF2B5EF4-FFF2-40B4-BE49-F238E27FC236}">
                <a16:creationId xmlns:a16="http://schemas.microsoft.com/office/drawing/2014/main" id="{B0CE4749-2B49-FDC6-1E4B-4745903086DB}"/>
              </a:ext>
            </a:extLst>
          </p:cNvPr>
          <p:cNvSpPr>
            <a:spLocks noGrp="1"/>
          </p:cNvSpPr>
          <p:nvPr>
            <p:ph type="body" sz="quarter" idx="22"/>
          </p:nvPr>
        </p:nvSpPr>
        <p:spPr>
          <a:xfrm>
            <a:off x="4374792" y="4575104"/>
            <a:ext cx="3476891" cy="184666"/>
          </a:xfrm>
          <a:prstGeom prst="rect">
            <a:avLst/>
          </a:prstGeom>
        </p:spPr>
        <p:txBody>
          <a:bodyPr anchor="t"/>
          <a:lstStyle>
            <a:lvl1pPr marL="0" indent="0">
              <a:spcBef>
                <a:spcPts val="0"/>
              </a:spcBef>
              <a:buNone/>
              <a:defRPr sz="1200">
                <a:solidFill>
                  <a:schemeClr val="tx1"/>
                </a:solidFill>
                <a:latin typeface="+mj-lt"/>
              </a:defRPr>
            </a:lvl1pPr>
          </a:lstStyle>
          <a:p>
            <a:pPr lvl="0"/>
            <a:r>
              <a:rPr lang="en-US"/>
              <a:t>Click to edit Master text styles</a:t>
            </a:r>
          </a:p>
        </p:txBody>
      </p:sp>
      <p:sp>
        <p:nvSpPr>
          <p:cNvPr id="23" name="Text Placeholder 3">
            <a:extLst>
              <a:ext uri="{FF2B5EF4-FFF2-40B4-BE49-F238E27FC236}">
                <a16:creationId xmlns:a16="http://schemas.microsoft.com/office/drawing/2014/main" id="{FEC9D9DE-CE99-5608-0152-4E27F1BE0034}"/>
              </a:ext>
            </a:extLst>
          </p:cNvPr>
          <p:cNvSpPr>
            <a:spLocks noGrp="1"/>
          </p:cNvSpPr>
          <p:nvPr>
            <p:ph type="body" sz="quarter" idx="33"/>
          </p:nvPr>
        </p:nvSpPr>
        <p:spPr>
          <a:xfrm>
            <a:off x="4383855" y="4976442"/>
            <a:ext cx="3477610" cy="153888"/>
          </a:xfrm>
          <a:prstGeom prst="rect">
            <a:avLst/>
          </a:prstGeom>
        </p:spPr>
        <p:txBody>
          <a:bodyPr wrap="square">
            <a:spAutoFit/>
          </a:bodyPr>
          <a:lstStyle>
            <a:lvl1pPr marL="0" indent="0">
              <a:buFont typeface="Arial" panose="020B0604020202020204" pitchFamily="34" charset="0"/>
              <a:buNone/>
              <a:defRPr sz="1000">
                <a:solidFill>
                  <a:schemeClr val="tx1"/>
                </a:solidFill>
              </a:defRPr>
            </a:lvl1pPr>
            <a:lvl2pPr marL="137160" indent="0">
              <a:buFont typeface="Arial" panose="020B0604020202020204" pitchFamily="34" charset="0"/>
              <a:buNone/>
              <a:defRPr>
                <a:solidFill>
                  <a:schemeClr val="tx1"/>
                </a:solidFill>
              </a:defRPr>
            </a:lvl2pPr>
            <a:lvl3pPr marL="411480" indent="-137160">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8" name="Picture Placeholder" descr="This photo is a 'placeholder' only. Drag or drop your photo here, or click and tap the center to insert a photo.">
            <a:extLst>
              <a:ext uri="{FF2B5EF4-FFF2-40B4-BE49-F238E27FC236}">
                <a16:creationId xmlns:a16="http://schemas.microsoft.com/office/drawing/2014/main" id="{BAAE6802-21C6-E5BE-3A2D-31CF010C9EFB}"/>
              </a:ext>
            </a:extLst>
          </p:cNvPr>
          <p:cNvSpPr>
            <a:spLocks noGrp="1"/>
          </p:cNvSpPr>
          <p:nvPr>
            <p:ph type="pic" sz="quarter" idx="21" hasCustomPrompt="1"/>
          </p:nvPr>
        </p:nvSpPr>
        <p:spPr bwMode="ltGray">
          <a:xfrm>
            <a:off x="8128000" y="1591309"/>
            <a:ext cx="3486092" cy="2684159"/>
          </a:xfrm>
          <a:prstGeom prst="rect">
            <a:avLst/>
          </a:prstGeom>
          <a:solidFill>
            <a:srgbClr val="F4F4F7"/>
          </a:solidFill>
        </p:spPr>
        <p:txBody>
          <a:bodyPr lIns="0" tIns="0" rIns="0" bIns="731520" anchor="ctr" anchorCtr="0">
            <a:noAutofit/>
          </a:bodyPr>
          <a:lstStyle>
            <a:lvl1pPr marL="0" indent="0" algn="ctr">
              <a:lnSpc>
                <a:spcPct val="100000"/>
              </a:lnSpc>
              <a:buNone/>
              <a:defRPr sz="1050" b="1">
                <a:solidFill>
                  <a:srgbClr val="000000"/>
                </a:solidFill>
                <a:latin typeface="+mn-lt"/>
                <a:cs typeface="Segoe UI" panose="020B0502040204020203" pitchFamily="34" charset="0"/>
              </a:defRPr>
            </a:lvl1pPr>
          </a:lstStyle>
          <a:p>
            <a:r>
              <a:rPr lang="en-US"/>
              <a:t>Drag &amp; drop your photo</a:t>
            </a:r>
          </a:p>
          <a:p>
            <a:r>
              <a:rPr lang="en-US"/>
              <a:t>here or click or tap </a:t>
            </a:r>
          </a:p>
          <a:p>
            <a:r>
              <a:rPr lang="en-US"/>
              <a:t>icon below to insert</a:t>
            </a:r>
          </a:p>
          <a:p>
            <a:endParaRPr lang="en-US"/>
          </a:p>
          <a:p>
            <a:endParaRPr lang="en-US"/>
          </a:p>
        </p:txBody>
      </p:sp>
      <p:sp>
        <p:nvSpPr>
          <p:cNvPr id="21" name="Text Placeholder 11">
            <a:extLst>
              <a:ext uri="{FF2B5EF4-FFF2-40B4-BE49-F238E27FC236}">
                <a16:creationId xmlns:a16="http://schemas.microsoft.com/office/drawing/2014/main" id="{F80D639A-857F-73A5-343B-28EC4082B8E5}"/>
              </a:ext>
            </a:extLst>
          </p:cNvPr>
          <p:cNvSpPr>
            <a:spLocks noGrp="1"/>
          </p:cNvSpPr>
          <p:nvPr>
            <p:ph type="body" sz="quarter" idx="24"/>
          </p:nvPr>
        </p:nvSpPr>
        <p:spPr>
          <a:xfrm>
            <a:off x="8133626" y="4571913"/>
            <a:ext cx="3485371" cy="187857"/>
          </a:xfrm>
          <a:prstGeom prst="rect">
            <a:avLst/>
          </a:prstGeom>
        </p:spPr>
        <p:txBody>
          <a:bodyPr anchor="t"/>
          <a:lstStyle>
            <a:lvl1pPr marL="0" indent="0">
              <a:spcBef>
                <a:spcPts val="0"/>
              </a:spcBef>
              <a:buNone/>
              <a:defRPr sz="1200">
                <a:solidFill>
                  <a:schemeClr val="tx1"/>
                </a:solidFill>
                <a:latin typeface="+mj-lt"/>
              </a:defRPr>
            </a:lvl1pPr>
          </a:lstStyle>
          <a:p>
            <a:pPr lvl="0"/>
            <a:r>
              <a:rPr lang="en-US"/>
              <a:t>Click to edit Master text styles</a:t>
            </a:r>
          </a:p>
        </p:txBody>
      </p:sp>
      <p:sp>
        <p:nvSpPr>
          <p:cNvPr id="24" name="Text Placeholder 3">
            <a:extLst>
              <a:ext uri="{FF2B5EF4-FFF2-40B4-BE49-F238E27FC236}">
                <a16:creationId xmlns:a16="http://schemas.microsoft.com/office/drawing/2014/main" id="{5712E1C1-EE18-EA11-6D06-673117B00DCD}"/>
              </a:ext>
            </a:extLst>
          </p:cNvPr>
          <p:cNvSpPr>
            <a:spLocks noGrp="1"/>
          </p:cNvSpPr>
          <p:nvPr>
            <p:ph type="body" sz="quarter" idx="34"/>
          </p:nvPr>
        </p:nvSpPr>
        <p:spPr>
          <a:xfrm>
            <a:off x="8128000" y="4973784"/>
            <a:ext cx="3486092" cy="156547"/>
          </a:xfrm>
          <a:prstGeom prst="rect">
            <a:avLst/>
          </a:prstGeom>
        </p:spPr>
        <p:txBody>
          <a:bodyPr wrap="square">
            <a:spAutoFit/>
          </a:bodyPr>
          <a:lstStyle>
            <a:lvl1pPr marL="0" indent="0">
              <a:buFont typeface="Arial" panose="020B0604020202020204" pitchFamily="34" charset="0"/>
              <a:buNone/>
              <a:defRPr sz="1000">
                <a:solidFill>
                  <a:schemeClr val="tx1"/>
                </a:solidFill>
              </a:defRPr>
            </a:lvl1pPr>
            <a:lvl2pPr marL="137160" indent="0">
              <a:buFont typeface="Arial" panose="020B0604020202020204" pitchFamily="34" charset="0"/>
              <a:buNone/>
              <a:defRPr>
                <a:solidFill>
                  <a:schemeClr val="tx1"/>
                </a:solidFill>
              </a:defRPr>
            </a:lvl2pPr>
            <a:lvl3pPr marL="411480" indent="-137160">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p:txBody>
      </p:sp>
    </p:spTree>
    <p:extLst>
      <p:ext uri="{BB962C8B-B14F-4D97-AF65-F5344CB8AC3E}">
        <p14:creationId xmlns:p14="http://schemas.microsoft.com/office/powerpoint/2010/main" val="267950598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0">
          <p15:clr>
            <a:srgbClr val="954F72"/>
          </p15:clr>
        </p15:guide>
        <p15:guide id="6" pos="1372">
          <p15:clr>
            <a:srgbClr val="954F72"/>
          </p15:clr>
        </p15:guide>
        <p15:guide id="7" pos="1560">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1_Four photos_with Captions">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6" name="Picture Placeholder" descr="This photo is a 'placeholder' only. Drag or drop your photo here, or click and tap the center to insert a photo.">
            <a:extLst>
              <a:ext uri="{FF2B5EF4-FFF2-40B4-BE49-F238E27FC236}">
                <a16:creationId xmlns:a16="http://schemas.microsoft.com/office/drawing/2014/main" id="{4C58661F-95C1-B4E4-0A23-B8DF22E7890D}"/>
              </a:ext>
            </a:extLst>
          </p:cNvPr>
          <p:cNvSpPr>
            <a:spLocks noGrp="1"/>
          </p:cNvSpPr>
          <p:nvPr>
            <p:ph type="pic" sz="quarter" idx="19"/>
          </p:nvPr>
        </p:nvSpPr>
        <p:spPr bwMode="ltGray">
          <a:xfrm>
            <a:off x="584200" y="2284412"/>
            <a:ext cx="2538413" cy="1997075"/>
          </a:xfrm>
          <a:prstGeom prst="rect">
            <a:avLst/>
          </a:prstGeom>
          <a:solidFill>
            <a:srgbClr val="F4F4F7"/>
          </a:solidFill>
        </p:spPr>
        <p:txBody>
          <a:bodyPr lIns="0" tIns="0" rIns="0" bIns="731520" anchor="ctr" anchorCtr="0">
            <a:noAutofit/>
          </a:bodyPr>
          <a:lstStyle>
            <a:lvl1pPr marL="0" indent="0" algn="ctr">
              <a:lnSpc>
                <a:spcPct val="100000"/>
              </a:lnSpc>
              <a:buNone/>
              <a:defRPr sz="1000" b="1">
                <a:solidFill>
                  <a:srgbClr val="000000"/>
                </a:solidFill>
                <a:latin typeface="+mn-lt"/>
                <a:cs typeface="Segoe UI" panose="020B0502040204020203" pitchFamily="34" charset="0"/>
              </a:defRPr>
            </a:lvl1pPr>
          </a:lstStyle>
          <a:p>
            <a:r>
              <a:rPr lang="en-US"/>
              <a:t>Click icon to add picture</a:t>
            </a:r>
          </a:p>
        </p:txBody>
      </p:sp>
      <p:sp>
        <p:nvSpPr>
          <p:cNvPr id="8" name="Text Placeholder 11">
            <a:extLst>
              <a:ext uri="{FF2B5EF4-FFF2-40B4-BE49-F238E27FC236}">
                <a16:creationId xmlns:a16="http://schemas.microsoft.com/office/drawing/2014/main" id="{10B31DB7-7E61-84AD-6FD2-E7035923C566}"/>
              </a:ext>
            </a:extLst>
          </p:cNvPr>
          <p:cNvSpPr>
            <a:spLocks noGrp="1"/>
          </p:cNvSpPr>
          <p:nvPr>
            <p:ph type="body" sz="quarter" idx="16"/>
          </p:nvPr>
        </p:nvSpPr>
        <p:spPr>
          <a:xfrm>
            <a:off x="584200" y="4575104"/>
            <a:ext cx="2535699" cy="184666"/>
          </a:xfrm>
          <a:prstGeom prst="rect">
            <a:avLst/>
          </a:prstGeom>
        </p:spPr>
        <p:txBody>
          <a:bodyPr anchor="t"/>
          <a:lstStyle>
            <a:lvl1pPr marL="0" indent="0">
              <a:spcBef>
                <a:spcPts val="0"/>
              </a:spcBef>
              <a:buNone/>
              <a:defRPr sz="1200">
                <a:solidFill>
                  <a:schemeClr val="tx1"/>
                </a:solidFill>
                <a:latin typeface="+mj-lt"/>
              </a:defRPr>
            </a:lvl1pPr>
          </a:lstStyle>
          <a:p>
            <a:pPr lvl="0"/>
            <a:r>
              <a:rPr lang="en-US"/>
              <a:t>Click to edit Master text styles</a:t>
            </a:r>
          </a:p>
        </p:txBody>
      </p:sp>
      <p:sp>
        <p:nvSpPr>
          <p:cNvPr id="10" name="Text Placeholder 3">
            <a:extLst>
              <a:ext uri="{FF2B5EF4-FFF2-40B4-BE49-F238E27FC236}">
                <a16:creationId xmlns:a16="http://schemas.microsoft.com/office/drawing/2014/main" id="{EC05A197-25AD-0D46-72B3-478F9182C5B6}"/>
              </a:ext>
            </a:extLst>
          </p:cNvPr>
          <p:cNvSpPr>
            <a:spLocks noGrp="1"/>
          </p:cNvSpPr>
          <p:nvPr>
            <p:ph type="body" sz="quarter" idx="15"/>
          </p:nvPr>
        </p:nvSpPr>
        <p:spPr>
          <a:xfrm>
            <a:off x="586390" y="4976443"/>
            <a:ext cx="2534635" cy="153888"/>
          </a:xfrm>
          <a:prstGeom prst="rect">
            <a:avLst/>
          </a:prstGeom>
        </p:spPr>
        <p:txBody>
          <a:bodyPr wrap="square">
            <a:spAutoFit/>
          </a:bodyPr>
          <a:lstStyle>
            <a:lvl1pPr marL="0" indent="0">
              <a:buFont typeface="Arial" panose="020B0604020202020204" pitchFamily="34" charset="0"/>
              <a:buNone/>
              <a:defRPr sz="1000">
                <a:solidFill>
                  <a:schemeClr val="tx1"/>
                </a:solidFill>
              </a:defRPr>
            </a:lvl1pPr>
            <a:lvl2pPr marL="137160" indent="0">
              <a:buFont typeface="Arial" panose="020B0604020202020204" pitchFamily="34" charset="0"/>
              <a:buNone/>
              <a:defRPr>
                <a:solidFill>
                  <a:schemeClr val="tx1"/>
                </a:solidFill>
              </a:defRPr>
            </a:lvl2pPr>
            <a:lvl3pPr marL="411480" indent="-137160">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FDC00AC3-107E-A09F-8DF5-09CDA496E0EE}"/>
              </a:ext>
            </a:extLst>
          </p:cNvPr>
          <p:cNvSpPr>
            <a:spLocks noGrp="1"/>
          </p:cNvSpPr>
          <p:nvPr>
            <p:ph type="pic" sz="quarter" idx="29"/>
          </p:nvPr>
        </p:nvSpPr>
        <p:spPr bwMode="ltGray">
          <a:xfrm>
            <a:off x="3429000" y="2284412"/>
            <a:ext cx="2538413" cy="1997075"/>
          </a:xfrm>
          <a:prstGeom prst="rect">
            <a:avLst/>
          </a:prstGeom>
          <a:solidFill>
            <a:srgbClr val="F4F4F7"/>
          </a:solidFill>
        </p:spPr>
        <p:txBody>
          <a:bodyPr lIns="0" tIns="0" rIns="0" bIns="731520" anchor="ctr" anchorCtr="0">
            <a:noAutofit/>
          </a:bodyPr>
          <a:lstStyle>
            <a:lvl1pPr marL="0" indent="0" algn="ctr">
              <a:lnSpc>
                <a:spcPct val="100000"/>
              </a:lnSpc>
              <a:buNone/>
              <a:defRPr sz="1000" b="1">
                <a:solidFill>
                  <a:srgbClr val="000000"/>
                </a:solidFill>
                <a:latin typeface="+mn-lt"/>
                <a:cs typeface="Segoe UI" panose="020B0502040204020203" pitchFamily="34" charset="0"/>
              </a:defRPr>
            </a:lvl1pPr>
          </a:lstStyle>
          <a:p>
            <a:r>
              <a:rPr lang="en-US"/>
              <a:t>Click icon to add picture</a:t>
            </a:r>
          </a:p>
        </p:txBody>
      </p:sp>
      <p:sp>
        <p:nvSpPr>
          <p:cNvPr id="11" name="Text Placeholder 11">
            <a:extLst>
              <a:ext uri="{FF2B5EF4-FFF2-40B4-BE49-F238E27FC236}">
                <a16:creationId xmlns:a16="http://schemas.microsoft.com/office/drawing/2014/main" id="{5E8CE4D2-B387-0A2B-B7D1-7F14B8920487}"/>
              </a:ext>
            </a:extLst>
          </p:cNvPr>
          <p:cNvSpPr>
            <a:spLocks noGrp="1"/>
          </p:cNvSpPr>
          <p:nvPr>
            <p:ph type="body" sz="quarter" idx="22"/>
          </p:nvPr>
        </p:nvSpPr>
        <p:spPr>
          <a:xfrm>
            <a:off x="3413125" y="4575104"/>
            <a:ext cx="2534111" cy="184666"/>
          </a:xfrm>
          <a:prstGeom prst="rect">
            <a:avLst/>
          </a:prstGeom>
        </p:spPr>
        <p:txBody>
          <a:bodyPr anchor="t"/>
          <a:lstStyle>
            <a:lvl1pPr marL="0" indent="0">
              <a:spcBef>
                <a:spcPts val="0"/>
              </a:spcBef>
              <a:buNone/>
              <a:defRPr sz="1200">
                <a:solidFill>
                  <a:schemeClr val="tx1"/>
                </a:solidFill>
                <a:latin typeface="+mj-lt"/>
              </a:defRPr>
            </a:lvl1pPr>
          </a:lstStyle>
          <a:p>
            <a:pPr lvl="0"/>
            <a:r>
              <a:rPr lang="en-US"/>
              <a:t>Click to edit Master text styles</a:t>
            </a:r>
          </a:p>
        </p:txBody>
      </p:sp>
      <p:sp>
        <p:nvSpPr>
          <p:cNvPr id="22" name="Text Placeholder 3">
            <a:extLst>
              <a:ext uri="{FF2B5EF4-FFF2-40B4-BE49-F238E27FC236}">
                <a16:creationId xmlns:a16="http://schemas.microsoft.com/office/drawing/2014/main" id="{A6618941-6CC1-7AAC-4FE2-94D7D46F7971}"/>
              </a:ext>
            </a:extLst>
          </p:cNvPr>
          <p:cNvSpPr>
            <a:spLocks noGrp="1"/>
          </p:cNvSpPr>
          <p:nvPr>
            <p:ph type="body" sz="quarter" idx="33"/>
          </p:nvPr>
        </p:nvSpPr>
        <p:spPr>
          <a:xfrm>
            <a:off x="3422188" y="4976443"/>
            <a:ext cx="2534635" cy="153888"/>
          </a:xfrm>
          <a:prstGeom prst="rect">
            <a:avLst/>
          </a:prstGeom>
        </p:spPr>
        <p:txBody>
          <a:bodyPr wrap="square">
            <a:spAutoFit/>
          </a:bodyPr>
          <a:lstStyle>
            <a:lvl1pPr marL="0" indent="0">
              <a:buFont typeface="Arial" panose="020B0604020202020204" pitchFamily="34" charset="0"/>
              <a:buNone/>
              <a:defRPr sz="1000">
                <a:solidFill>
                  <a:schemeClr val="tx1"/>
                </a:solidFill>
              </a:defRPr>
            </a:lvl1pPr>
            <a:lvl2pPr marL="137160" indent="0">
              <a:buFont typeface="Arial" panose="020B0604020202020204" pitchFamily="34" charset="0"/>
              <a:buNone/>
              <a:defRPr>
                <a:solidFill>
                  <a:schemeClr val="tx1"/>
                </a:solidFill>
              </a:defRPr>
            </a:lvl2pPr>
            <a:lvl3pPr marL="411480" indent="-137160">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DA62A022-68CB-A937-A489-4F6F1B7467B9}"/>
              </a:ext>
            </a:extLst>
          </p:cNvPr>
          <p:cNvSpPr>
            <a:spLocks noGrp="1"/>
          </p:cNvSpPr>
          <p:nvPr>
            <p:ph type="pic" sz="quarter" idx="30"/>
          </p:nvPr>
        </p:nvSpPr>
        <p:spPr bwMode="ltGray">
          <a:xfrm>
            <a:off x="6248400" y="2284412"/>
            <a:ext cx="2538413" cy="1997075"/>
          </a:xfrm>
          <a:prstGeom prst="rect">
            <a:avLst/>
          </a:prstGeom>
          <a:solidFill>
            <a:srgbClr val="F4F4F7"/>
          </a:solidFill>
        </p:spPr>
        <p:txBody>
          <a:bodyPr lIns="0" tIns="0" rIns="0" bIns="731520" anchor="ctr" anchorCtr="0">
            <a:noAutofit/>
          </a:bodyPr>
          <a:lstStyle>
            <a:lvl1pPr marL="0" indent="0" algn="ctr">
              <a:lnSpc>
                <a:spcPct val="100000"/>
              </a:lnSpc>
              <a:buNone/>
              <a:defRPr sz="1000" b="1">
                <a:solidFill>
                  <a:srgbClr val="000000"/>
                </a:solidFill>
                <a:latin typeface="+mn-lt"/>
                <a:cs typeface="Segoe UI" panose="020B0502040204020203" pitchFamily="34" charset="0"/>
              </a:defRPr>
            </a:lvl1pPr>
          </a:lstStyle>
          <a:p>
            <a:r>
              <a:rPr lang="en-US"/>
              <a:t>Click icon to add picture</a:t>
            </a:r>
          </a:p>
        </p:txBody>
      </p:sp>
      <p:sp>
        <p:nvSpPr>
          <p:cNvPr id="18" name="Text Placeholder 11">
            <a:extLst>
              <a:ext uri="{FF2B5EF4-FFF2-40B4-BE49-F238E27FC236}">
                <a16:creationId xmlns:a16="http://schemas.microsoft.com/office/drawing/2014/main" id="{F7F06D45-B145-3780-49F6-BE617DDBDE41}"/>
              </a:ext>
            </a:extLst>
          </p:cNvPr>
          <p:cNvSpPr>
            <a:spLocks noGrp="1"/>
          </p:cNvSpPr>
          <p:nvPr>
            <p:ph type="body" sz="quarter" idx="24"/>
          </p:nvPr>
        </p:nvSpPr>
        <p:spPr>
          <a:xfrm>
            <a:off x="6240462" y="4575104"/>
            <a:ext cx="2534111" cy="184666"/>
          </a:xfrm>
          <a:prstGeom prst="rect">
            <a:avLst/>
          </a:prstGeom>
        </p:spPr>
        <p:txBody>
          <a:bodyPr anchor="t"/>
          <a:lstStyle>
            <a:lvl1pPr marL="0" indent="0">
              <a:spcBef>
                <a:spcPts val="0"/>
              </a:spcBef>
              <a:buNone/>
              <a:defRPr sz="1200">
                <a:solidFill>
                  <a:schemeClr val="tx1"/>
                </a:solidFill>
                <a:latin typeface="+mj-lt"/>
              </a:defRPr>
            </a:lvl1pPr>
          </a:lstStyle>
          <a:p>
            <a:pPr lvl="0"/>
            <a:r>
              <a:rPr lang="en-US"/>
              <a:t>Click to edit Master text styles</a:t>
            </a:r>
          </a:p>
        </p:txBody>
      </p:sp>
      <p:sp>
        <p:nvSpPr>
          <p:cNvPr id="23" name="Text Placeholder 3">
            <a:extLst>
              <a:ext uri="{FF2B5EF4-FFF2-40B4-BE49-F238E27FC236}">
                <a16:creationId xmlns:a16="http://schemas.microsoft.com/office/drawing/2014/main" id="{8B0B40D6-1117-8B24-4089-BB3CEF4DAF3E}"/>
              </a:ext>
            </a:extLst>
          </p:cNvPr>
          <p:cNvSpPr>
            <a:spLocks noGrp="1"/>
          </p:cNvSpPr>
          <p:nvPr>
            <p:ph type="body" sz="quarter" idx="34"/>
          </p:nvPr>
        </p:nvSpPr>
        <p:spPr>
          <a:xfrm>
            <a:off x="6234836" y="4976443"/>
            <a:ext cx="2534635" cy="153888"/>
          </a:xfrm>
          <a:prstGeom prst="rect">
            <a:avLst/>
          </a:prstGeom>
        </p:spPr>
        <p:txBody>
          <a:bodyPr wrap="square">
            <a:spAutoFit/>
          </a:bodyPr>
          <a:lstStyle>
            <a:lvl1pPr marL="0" indent="0">
              <a:buFont typeface="Arial" panose="020B0604020202020204" pitchFamily="34" charset="0"/>
              <a:buNone/>
              <a:defRPr sz="1000">
                <a:solidFill>
                  <a:schemeClr val="tx1"/>
                </a:solidFill>
              </a:defRPr>
            </a:lvl1pPr>
            <a:lvl2pPr marL="137160" indent="0">
              <a:buFont typeface="Arial" panose="020B0604020202020204" pitchFamily="34" charset="0"/>
              <a:buNone/>
              <a:defRPr>
                <a:solidFill>
                  <a:schemeClr val="tx1"/>
                </a:solidFill>
              </a:defRPr>
            </a:lvl2pPr>
            <a:lvl3pPr marL="411480" indent="-137160">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341013BA-5459-4F89-B59D-0ADC194876D5}"/>
              </a:ext>
            </a:extLst>
          </p:cNvPr>
          <p:cNvSpPr>
            <a:spLocks noGrp="1"/>
          </p:cNvSpPr>
          <p:nvPr>
            <p:ph type="pic" sz="quarter" idx="31"/>
          </p:nvPr>
        </p:nvSpPr>
        <p:spPr bwMode="ltGray">
          <a:xfrm>
            <a:off x="9067800" y="2284412"/>
            <a:ext cx="2538413" cy="1997075"/>
          </a:xfrm>
          <a:prstGeom prst="rect">
            <a:avLst/>
          </a:prstGeom>
          <a:solidFill>
            <a:srgbClr val="F4F4F7"/>
          </a:solidFill>
        </p:spPr>
        <p:txBody>
          <a:bodyPr lIns="0" tIns="0" rIns="0" bIns="731520" anchor="ctr" anchorCtr="0">
            <a:noAutofit/>
          </a:bodyPr>
          <a:lstStyle>
            <a:lvl1pPr marL="0" indent="0" algn="ctr">
              <a:lnSpc>
                <a:spcPct val="100000"/>
              </a:lnSpc>
              <a:buNone/>
              <a:defRPr sz="1000" b="1">
                <a:solidFill>
                  <a:srgbClr val="000000"/>
                </a:solidFill>
                <a:latin typeface="+mn-lt"/>
                <a:cs typeface="Segoe UI" panose="020B0502040204020203" pitchFamily="34" charset="0"/>
              </a:defRPr>
            </a:lvl1pPr>
          </a:lstStyle>
          <a:p>
            <a:r>
              <a:rPr lang="en-US"/>
              <a:t>Click icon to add picture</a:t>
            </a:r>
          </a:p>
        </p:txBody>
      </p:sp>
      <p:sp>
        <p:nvSpPr>
          <p:cNvPr id="20" name="Text Placeholder 11">
            <a:extLst>
              <a:ext uri="{FF2B5EF4-FFF2-40B4-BE49-F238E27FC236}">
                <a16:creationId xmlns:a16="http://schemas.microsoft.com/office/drawing/2014/main" id="{9C586E8F-D3A3-C215-76A4-E3A03A5104EB}"/>
              </a:ext>
            </a:extLst>
          </p:cNvPr>
          <p:cNvSpPr>
            <a:spLocks noGrp="1"/>
          </p:cNvSpPr>
          <p:nvPr>
            <p:ph type="body" sz="quarter" idx="26"/>
          </p:nvPr>
        </p:nvSpPr>
        <p:spPr>
          <a:xfrm>
            <a:off x="9076259" y="4575104"/>
            <a:ext cx="2534111" cy="184666"/>
          </a:xfrm>
          <a:prstGeom prst="rect">
            <a:avLst/>
          </a:prstGeom>
        </p:spPr>
        <p:txBody>
          <a:bodyPr anchor="t"/>
          <a:lstStyle>
            <a:lvl1pPr marL="0" indent="0">
              <a:spcBef>
                <a:spcPts val="0"/>
              </a:spcBef>
              <a:buNone/>
              <a:defRPr sz="1200">
                <a:solidFill>
                  <a:schemeClr val="tx1"/>
                </a:solidFill>
                <a:latin typeface="+mj-lt"/>
              </a:defRPr>
            </a:lvl1pPr>
          </a:lstStyle>
          <a:p>
            <a:pPr lvl="0"/>
            <a:r>
              <a:rPr lang="en-US"/>
              <a:t>Click to edit Master text styles</a:t>
            </a:r>
          </a:p>
        </p:txBody>
      </p:sp>
      <p:sp>
        <p:nvSpPr>
          <p:cNvPr id="24" name="Text Placeholder 3">
            <a:extLst>
              <a:ext uri="{FF2B5EF4-FFF2-40B4-BE49-F238E27FC236}">
                <a16:creationId xmlns:a16="http://schemas.microsoft.com/office/drawing/2014/main" id="{311900E2-1D2D-6D0A-7E29-8FAEA637B2C7}"/>
              </a:ext>
            </a:extLst>
          </p:cNvPr>
          <p:cNvSpPr>
            <a:spLocks noGrp="1"/>
          </p:cNvSpPr>
          <p:nvPr>
            <p:ph type="body" sz="quarter" idx="35"/>
          </p:nvPr>
        </p:nvSpPr>
        <p:spPr>
          <a:xfrm>
            <a:off x="9082208" y="4976443"/>
            <a:ext cx="2534635" cy="153888"/>
          </a:xfrm>
          <a:prstGeom prst="rect">
            <a:avLst/>
          </a:prstGeom>
        </p:spPr>
        <p:txBody>
          <a:bodyPr wrap="square">
            <a:spAutoFit/>
          </a:bodyPr>
          <a:lstStyle>
            <a:lvl1pPr marL="0" indent="0">
              <a:buFont typeface="Arial" panose="020B0604020202020204" pitchFamily="34" charset="0"/>
              <a:buNone/>
              <a:defRPr sz="1000">
                <a:solidFill>
                  <a:schemeClr val="tx1"/>
                </a:solidFill>
              </a:defRPr>
            </a:lvl1pPr>
            <a:lvl2pPr marL="137160" indent="0">
              <a:buFont typeface="Arial" panose="020B0604020202020204" pitchFamily="34" charset="0"/>
              <a:buNone/>
              <a:defRPr>
                <a:solidFill>
                  <a:schemeClr val="tx1"/>
                </a:solidFill>
              </a:defRPr>
            </a:lvl2pPr>
            <a:lvl3pPr marL="411480" indent="-137160">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p:txBody>
      </p:sp>
    </p:spTree>
    <p:extLst>
      <p:ext uri="{BB962C8B-B14F-4D97-AF65-F5344CB8AC3E}">
        <p14:creationId xmlns:p14="http://schemas.microsoft.com/office/powerpoint/2010/main" val="161430353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Blank_with 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4286973221"/>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Resources">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5F055FC1-EF87-C5EC-9545-B346C73ACDA3}"/>
              </a:ext>
            </a:extLst>
          </p:cNvPr>
          <p:cNvSpPr>
            <a:spLocks noGrp="1"/>
          </p:cNvSpPr>
          <p:nvPr>
            <p:ph type="body" sz="quarter" idx="19"/>
          </p:nvPr>
        </p:nvSpPr>
        <p:spPr>
          <a:xfrm>
            <a:off x="586389" y="2081710"/>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3">
            <a:extLst>
              <a:ext uri="{FF2B5EF4-FFF2-40B4-BE49-F238E27FC236}">
                <a16:creationId xmlns:a16="http://schemas.microsoft.com/office/drawing/2014/main" id="{5EBA1527-2F4C-29A6-6A08-4FBA5CAE4E7E}"/>
              </a:ext>
            </a:extLst>
          </p:cNvPr>
          <p:cNvSpPr>
            <a:spLocks noGrp="1"/>
          </p:cNvSpPr>
          <p:nvPr>
            <p:ph type="body" sz="quarter" idx="20"/>
          </p:nvPr>
        </p:nvSpPr>
        <p:spPr>
          <a:xfrm>
            <a:off x="586389" y="3587124"/>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3B81DC28-90DC-14C9-6ED7-101D16E58FA0}"/>
              </a:ext>
            </a:extLst>
          </p:cNvPr>
          <p:cNvSpPr>
            <a:spLocks noGrp="1"/>
          </p:cNvSpPr>
          <p:nvPr>
            <p:ph type="body" sz="quarter" idx="21"/>
          </p:nvPr>
        </p:nvSpPr>
        <p:spPr>
          <a:xfrm>
            <a:off x="586389" y="4077778"/>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86330608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losing slide_with Logo">
    <p:bg>
      <p:bgRef idx="1001">
        <a:schemeClr val="bg2"/>
      </p:bgRef>
    </p:bg>
    <p:spTree>
      <p:nvGrpSpPr>
        <p:cNvPr id="1" name=""/>
        <p:cNvGrpSpPr/>
        <p:nvPr/>
      </p:nvGrpSpPr>
      <p:grpSpPr>
        <a:xfrm>
          <a:off x="0" y="0"/>
          <a:ext cx="0" cy="0"/>
          <a:chOff x="0" y="0"/>
          <a:chExt cx="0" cy="0"/>
        </a:xfrm>
      </p:grpSpPr>
      <p:pic>
        <p:nvPicPr>
          <p:cNvPr id="2" name="MS logo gray - EMF">
            <a:extLst>
              <a:ext uri="{FF2B5EF4-FFF2-40B4-BE49-F238E27FC236}">
                <a16:creationId xmlns:a16="http://schemas.microsoft.com/office/drawing/2014/main" id="{34855668-1A0A-E5EE-1D0F-97B30351BA0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5" name="Text Box 3"/>
          <p:cNvSpPr txBox="1">
            <a:spLocks noChangeArrowheads="1"/>
          </p:cNvSpPr>
          <p:nvPr/>
        </p:nvSpPr>
        <p:spPr bwMode="blackWhite">
          <a:xfrm>
            <a:off x="584200" y="6446520"/>
            <a:ext cx="8193024" cy="153888"/>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1000">
                <a:solidFill>
                  <a:schemeClr val="tx1"/>
                </a:solidFill>
                <a:cs typeface="Segoe UI" pitchFamily="34" charset="0"/>
              </a:rPr>
              <a:t>© Copyright Microsoft Corporation. All rights reserved. </a:t>
            </a:r>
          </a:p>
        </p:txBody>
      </p:sp>
      <p:sp>
        <p:nvSpPr>
          <p:cNvPr id="3" name="Title 1">
            <a:extLst>
              <a:ext uri="{FF2B5EF4-FFF2-40B4-BE49-F238E27FC236}">
                <a16:creationId xmlns:a16="http://schemas.microsoft.com/office/drawing/2014/main" id="{5072CE3E-C99E-C188-A13F-A0815FF096D2}"/>
              </a:ext>
            </a:extLst>
          </p:cNvPr>
          <p:cNvSpPr>
            <a:spLocks noGrp="1"/>
          </p:cNvSpPr>
          <p:nvPr>
            <p:ph type="title" hasCustomPrompt="1"/>
          </p:nvPr>
        </p:nvSpPr>
        <p:spPr>
          <a:xfrm>
            <a:off x="588262" y="-307777"/>
            <a:ext cx="8193024" cy="307777"/>
          </a:xfrm>
        </p:spPr>
        <p:txBody>
          <a:bodyPr/>
          <a:lstStyle>
            <a:lvl1pPr>
              <a:defRPr sz="2000" b="0" i="0">
                <a:solidFill>
                  <a:srgbClr val="001F2D"/>
                </a:solidFill>
                <a:latin typeface="+mj-lt"/>
                <a:cs typeface="Segoe UI Semibold" panose="020B0502040204020203" pitchFamily="34" charset="0"/>
              </a:defRPr>
            </a:lvl1pPr>
          </a:lstStyle>
          <a:p>
            <a:r>
              <a:rPr lang="en-US"/>
              <a:t>Final slide with logo</a:t>
            </a:r>
          </a:p>
        </p:txBody>
      </p:sp>
    </p:spTree>
    <p:extLst>
      <p:ext uri="{BB962C8B-B14F-4D97-AF65-F5344CB8AC3E}">
        <p14:creationId xmlns:p14="http://schemas.microsoft.com/office/powerpoint/2010/main" val="2431179772"/>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Title slide illustration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196572"/>
            <a:ext cx="4167887" cy="1354217"/>
          </a:xfrm>
        </p:spPr>
        <p:txBody>
          <a:bodyPr wrap="square" anchor="b" anchorCtr="0">
            <a:spAutoFit/>
          </a:bodyPr>
          <a:lstStyle>
            <a:lvl1pPr marL="0" algn="l" defTabSz="932742" rtl="0" eaLnBrk="1" latinLnBrk="0" hangingPunct="1">
              <a:lnSpc>
                <a:spcPct val="100000"/>
              </a:lnSpc>
              <a:spcBef>
                <a:spcPct val="0"/>
              </a:spcBef>
              <a:buNone/>
              <a:defRPr lang="en-US" sz="4400" b="0" kern="1200" cap="none" spc="-50" baseline="0" dirty="0">
                <a:ln w="3175">
                  <a:noFill/>
                </a:ln>
                <a:solidFill>
                  <a:schemeClr val="tx1"/>
                </a:solidFill>
                <a:effectLst/>
                <a:latin typeface="Segoe UI Semilight" panose="020B0402040204020203" pitchFamily="34" charset="0"/>
                <a:ea typeface="+mn-ea"/>
                <a:cs typeface="Segoe UI Semilight" panose="020B04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solidFill>
                  <a:schemeClr val="tx1"/>
                </a:solidFill>
                <a:latin typeface="+mj-lt"/>
                <a:cs typeface="Segoe UI" panose="020B0502040204020203" pitchFamily="34" charset="0"/>
              </a:defRPr>
            </a:lvl1pPr>
          </a:lstStyle>
          <a:p>
            <a:pPr lvl="0"/>
            <a:r>
              <a:rPr lang="en-US"/>
              <a:t>Speaker name or subtitle</a:t>
            </a:r>
          </a:p>
        </p:txBody>
      </p:sp>
      <p:sp>
        <p:nvSpPr>
          <p:cNvPr id="4" name="Text Placeholder 3">
            <a:extLst>
              <a:ext uri="{FF2B5EF4-FFF2-40B4-BE49-F238E27FC236}">
                <a16:creationId xmlns:a16="http://schemas.microsoft.com/office/drawing/2014/main" id="{4302AA42-37DF-2361-2B0C-9247BB470756}"/>
              </a:ext>
            </a:extLst>
          </p:cNvPr>
          <p:cNvSpPr>
            <a:spLocks noGrp="1"/>
          </p:cNvSpPr>
          <p:nvPr>
            <p:ph type="body" sz="quarter" idx="13" hasCustomPrompt="1"/>
          </p:nvPr>
        </p:nvSpPr>
        <p:spPr>
          <a:xfrm>
            <a:off x="584200" y="4261494"/>
            <a:ext cx="4162425" cy="246221"/>
          </a:xfrm>
        </p:spPr>
        <p:txBody>
          <a:bodyPr/>
          <a:lstStyle>
            <a:lvl1pPr marL="0" indent="0">
              <a:buNone/>
              <a:defRPr sz="1600"/>
            </a:lvl1pPr>
            <a:lvl2pPr marL="228600" indent="0">
              <a:buNone/>
              <a:defRPr/>
            </a:lvl2pPr>
            <a:lvl3pPr marL="457200" indent="0">
              <a:buNone/>
              <a:defRPr/>
            </a:lvl3pPr>
            <a:lvl4pPr marL="661988" indent="0">
              <a:buNone/>
              <a:defRPr/>
            </a:lvl4pPr>
            <a:lvl5pPr marL="855663" indent="0">
              <a:buNone/>
              <a:defRPr/>
            </a:lvl5pPr>
          </a:lstStyle>
          <a:p>
            <a:pPr lvl="0"/>
            <a:r>
              <a:rPr lang="en-US"/>
              <a:t>Company or other information</a:t>
            </a:r>
          </a:p>
        </p:txBody>
      </p:sp>
    </p:spTree>
    <p:extLst>
      <p:ext uri="{BB962C8B-B14F-4D97-AF65-F5344CB8AC3E}">
        <p14:creationId xmlns:p14="http://schemas.microsoft.com/office/powerpoint/2010/main" val="161040659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Agenda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7F0D2-1F7A-B81D-68D7-C8F417F5E38B}"/>
              </a:ext>
            </a:extLst>
          </p:cNvPr>
          <p:cNvSpPr>
            <a:spLocks noGrp="1"/>
          </p:cNvSpPr>
          <p:nvPr>
            <p:ph type="title" hasCustomPrompt="1"/>
          </p:nvPr>
        </p:nvSpPr>
        <p:spPr>
          <a:xfrm>
            <a:off x="588263" y="3124301"/>
            <a:ext cx="2372425" cy="609398"/>
          </a:xfrm>
          <a:noFill/>
        </p:spPr>
        <p:txBody>
          <a:bodyPr vert="horz" wrap="square" lIns="0" tIns="0" rIns="0" bIns="0" rtlCol="0" anchor="ctr" anchorCtr="0">
            <a:spAutoFit/>
          </a:bodyPr>
          <a:lstStyle>
            <a:lvl1pPr>
              <a:defRPr lang="en-US" sz="4400" dirty="0">
                <a:gradFill>
                  <a:gsLst>
                    <a:gs pos="90000">
                      <a:srgbClr val="FFEF86"/>
                    </a:gs>
                    <a:gs pos="10000">
                      <a:srgbClr val="E535E5"/>
                    </a:gs>
                  </a:gsLst>
                  <a:lin ang="14400000" scaled="0"/>
                </a:gradFill>
                <a:latin typeface="Segoe UI Semilight" panose="020B0402040204020203" pitchFamily="34" charset="0"/>
                <a:cs typeface="Segoe UI Semilight" panose="020B0402040204020203" pitchFamily="34" charset="0"/>
              </a:defRPr>
            </a:lvl1pPr>
          </a:lstStyle>
          <a:p>
            <a:pPr lvl="0">
              <a:lnSpc>
                <a:spcPct val="90000"/>
              </a:lnSpc>
            </a:pPr>
            <a:r>
              <a:rPr lang="en-US"/>
              <a:t>Agenda</a:t>
            </a:r>
          </a:p>
        </p:txBody>
      </p:sp>
      <p:sp>
        <p:nvSpPr>
          <p:cNvPr id="6" name="Content Placeholder 5">
            <a:extLst>
              <a:ext uri="{FF2B5EF4-FFF2-40B4-BE49-F238E27FC236}">
                <a16:creationId xmlns:a16="http://schemas.microsoft.com/office/drawing/2014/main" id="{6FB402F3-D749-B066-5249-6A108410026F}"/>
              </a:ext>
            </a:extLst>
          </p:cNvPr>
          <p:cNvSpPr>
            <a:spLocks noGrp="1"/>
          </p:cNvSpPr>
          <p:nvPr>
            <p:ph sz="quarter" idx="10"/>
          </p:nvPr>
        </p:nvSpPr>
        <p:spPr>
          <a:xfrm>
            <a:off x="4144963" y="2622626"/>
            <a:ext cx="7458075" cy="1612749"/>
          </a:xfrm>
        </p:spPr>
        <p:txBody>
          <a:bodyPr anchor="ctr"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383667"/>
      </p:ext>
    </p:extLst>
  </p:cSld>
  <p:clrMapOvr>
    <a:masterClrMapping/>
  </p:clrMapOvr>
  <p:transition>
    <p:fade/>
  </p:transition>
  <p:extLst>
    <p:ext uri="{DCECCB84-F9BA-43D5-87BE-67443E8EF086}">
      <p15:sldGuideLst xmlns:p15="http://schemas.microsoft.com/office/powerpoint/2012/main"/>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Title Only - purpl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4020B81-BE22-F1FF-E4FA-D6F3CC219C83}"/>
              </a:ext>
            </a:extLst>
          </p:cNvPr>
          <p:cNvGrpSpPr/>
          <p:nvPr userDrawn="1"/>
        </p:nvGrpSpPr>
        <p:grpSpPr>
          <a:xfrm>
            <a:off x="6882057" y="-1"/>
            <a:ext cx="5309943" cy="6858001"/>
            <a:chOff x="6882057" y="-1"/>
            <a:chExt cx="5309943" cy="6858001"/>
          </a:xfrm>
        </p:grpSpPr>
        <p:pic>
          <p:nvPicPr>
            <p:cNvPr id="8" name="Picture 7" descr="A close-up of a toothbrush&#10;&#10;Description automatically generated with medium confidence">
              <a:extLst>
                <a:ext uri="{FF2B5EF4-FFF2-40B4-BE49-F238E27FC236}">
                  <a16:creationId xmlns:a16="http://schemas.microsoft.com/office/drawing/2014/main" id="{A5D969A3-5D45-CE4C-492E-180283890F63}"/>
                </a:ext>
              </a:extLst>
            </p:cNvPr>
            <p:cNvPicPr>
              <a:picLocks noChangeAspect="1"/>
            </p:cNvPicPr>
            <p:nvPr userDrawn="1"/>
          </p:nvPicPr>
          <p:blipFill rotWithShape="1">
            <a:blip r:embed="rId2" cstate="hqprint">
              <a:extLst>
                <a:ext uri="{28A0092B-C50C-407E-A947-70E740481C1C}">
                  <a14:useLocalDpi xmlns:a14="http://schemas.microsoft.com/office/drawing/2010/main"/>
                </a:ext>
              </a:extLst>
            </a:blip>
            <a:srcRect/>
            <a:stretch/>
          </p:blipFill>
          <p:spPr>
            <a:xfrm>
              <a:off x="6882061" y="-1"/>
              <a:ext cx="5309939" cy="6858001"/>
            </a:xfrm>
            <a:prstGeom prst="rect">
              <a:avLst/>
            </a:prstGeom>
          </p:spPr>
        </p:pic>
        <p:sp>
          <p:nvSpPr>
            <p:cNvPr id="9" name="Rectangle 8">
              <a:extLst>
                <a:ext uri="{FF2B5EF4-FFF2-40B4-BE49-F238E27FC236}">
                  <a16:creationId xmlns:a16="http://schemas.microsoft.com/office/drawing/2014/main" id="{C34D540D-6E2A-5B52-C41F-D9D1ECA7E464}"/>
                </a:ext>
              </a:extLst>
            </p:cNvPr>
            <p:cNvSpPr/>
            <p:nvPr userDrawn="1"/>
          </p:nvSpPr>
          <p:spPr bwMode="auto">
            <a:xfrm>
              <a:off x="6882057" y="0"/>
              <a:ext cx="2808950" cy="6858000"/>
            </a:xfrm>
            <a:prstGeom prst="rect">
              <a:avLst/>
            </a:prstGeom>
            <a:gradFill>
              <a:gsLst>
                <a:gs pos="0">
                  <a:schemeClr val="bg1">
                    <a:alpha val="0"/>
                  </a:schemeClr>
                </a:gs>
                <a:gs pos="100000">
                  <a:schemeClr val="bg1"/>
                </a:gs>
              </a:gsLst>
              <a:lin ang="108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000" b="0" i="0" u="none" strike="noStrike" cap="none" spc="0" normalizeH="0" baseline="0" noProof="0">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35404357"/>
      </p:ext>
    </p:extLst>
  </p:cSld>
  <p:clrMapOvr>
    <a:masterClrMapping/>
  </p:clrMapOvr>
  <p:transition>
    <p:fade/>
  </p:transition>
  <p:extLst>
    <p:ext uri="{DCECCB84-F9BA-43D5-87BE-67443E8EF086}">
      <p15:sldGuideLst xmlns:p15="http://schemas.microsoft.com/office/powerpoint/2012/main">
        <p15:guide id="16" pos="384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ection 3">
    <p:bg>
      <p:bgPr>
        <a:solidFill>
          <a:srgbClr val="463668"/>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0" y="2941391"/>
            <a:ext cx="9144000" cy="609398"/>
          </a:xfrm>
          <a:noFill/>
        </p:spPr>
        <p:txBody>
          <a:bodyPr lIns="0" tIns="0" rIns="0" bIns="0" anchor="b" anchorCtr="0">
            <a:spAutoFit/>
          </a:bodyPr>
          <a:lstStyle>
            <a:lvl1pPr algn="l" defTabSz="932742" rtl="0" eaLnBrk="1" latinLnBrk="0" hangingPunct="1">
              <a:lnSpc>
                <a:spcPct val="90000"/>
              </a:lnSpc>
              <a:spcBef>
                <a:spcPct val="0"/>
              </a:spcBef>
              <a:buNone/>
              <a:defRPr lang="en-US" sz="4400" b="0" kern="1200" cap="none" spc="-50" baseline="0" dirty="0">
                <a:ln w="3175">
                  <a:noFill/>
                </a:ln>
                <a:gradFill>
                  <a:gsLst>
                    <a:gs pos="90000">
                      <a:srgbClr val="FFEF86"/>
                    </a:gs>
                    <a:gs pos="10000">
                      <a:srgbClr val="E535E5"/>
                    </a:gs>
                  </a:gsLst>
                  <a:lin ang="14400000" scaled="0"/>
                </a:gradFill>
                <a:effectLst/>
                <a:latin typeface="Segoe UI Semilight" panose="020B0402040204020203" pitchFamily="34" charset="0"/>
                <a:ea typeface="+mn-ea"/>
                <a:cs typeface="Segoe UI Semilight" panose="020B0402040204020203" pitchFamily="34" charset="0"/>
              </a:defRPr>
            </a:lvl1pPr>
          </a:lstStyle>
          <a:p>
            <a:r>
              <a:rPr lang="en-US"/>
              <a:t>Section title</a:t>
            </a:r>
          </a:p>
        </p:txBody>
      </p:sp>
    </p:spTree>
    <p:extLst>
      <p:ext uri="{BB962C8B-B14F-4D97-AF65-F5344CB8AC3E}">
        <p14:creationId xmlns:p14="http://schemas.microsoft.com/office/powerpoint/2010/main" val="29078344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1_Mobile Screensho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AE75E-50C6-99BB-0848-95941F7B34C7}"/>
              </a:ext>
            </a:extLst>
          </p:cNvPr>
          <p:cNvSpPr>
            <a:spLocks noGrp="1"/>
          </p:cNvSpPr>
          <p:nvPr>
            <p:ph type="title"/>
          </p:nvPr>
        </p:nvSpPr>
        <p:spPr>
          <a:xfrm>
            <a:off x="588266" y="457201"/>
            <a:ext cx="4926712" cy="1107995"/>
          </a:xfrm>
        </p:spPr>
        <p:txBody>
          <a:bodyPr/>
          <a:lstStyle/>
          <a:p>
            <a:r>
              <a:rPr lang="en-US"/>
              <a:t>Click to edit Master title style</a:t>
            </a:r>
          </a:p>
        </p:txBody>
      </p:sp>
      <p:sp>
        <p:nvSpPr>
          <p:cNvPr id="6" name="Text Placeholder 5">
            <a:extLst>
              <a:ext uri="{FF2B5EF4-FFF2-40B4-BE49-F238E27FC236}">
                <a16:creationId xmlns:a16="http://schemas.microsoft.com/office/drawing/2014/main" id="{5B232AC0-B16F-5C51-D13C-BDEF058EC2DB}"/>
              </a:ext>
            </a:extLst>
          </p:cNvPr>
          <p:cNvSpPr>
            <a:spLocks noGrp="1"/>
          </p:cNvSpPr>
          <p:nvPr>
            <p:ph type="body" sz="quarter" idx="10"/>
          </p:nvPr>
        </p:nvSpPr>
        <p:spPr>
          <a:xfrm>
            <a:off x="584202" y="2025650"/>
            <a:ext cx="4930775" cy="16132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45541279"/>
      </p:ext>
    </p:extLst>
  </p:cSld>
  <p:clrMapOvr>
    <a:masterClrMapping/>
  </p:clrMapOvr>
  <p:transition>
    <p:fade/>
  </p:transition>
  <p:hf hdr="0" dt="0"/>
  <p:extLst>
    <p:ext uri="{DCECCB84-F9BA-43D5-87BE-67443E8EF086}">
      <p15:sldGuideLst xmlns:p15="http://schemas.microsoft.com/office/powerpoint/2012/main">
        <p15:guide id="2" pos="8835">
          <p15:clr>
            <a:srgbClr val="FBAE40"/>
          </p15:clr>
        </p15:guide>
        <p15:guide id="3" pos="7992">
          <p15:clr>
            <a:srgbClr val="FBAE40"/>
          </p15:clr>
        </p15:guide>
        <p15:guide id="4" orient="horz" pos="1276">
          <p15:clr>
            <a:srgbClr val="FBAE40"/>
          </p15:clr>
        </p15:guide>
        <p15:guide id="5" orient="horz" pos="901">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86609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50095063"/>
      </p:ext>
    </p:extLst>
  </p:cSld>
  <p:clrMapOvr>
    <a:masterClrMapping/>
  </p:clrMapOvr>
  <p:transition>
    <p:fade/>
  </p:transition>
  <p:extLst>
    <p:ext uri="{DCECCB84-F9BA-43D5-87BE-67443E8EF086}">
      <p15:sldGuideLst xmlns:p15="http://schemas.microsoft.com/office/powerpoint/2012/main"/>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3951396"/>
      </p:ext>
    </p:extLst>
  </p:cSld>
  <p:clrMapOvr>
    <a:masterClrMapping/>
  </p:clrMapOvr>
  <p:transition>
    <p:fade/>
  </p:transition>
  <p:extLst>
    <p:ext uri="{DCECCB84-F9BA-43D5-87BE-67443E8EF086}">
      <p15:sldGuideLst xmlns:p15="http://schemas.microsoft.com/office/powerpoint/2012/main"/>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3653847713"/>
      </p:ext>
    </p:extLst>
  </p:cSld>
  <p:clrMapOvr>
    <a:masterClrMapping/>
  </p:clrMapOvr>
  <p:transition>
    <p:fade/>
  </p:transition>
  <p:extLst>
    <p:ext uri="{DCECCB84-F9BA-43D5-87BE-67443E8EF086}">
      <p15:sldGuideLst xmlns:p15="http://schemas.microsoft.com/office/powerpoint/2012/main"/>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Screensho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AE75E-50C6-99BB-0848-95941F7B34C7}"/>
              </a:ext>
            </a:extLst>
          </p:cNvPr>
          <p:cNvSpPr>
            <a:spLocks noGrp="1"/>
          </p:cNvSpPr>
          <p:nvPr>
            <p:ph type="title"/>
          </p:nvPr>
        </p:nvSpPr>
        <p:spPr>
          <a:xfrm>
            <a:off x="588263" y="457200"/>
            <a:ext cx="4153600" cy="553998"/>
          </a:xfrm>
        </p:spPr>
        <p:txBody>
          <a:bodyPr/>
          <a:lstStyle/>
          <a:p>
            <a:r>
              <a:rPr lang="en-US"/>
              <a:t>Click to edit Master title style</a:t>
            </a:r>
          </a:p>
        </p:txBody>
      </p:sp>
      <p:sp>
        <p:nvSpPr>
          <p:cNvPr id="6" name="Text Placeholder 5">
            <a:extLst>
              <a:ext uri="{FF2B5EF4-FFF2-40B4-BE49-F238E27FC236}">
                <a16:creationId xmlns:a16="http://schemas.microsoft.com/office/drawing/2014/main" id="{5B232AC0-B16F-5C51-D13C-BDEF058EC2DB}"/>
              </a:ext>
            </a:extLst>
          </p:cNvPr>
          <p:cNvSpPr>
            <a:spLocks noGrp="1"/>
          </p:cNvSpPr>
          <p:nvPr>
            <p:ph type="body" sz="quarter" idx="10"/>
          </p:nvPr>
        </p:nvSpPr>
        <p:spPr>
          <a:xfrm>
            <a:off x="584200" y="2025650"/>
            <a:ext cx="4152900" cy="42433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descr="This photo is a 'placeholder' only. Drag or drop your photo here, or click and tap the center to insert a photo.">
            <a:extLst>
              <a:ext uri="{FF2B5EF4-FFF2-40B4-BE49-F238E27FC236}">
                <a16:creationId xmlns:a16="http://schemas.microsoft.com/office/drawing/2014/main" id="{2F80F494-7A48-2460-9280-FA838B6BB860}"/>
              </a:ext>
            </a:extLst>
          </p:cNvPr>
          <p:cNvSpPr>
            <a:spLocks noGrp="1"/>
          </p:cNvSpPr>
          <p:nvPr>
            <p:ph type="pic" sz="quarter" idx="11" hasCustomPrompt="1"/>
          </p:nvPr>
        </p:nvSpPr>
        <p:spPr>
          <a:xfrm>
            <a:off x="5591174" y="1681165"/>
            <a:ext cx="6601968" cy="3713607"/>
          </a:xfrm>
          <a:prstGeom prst="roundRect">
            <a:avLst>
              <a:gd name="adj" fmla="val 3942"/>
            </a:avLst>
          </a:prstGeom>
          <a:blipFill>
            <a:blip r:embed="rId3"/>
            <a:stretch>
              <a:fillRect/>
            </a:stretch>
          </a:blipFill>
          <a:ln w="254000">
            <a:gradFill flip="none" rotWithShape="1">
              <a:gsLst>
                <a:gs pos="0">
                  <a:srgbClr val="FFFFFF"/>
                </a:gs>
                <a:gs pos="100000">
                  <a:srgbClr val="F2F2F2"/>
                </a:gs>
              </a:gsLst>
              <a:lin ang="2700000" scaled="1"/>
              <a:tileRect/>
            </a:gradFill>
          </a:ln>
          <a:effectLst>
            <a:outerShdw blurRad="127000" dist="63500" dir="2700000" algn="ctr" rotWithShape="0">
              <a:srgbClr val="000000">
                <a:alpha val="25000"/>
              </a:srgbClr>
            </a:outerShdw>
          </a:effectLst>
        </p:spPr>
        <p:txBody>
          <a:bodyPr tIns="1005840">
            <a:noAutofit/>
          </a:bodyPr>
          <a:lstStyle>
            <a:lvl1pPr marL="0" indent="0" algn="ctr">
              <a:buNone/>
              <a:defRPr sz="1400">
                <a:solidFill>
                  <a:srgbClr val="000000"/>
                </a:solidFill>
                <a:latin typeface="+mj-lt"/>
              </a:defRPr>
            </a:lvl1pPr>
          </a:lstStyle>
          <a:p>
            <a:r>
              <a:rPr lang="en-US"/>
              <a:t>Drag and drop your</a:t>
            </a:r>
            <a:br>
              <a:rPr lang="en-US"/>
            </a:br>
            <a:r>
              <a:rPr lang="en-US"/>
              <a:t>photo here or click or</a:t>
            </a:r>
            <a:br>
              <a:rPr lang="en-US"/>
            </a:br>
            <a:r>
              <a:rPr lang="en-US"/>
              <a:t>tap icon below to insert</a:t>
            </a:r>
          </a:p>
        </p:txBody>
      </p:sp>
    </p:spTree>
    <p:extLst>
      <p:ext uri="{BB962C8B-B14F-4D97-AF65-F5344CB8AC3E}">
        <p14:creationId xmlns:p14="http://schemas.microsoft.com/office/powerpoint/2010/main" val="1306157244"/>
      </p:ext>
    </p:extLst>
  </p:cSld>
  <p:clrMapOvr>
    <a:masterClrMapping/>
  </p:clrMapOvr>
  <p:transition>
    <p:fade/>
  </p:transition>
  <p:extLst>
    <p:ext uri="{DCECCB84-F9BA-43D5-87BE-67443E8EF086}">
      <p15:sldGuideLst xmlns:p15="http://schemas.microsoft.com/office/powerpoint/2012/main"/>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cSld name="Section 1">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0" y="2941391"/>
            <a:ext cx="9144000" cy="609398"/>
          </a:xfrm>
          <a:noFill/>
        </p:spPr>
        <p:txBody>
          <a:bodyPr lIns="0" tIns="0" rIns="0" bIns="0" anchor="b" anchorCtr="0">
            <a:spAutoFit/>
          </a:bodyPr>
          <a:lstStyle>
            <a:lvl1pPr algn="l" defTabSz="932742" rtl="0" eaLnBrk="1" latinLnBrk="0" hangingPunct="1">
              <a:lnSpc>
                <a:spcPct val="90000"/>
              </a:lnSpc>
              <a:spcBef>
                <a:spcPct val="0"/>
              </a:spcBef>
              <a:buNone/>
              <a:defRPr lang="en-US" sz="4400" b="0" kern="1200" cap="none" spc="-50" baseline="0" dirty="0">
                <a:ln w="3175">
                  <a:noFill/>
                </a:ln>
                <a:gradFill>
                  <a:gsLst>
                    <a:gs pos="90000">
                      <a:srgbClr val="FFEF86"/>
                    </a:gs>
                    <a:gs pos="50000">
                      <a:srgbClr val="75C5A6"/>
                    </a:gs>
                    <a:gs pos="10000">
                      <a:srgbClr val="28AFE9"/>
                    </a:gs>
                  </a:gsLst>
                  <a:lin ang="14400000" scaled="0"/>
                </a:gradFill>
                <a:effectLst/>
                <a:latin typeface="Segoe UI Semilight" panose="020B0402040204020203" pitchFamily="34" charset="0"/>
                <a:ea typeface="+mn-ea"/>
                <a:cs typeface="Segoe UI Semilight" panose="020B0402040204020203" pitchFamily="34" charset="0"/>
              </a:defRPr>
            </a:lvl1pPr>
          </a:lstStyle>
          <a:p>
            <a:r>
              <a:rPr lang="en-US"/>
              <a:t>Section title</a:t>
            </a:r>
          </a:p>
        </p:txBody>
      </p:sp>
    </p:spTree>
    <p:extLst>
      <p:ext uri="{BB962C8B-B14F-4D97-AF65-F5344CB8AC3E}">
        <p14:creationId xmlns:p14="http://schemas.microsoft.com/office/powerpoint/2010/main" val="138050245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26108337"/>
      </p:ext>
    </p:extLst>
  </p:cSld>
  <p:clrMapOvr>
    <a:masterClrMapping/>
  </p:clrMapOvr>
  <p:transition>
    <p:fade/>
  </p:transition>
  <p:extLst>
    <p:ext uri="{DCECCB84-F9BA-43D5-87BE-67443E8EF086}">
      <p15:sldGuideLst xmlns:p15="http://schemas.microsoft.com/office/powerpoint/2012/main"/>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33514003"/>
      </p:ext>
    </p:extLst>
  </p:cSld>
  <p:clrMapOvr>
    <a:masterClrMapping/>
  </p:clrMapOvr>
  <p:transition>
    <p:fade/>
  </p:transition>
  <p:extLst>
    <p:ext uri="{DCECCB84-F9BA-43D5-87BE-67443E8EF086}">
      <p15:sldGuideLst xmlns:p15="http://schemas.microsoft.com/office/powerpoint/2012/main"/>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89080219"/>
      </p:ext>
    </p:extLst>
  </p:cSld>
  <p:clrMapOvr>
    <a:masterClrMapping/>
  </p:clrMapOvr>
  <p:transition>
    <p:fade/>
  </p:transition>
  <p:extLst>
    <p:ext uri="{DCECCB84-F9BA-43D5-87BE-67443E8EF086}">
      <p15:sldGuideLst xmlns:p15="http://schemas.microsoft.com/office/powerpoint/2012/main"/>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userDrawn="1">
  <p:cSld name="Screenshot_Connection">
    <p:bg>
      <p:bgPr>
        <a:solidFill>
          <a:srgbClr val="F2F2F2"/>
        </a:solidFill>
        <a:effectLst/>
      </p:bgPr>
    </p:bg>
    <p:spTree>
      <p:nvGrpSpPr>
        <p:cNvPr id="1" name=""/>
        <p:cNvGrpSpPr/>
        <p:nvPr/>
      </p:nvGrpSpPr>
      <p:grpSpPr>
        <a:xfrm>
          <a:off x="0" y="0"/>
          <a:ext cx="0" cy="0"/>
          <a:chOff x="0" y="0"/>
          <a:chExt cx="0" cy="0"/>
        </a:xfrm>
      </p:grpSpPr>
      <p:pic>
        <p:nvPicPr>
          <p:cNvPr id="4" name="Picture 3" descr="A close-up of a toothbrush&#10;&#10;Description automatically generated with medium confidence">
            <a:extLst>
              <a:ext uri="{FF2B5EF4-FFF2-40B4-BE49-F238E27FC236}">
                <a16:creationId xmlns:a16="http://schemas.microsoft.com/office/drawing/2014/main" id="{7CED0F08-810D-C497-36A0-8C94FBE859FC}"/>
              </a:ext>
            </a:extLst>
          </p:cNvPr>
          <p:cNvPicPr>
            <a:picLocks noChangeAspect="1"/>
          </p:cNvPicPr>
          <p:nvPr userDrawn="1"/>
        </p:nvPicPr>
        <p:blipFill rotWithShape="1">
          <a:blip r:embed="rId2" cstate="hqprint">
            <a:extLst>
              <a:ext uri="{28A0092B-C50C-407E-A947-70E740481C1C}">
                <a14:useLocalDpi xmlns:a14="http://schemas.microsoft.com/office/drawing/2010/main"/>
              </a:ext>
            </a:extLst>
          </a:blip>
          <a:srcRect/>
          <a:stretch/>
        </p:blipFill>
        <p:spPr>
          <a:xfrm>
            <a:off x="6882061" y="-1"/>
            <a:ext cx="5309939" cy="6858001"/>
          </a:xfrm>
          <a:prstGeom prst="rect">
            <a:avLst/>
          </a:prstGeom>
        </p:spPr>
      </p:pic>
      <p:sp>
        <p:nvSpPr>
          <p:cNvPr id="6" name="Rectangle 5">
            <a:extLst>
              <a:ext uri="{FF2B5EF4-FFF2-40B4-BE49-F238E27FC236}">
                <a16:creationId xmlns:a16="http://schemas.microsoft.com/office/drawing/2014/main" id="{47C84E5E-31EE-F51E-42F7-9E99BCBE843D}"/>
              </a:ext>
            </a:extLst>
          </p:cNvPr>
          <p:cNvSpPr/>
          <p:nvPr userDrawn="1"/>
        </p:nvSpPr>
        <p:spPr bwMode="auto">
          <a:xfrm>
            <a:off x="5512777" y="0"/>
            <a:ext cx="6679220" cy="6858000"/>
          </a:xfrm>
          <a:prstGeom prst="rect">
            <a:avLst/>
          </a:prstGeom>
          <a:gradFill>
            <a:gsLst>
              <a:gs pos="0">
                <a:srgbClr val="CED8DB">
                  <a:alpha val="0"/>
                </a:srgbClr>
              </a:gs>
              <a:gs pos="69000">
                <a:srgbClr val="F2F2F2"/>
              </a:gs>
            </a:gsLst>
            <a:lin ang="108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2068645858"/>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5" y="866572"/>
            <a:ext cx="11018521" cy="55399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7" y="4800602"/>
            <a:ext cx="2852928" cy="615466"/>
          </a:xfrm>
        </p:spPr>
        <p:txBody>
          <a:bodyPr/>
          <a:lstStyle>
            <a:lvl1pPr marL="0" indent="0" algn="ctr">
              <a:spcBef>
                <a:spcPts val="0"/>
              </a:spcBef>
              <a:buNone/>
              <a:defRPr sz="20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1"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7" y="4799411"/>
            <a:ext cx="2852928" cy="615466"/>
          </a:xfrm>
        </p:spPr>
        <p:txBody>
          <a:bodyPr/>
          <a:lstStyle>
            <a:lvl1pPr marL="0" indent="0" algn="ctr">
              <a:spcBef>
                <a:spcPts val="0"/>
              </a:spcBef>
              <a:buNone/>
              <a:defRPr sz="20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1"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7" y="4799412"/>
            <a:ext cx="2852928" cy="615466"/>
          </a:xfrm>
        </p:spPr>
        <p:txBody>
          <a:bodyPr/>
          <a:lstStyle>
            <a:lvl1pPr marL="0" indent="0" algn="ctr">
              <a:spcBef>
                <a:spcPts val="0"/>
              </a:spcBef>
              <a:buNone/>
              <a:defRPr sz="20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1"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848165639"/>
      </p:ext>
    </p:extLst>
  </p:cSld>
  <p:clrMapOvr>
    <a:masterClrMapping/>
  </p:clrMapOvr>
  <p:transition>
    <p:fade/>
  </p:transition>
  <p:hf hdr="0" dt="0"/>
  <p:extLst>
    <p:ext uri="{DCECCB84-F9BA-43D5-87BE-67443E8EF086}">
      <p15:sldGuideLst xmlns:p15="http://schemas.microsoft.com/office/powerpoint/2012/main"/>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Blank - Light Rainbow Layout">
    <p:bg>
      <p:bgPr>
        <a:gradFill>
          <a:gsLst>
            <a:gs pos="2000">
              <a:srgbClr val="0179D4"/>
            </a:gs>
            <a:gs pos="32000">
              <a:srgbClr val="2CB6FF"/>
            </a:gs>
            <a:gs pos="44000">
              <a:srgbClr val="2DB6FF"/>
            </a:gs>
            <a:gs pos="81000">
              <a:srgbClr val="D962FA"/>
            </a:gs>
            <a:gs pos="96000">
              <a:srgbClr val="F69991"/>
            </a:gs>
          </a:gsLst>
          <a:lin ang="3600000" scaled="0"/>
        </a:gradFill>
        <a:effectLst/>
      </p:bgPr>
    </p:bg>
    <p:spTree>
      <p:nvGrpSpPr>
        <p:cNvPr id="1" name=""/>
        <p:cNvGrpSpPr/>
        <p:nvPr/>
      </p:nvGrpSpPr>
      <p:grpSpPr>
        <a:xfrm>
          <a:off x="0" y="0"/>
          <a:ext cx="0" cy="0"/>
          <a:chOff x="0" y="0"/>
          <a:chExt cx="0" cy="0"/>
        </a:xfrm>
      </p:grpSpPr>
      <p:sp>
        <p:nvSpPr>
          <p:cNvPr id="2" name="Rectangle: Rounded Corners 5">
            <a:extLst>
              <a:ext uri="{FF2B5EF4-FFF2-40B4-BE49-F238E27FC236}">
                <a16:creationId xmlns:a16="http://schemas.microsoft.com/office/drawing/2014/main" id="{9CFC406C-F59F-F82D-9E4E-BEE8D810FA1F}"/>
              </a:ext>
            </a:extLst>
          </p:cNvPr>
          <p:cNvSpPr/>
          <p:nvPr userDrawn="1"/>
        </p:nvSpPr>
        <p:spPr>
          <a:xfrm>
            <a:off x="0" y="0"/>
            <a:ext cx="12192000" cy="6858000"/>
          </a:xfrm>
          <a:prstGeom prst="roundRect">
            <a:avLst>
              <a:gd name="adj" fmla="val 0"/>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Tree>
    <p:extLst>
      <p:ext uri="{BB962C8B-B14F-4D97-AF65-F5344CB8AC3E}">
        <p14:creationId xmlns:p14="http://schemas.microsoft.com/office/powerpoint/2010/main" val="380458316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blank">
  <p:cSld name="Rainbow Blank">
    <p:bg>
      <p:bgPr>
        <a:gradFill>
          <a:gsLst>
            <a:gs pos="2000">
              <a:srgbClr val="0179D4"/>
            </a:gs>
            <a:gs pos="32000">
              <a:srgbClr val="2CB6FF"/>
            </a:gs>
            <a:gs pos="44000">
              <a:srgbClr val="2DB6FF"/>
            </a:gs>
            <a:gs pos="81000">
              <a:srgbClr val="D962FA"/>
            </a:gs>
            <a:gs pos="96000">
              <a:srgbClr val="F69991"/>
            </a:gs>
          </a:gsLst>
          <a:lin ang="3600000" scaled="0"/>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0239FA0-8DC7-5F1D-3921-B8597DF32CB1}"/>
              </a:ext>
            </a:extLst>
          </p:cNvPr>
          <p:cNvSpPr/>
          <p:nvPr userDrawn="1"/>
        </p:nvSpPr>
        <p:spPr>
          <a:xfrm>
            <a:off x="1" y="0"/>
            <a:ext cx="12192000" cy="6858000"/>
          </a:xfrm>
          <a:prstGeom prst="rect">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329181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91440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spTree>
    <p:extLst>
      <p:ext uri="{BB962C8B-B14F-4D97-AF65-F5344CB8AC3E}">
        <p14:creationId xmlns:p14="http://schemas.microsoft.com/office/powerpoint/2010/main" val="33574135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spTree>
    <p:extLst>
      <p:ext uri="{BB962C8B-B14F-4D97-AF65-F5344CB8AC3E}">
        <p14:creationId xmlns:p14="http://schemas.microsoft.com/office/powerpoint/2010/main" val="96630386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itle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5511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1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2" name="Picture 1" descr="A black background with white text&#10;&#10;AI-generated content may be incorrect.">
            <a:extLst>
              <a:ext uri="{FF2B5EF4-FFF2-40B4-BE49-F238E27FC236}">
                <a16:creationId xmlns:a16="http://schemas.microsoft.com/office/drawing/2014/main" id="{ED05F2F1-18E8-317B-CB51-3A1DCF90F183}"/>
              </a:ext>
            </a:extLst>
          </p:cNvPr>
          <p:cNvPicPr>
            <a:picLocks noChangeAspect="1"/>
          </p:cNvPicPr>
          <p:nvPr/>
        </p:nvPicPr>
        <p:blipFill>
          <a:blip r:embed="rId3"/>
          <a:stretch>
            <a:fillRect/>
          </a:stretch>
        </p:blipFill>
        <p:spPr>
          <a:xfrm>
            <a:off x="571500" y="581978"/>
            <a:ext cx="1454782" cy="309085"/>
          </a:xfrm>
          <a:prstGeom prst="rect">
            <a:avLst/>
          </a:prstGeom>
        </p:spPr>
      </p:pic>
    </p:spTree>
    <p:extLst>
      <p:ext uri="{BB962C8B-B14F-4D97-AF65-F5344CB8AC3E}">
        <p14:creationId xmlns:p14="http://schemas.microsoft.com/office/powerpoint/2010/main" val="330371129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itle Slide with replaceable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495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4495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sp>
        <p:nvSpPr>
          <p:cNvPr id="2" name="Picture Placeholder" descr="Picture placeholder">
            <a:extLst>
              <a:ext uri="{FF2B5EF4-FFF2-40B4-BE49-F238E27FC236}">
                <a16:creationId xmlns:a16="http://schemas.microsoft.com/office/drawing/2014/main" id="{9BD5030A-DADA-E973-A194-2BD6C3CE6D48}"/>
              </a:ext>
            </a:extLst>
          </p:cNvPr>
          <p:cNvSpPr>
            <a:spLocks noGrp="1"/>
          </p:cNvSpPr>
          <p:nvPr>
            <p:ph type="pic" sz="quarter" idx="11" hasCustomPrompt="1"/>
          </p:nvPr>
        </p:nvSpPr>
        <p:spPr bwMode="ltGray">
          <a:xfrm>
            <a:off x="5334000" y="0"/>
            <a:ext cx="6858000" cy="6858000"/>
          </a:xfrm>
          <a:blipFill>
            <a:blip r:embed="rId3"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3" name="Picture 2" descr="A black background with white text&#10;&#10;AI-generated content may be incorrect.">
            <a:extLst>
              <a:ext uri="{FF2B5EF4-FFF2-40B4-BE49-F238E27FC236}">
                <a16:creationId xmlns:a16="http://schemas.microsoft.com/office/drawing/2014/main" id="{D60EDCE9-88F7-1F88-5B80-F58E959B7F68}"/>
              </a:ext>
            </a:extLst>
          </p:cNvPr>
          <p:cNvPicPr>
            <a:picLocks noChangeAspect="1"/>
          </p:cNvPicPr>
          <p:nvPr/>
        </p:nvPicPr>
        <p:blipFill>
          <a:blip r:embed="rId4"/>
          <a:stretch>
            <a:fillRect/>
          </a:stretch>
        </p:blipFill>
        <p:spPr>
          <a:xfrm>
            <a:off x="571500" y="581978"/>
            <a:ext cx="1454782" cy="309085"/>
          </a:xfrm>
          <a:prstGeom prst="rect">
            <a:avLst/>
          </a:prstGeom>
        </p:spPr>
      </p:pic>
    </p:spTree>
    <p:extLst>
      <p:ext uri="{BB962C8B-B14F-4D97-AF65-F5344CB8AC3E}">
        <p14:creationId xmlns:p14="http://schemas.microsoft.com/office/powerpoint/2010/main" val="30958361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954024582"/>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1363FF4-6EF0-D2BC-8DFE-19CC89CD9276}"/>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37237606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 Placeholder 4">
            <a:extLst>
              <a:ext uri="{FF2B5EF4-FFF2-40B4-BE49-F238E27FC236}">
                <a16:creationId xmlns:a16="http://schemas.microsoft.com/office/drawing/2014/main" id="{CDC3595B-25C2-CF43-259D-75A3671E709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84841041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3A3D27F9-7D19-8ECF-C50E-71D515E54BB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39095628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C112CDB0-015D-94C2-ECEE-970711F59EB7}"/>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33666448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 Placeholder 4">
            <a:extLst>
              <a:ext uri="{FF2B5EF4-FFF2-40B4-BE49-F238E27FC236}">
                <a16:creationId xmlns:a16="http://schemas.microsoft.com/office/drawing/2014/main" id="{A51E17F0-59B9-3EAE-0FC7-A1EBDE8F7BB3}"/>
              </a:ext>
            </a:extLst>
          </p:cNvPr>
          <p:cNvSpPr>
            <a:spLocks noGrp="1"/>
          </p:cNvSpPr>
          <p:nvPr>
            <p:ph type="body" sz="quarter" idx="18"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41358031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496CCFA2-2D28-1617-4A3E-368924E94312}"/>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710505507"/>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8AB70484-C812-6F3C-92DD-F6B2E1A813C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118272192"/>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A97F131-E501-E84F-7717-E61457B6D3AC}"/>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074360227"/>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49077587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135402636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Sans Display" pitchFamily="2" charset="0"/>
              </a:defRPr>
            </a:lvl1pPr>
          </a:lstStyle>
          <a:p>
            <a:r>
              <a:rPr lang="en-US"/>
              <a:t>Click to edit Master title style</a:t>
            </a:r>
          </a:p>
        </p:txBody>
      </p:sp>
    </p:spTree>
    <p:extLst>
      <p:ext uri="{BB962C8B-B14F-4D97-AF65-F5344CB8AC3E}">
        <p14:creationId xmlns:p14="http://schemas.microsoft.com/office/powerpoint/2010/main" val="101621927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Devi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457200"/>
            <a:ext cx="6583680"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5394960"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658368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pic>
        <p:nvPicPr>
          <p:cNvPr id="3" name="Picture 2" descr="A colorful gradient going from darker blue on the left side to light blue to magenta to orange on the right side">
            <a:extLst>
              <a:ext uri="{FF2B5EF4-FFF2-40B4-BE49-F238E27FC236}">
                <a16:creationId xmlns:a16="http://schemas.microsoft.com/office/drawing/2014/main" id="{B2CFD743-438B-21E8-B2BA-FF8644B73E5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16200000">
            <a:off x="8402320" y="3068320"/>
            <a:ext cx="6858000" cy="721360"/>
          </a:xfrm>
          <a:prstGeom prst="roundRect">
            <a:avLst>
              <a:gd name="adj" fmla="val 0"/>
            </a:avLst>
          </a:prstGeom>
        </p:spPr>
      </p:pic>
      <p:sp>
        <p:nvSpPr>
          <p:cNvPr id="7" name="Picture Placeholder 15">
            <a:extLst>
              <a:ext uri="{FF2B5EF4-FFF2-40B4-BE49-F238E27FC236}">
                <a16:creationId xmlns:a16="http://schemas.microsoft.com/office/drawing/2014/main" id="{D4F7535E-BABE-1B76-52D3-D100205F62BD}"/>
              </a:ext>
            </a:extLst>
          </p:cNvPr>
          <p:cNvSpPr>
            <a:spLocks noGrp="1"/>
          </p:cNvSpPr>
          <p:nvPr>
            <p:ph type="pic" sz="quarter" idx="12" hasCustomPrompt="1"/>
          </p:nvPr>
        </p:nvSpPr>
        <p:spPr>
          <a:xfrm>
            <a:off x="6343080" y="1866864"/>
            <a:ext cx="5544120" cy="3124272"/>
          </a:xfrm>
          <a:blipFill>
            <a:blip r:embed="rId3" cstate="email">
              <a:extLst>
                <a:ext uri="{28A0092B-C50C-407E-A947-70E740481C1C}">
                  <a14:useLocalDpi xmlns:a14="http://schemas.microsoft.com/office/drawing/2010/main"/>
                </a:ext>
              </a:extLst>
            </a:blip>
            <a:stretch>
              <a:fillRect/>
            </a:stretch>
          </a:blipFill>
          <a:effectLst>
            <a:outerShdw blurRad="241300" dist="304800" dir="2700000" sx="101000" sy="101000" algn="ctr" rotWithShape="0">
              <a:srgbClr val="000000">
                <a:alpha val="17000"/>
              </a:srgbClr>
            </a:outerShdw>
          </a:effectLst>
        </p:spPr>
        <p:txBody>
          <a:bodyPr lIns="731520" rIns="731520" bIns="1097280" anchor="ctr" anchorCtr="0">
            <a:normAutofit/>
          </a:bodyPr>
          <a:lstStyle>
            <a:lvl1pPr marL="0" indent="0" algn="ctr">
              <a:buFont typeface="Arial" panose="020B0604020202020204" pitchFamily="34" charset="0"/>
              <a:buNone/>
              <a:defRPr sz="2000" b="1">
                <a:solidFill>
                  <a:schemeClr val="tx1"/>
                </a:solidFill>
              </a:defRPr>
            </a:lvl1pPr>
          </a:lstStyle>
          <a:p>
            <a:r>
              <a:rPr lang="en-US"/>
              <a:t>Drag &amp; drop your photo here or click or tap icon below to insert</a:t>
            </a:r>
          </a:p>
        </p:txBody>
      </p:sp>
    </p:spTree>
    <p:extLst>
      <p:ext uri="{BB962C8B-B14F-4D97-AF65-F5344CB8AC3E}">
        <p14:creationId xmlns:p14="http://schemas.microsoft.com/office/powerpoint/2010/main" val="332217350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888">
          <p15:clr>
            <a:srgbClr val="5ACBF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Devic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2875002"/>
            <a:ext cx="3840862" cy="1107996"/>
          </a:xfrm>
        </p:spPr>
        <p:txBody>
          <a:bodyPr anchor="ctr" anchorCtr="0"/>
          <a:lstStyle>
            <a:lvl1pPr>
              <a:defRPr>
                <a:solidFill>
                  <a:schemeClr val="tx1"/>
                </a:solidFill>
              </a:defRPr>
            </a:lvl1pPr>
          </a:lstStyle>
          <a:p>
            <a:r>
              <a:rPr lang="en-US"/>
              <a:t>Click to edit Master title style</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3" name="Picture 2" descr="A colorful gradient going from darker blue on the left side to light blue to magenta to orange on the right side">
            <a:extLst>
              <a:ext uri="{FF2B5EF4-FFF2-40B4-BE49-F238E27FC236}">
                <a16:creationId xmlns:a16="http://schemas.microsoft.com/office/drawing/2014/main" id="{453295D4-3AEF-C922-4A3C-5C3DBD4757A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6200000">
            <a:off x="8402320" y="3068320"/>
            <a:ext cx="6858000" cy="721360"/>
          </a:xfrm>
          <a:prstGeom prst="roundRect">
            <a:avLst>
              <a:gd name="adj" fmla="val 0"/>
            </a:avLst>
          </a:prstGeom>
        </p:spPr>
      </p:pic>
      <p:sp>
        <p:nvSpPr>
          <p:cNvPr id="7" name="Picture Placeholder 15">
            <a:extLst>
              <a:ext uri="{FF2B5EF4-FFF2-40B4-BE49-F238E27FC236}">
                <a16:creationId xmlns:a16="http://schemas.microsoft.com/office/drawing/2014/main" id="{D4F7535E-BABE-1B76-52D3-D100205F62BD}"/>
              </a:ext>
            </a:extLst>
          </p:cNvPr>
          <p:cNvSpPr>
            <a:spLocks noGrp="1"/>
          </p:cNvSpPr>
          <p:nvPr>
            <p:ph type="pic" sz="quarter" idx="12" hasCustomPrompt="1"/>
          </p:nvPr>
        </p:nvSpPr>
        <p:spPr>
          <a:xfrm>
            <a:off x="5191125" y="1542284"/>
            <a:ext cx="6696075" cy="3773432"/>
          </a:xfrm>
          <a:blipFill>
            <a:blip r:embed="rId4" cstate="email">
              <a:extLst>
                <a:ext uri="{28A0092B-C50C-407E-A947-70E740481C1C}">
                  <a14:useLocalDpi xmlns:a14="http://schemas.microsoft.com/office/drawing/2010/main"/>
                </a:ext>
              </a:extLst>
            </a:blip>
            <a:stretch>
              <a:fillRect/>
            </a:stretch>
          </a:blipFill>
          <a:effectLst>
            <a:outerShdw blurRad="241300" dist="304800" dir="2700000" sx="101000" sy="101000" algn="ctr" rotWithShape="0">
              <a:srgbClr val="000000">
                <a:alpha val="17000"/>
              </a:srgbClr>
            </a:outerShdw>
          </a:effectLst>
        </p:spPr>
        <p:txBody>
          <a:bodyPr lIns="731520" rIns="731520" bIns="1097280" anchor="ctr" anchorCtr="0">
            <a:normAutofit/>
          </a:bodyPr>
          <a:lstStyle>
            <a:lvl1pPr marL="0" indent="0" algn="ctr">
              <a:buFont typeface="Arial" panose="020B0604020202020204" pitchFamily="34" charset="0"/>
              <a:buNone/>
              <a:defRPr sz="2000" b="1">
                <a:solidFill>
                  <a:schemeClr val="tx1"/>
                </a:solidFill>
              </a:defRPr>
            </a:lvl1pPr>
          </a:lstStyle>
          <a:p>
            <a:r>
              <a:rPr lang="en-US"/>
              <a:t>Drag &amp; drop your photo here or click or tap icon below to insert</a:t>
            </a:r>
          </a:p>
        </p:txBody>
      </p:sp>
    </p:spTree>
    <p:extLst>
      <p:ext uri="{BB962C8B-B14F-4D97-AF65-F5344CB8AC3E}">
        <p14:creationId xmlns:p14="http://schemas.microsoft.com/office/powerpoint/2010/main" val="78164441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Square Photo Graphic">
    <p:bg>
      <p:bgPr>
        <a:solidFill>
          <a:srgbClr val="FFF8F3"/>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834586-5E35-30D9-D8B4-75A164A4F9C0}"/>
              </a:ext>
            </a:extLst>
          </p:cNvPr>
          <p:cNvSpPr/>
          <p:nvPr/>
        </p:nvSpPr>
        <p:spPr bwMode="auto">
          <a:xfrm>
            <a:off x="0" y="2438400"/>
            <a:ext cx="12192000" cy="4419600"/>
          </a:xfrm>
          <a:prstGeom prst="rect">
            <a:avLst/>
          </a:prstGeom>
          <a:solidFill>
            <a:srgbClr val="E1D3C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745164" cy="1514157"/>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2743200"/>
            <a:ext cx="4749800" cy="352583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918200" y="1155700"/>
            <a:ext cx="5702300" cy="5465928"/>
          </a:xfrm>
          <a:prstGeom prst="round2SameRect">
            <a:avLst>
              <a:gd name="adj1" fmla="val 2235"/>
              <a:gd name="adj2" fmla="val 0"/>
            </a:avLst>
          </a:prstGeom>
          <a:blipFill>
            <a:blip r:embed="rId2" cstate="email">
              <a:extLst>
                <a:ext uri="{28A0092B-C50C-407E-A947-70E740481C1C}">
                  <a14:useLocalDpi xmlns:a14="http://schemas.microsoft.com/office/drawing/2010/main"/>
                </a:ext>
              </a:extLst>
            </a:blip>
            <a:stretch>
              <a:fillRect b="-4324"/>
            </a:stretch>
          </a:blipFill>
        </p:spPr>
        <p:txBody>
          <a:bodyPr lIns="0" tIns="914400" rIns="0" anchor="t" anchorCtr="0">
            <a:noAutofit/>
          </a:bodyPr>
          <a:lstStyle>
            <a:lvl1pPr marL="0" indent="0" algn="ctr">
              <a:lnSpc>
                <a:spcPct val="100000"/>
              </a:lnSpc>
              <a:buNone/>
              <a:defRPr sz="11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8" name="Picture 7">
            <a:extLst>
              <a:ext uri="{FF2B5EF4-FFF2-40B4-BE49-F238E27FC236}">
                <a16:creationId xmlns:a16="http://schemas.microsoft.com/office/drawing/2014/main" id="{E25C000A-8BFF-12E7-7DFB-FF34728592C6}"/>
              </a:ext>
            </a:extLst>
          </p:cNvPr>
          <p:cNvPicPr>
            <a:picLocks noChangeAspect="1"/>
          </p:cNvPicPr>
          <p:nvPr/>
        </p:nvPicPr>
        <p:blipFill>
          <a:blip r:embed="rId3" cstate="email">
            <a:extLst>
              <a:ext uri="{28A0092B-C50C-407E-A947-70E740481C1C}">
                <a14:useLocalDpi xmlns:a14="http://schemas.microsoft.com/office/drawing/2010/main"/>
              </a:ext>
            </a:extLst>
          </a:blip>
          <a:srcRect b="93678"/>
          <a:stretch/>
        </p:blipFill>
        <p:spPr>
          <a:xfrm flipV="1">
            <a:off x="5918200" y="6621628"/>
            <a:ext cx="5702300" cy="236372"/>
          </a:xfrm>
          <a:prstGeom prst="round2SameRect">
            <a:avLst>
              <a:gd name="adj1" fmla="val 0"/>
              <a:gd name="adj2" fmla="val 0"/>
            </a:avLst>
          </a:prstGeom>
        </p:spPr>
      </p:pic>
    </p:spTree>
    <p:extLst>
      <p:ext uri="{BB962C8B-B14F-4D97-AF65-F5344CB8AC3E}">
        <p14:creationId xmlns:p14="http://schemas.microsoft.com/office/powerpoint/2010/main" val="75372683"/>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Square Photo Graphic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624513" y="585788"/>
            <a:ext cx="5683249" cy="5683249"/>
          </a:xfrm>
          <a:prstGeom prst="roundRect">
            <a:avLst>
              <a:gd name="adj" fmla="val 3259"/>
            </a:avLst>
          </a:prstGeom>
          <a:blipFill>
            <a:blip r:embed="rId3" cstate="email">
              <a:extLst>
                <a:ext uri="{28A0092B-C50C-407E-A947-70E740481C1C}">
                  <a14:useLocalDpi xmlns:a14="http://schemas.microsoft.com/office/drawing/2010/main"/>
                </a:ext>
              </a:extLst>
            </a:blip>
            <a:stretch>
              <a:fillRect/>
            </a:stretch>
          </a:blipFill>
        </p:spPr>
        <p:txBody>
          <a:bodyPr lIns="0" tIns="91440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2" name="Picture 1" hidden="1">
            <a:extLst>
              <a:ext uri="{FF2B5EF4-FFF2-40B4-BE49-F238E27FC236}">
                <a16:creationId xmlns:a16="http://schemas.microsoft.com/office/drawing/2014/main" id="{4E2E619B-2D74-9B55-98E1-9E6126DE0DB1}"/>
              </a:ext>
            </a:extLst>
          </p:cNvPr>
          <p:cNvPicPr>
            <a:picLocks noChangeAspect="1"/>
          </p:cNvPicPr>
          <p:nvPr/>
        </p:nvPicPr>
        <p:blipFill>
          <a:blip r:embed="rId4" cstate="email">
            <a:extLst>
              <a:ext uri="{28A0092B-C50C-407E-A947-70E740481C1C}">
                <a14:useLocalDpi xmlns:a14="http://schemas.microsoft.com/office/drawing/2010/main"/>
              </a:ext>
            </a:extLst>
          </a:blip>
          <a:srcRect b="93678"/>
          <a:stretch/>
        </p:blipFill>
        <p:spPr>
          <a:xfrm flipV="1">
            <a:off x="5614987" y="6032665"/>
            <a:ext cx="5702300" cy="236372"/>
          </a:xfrm>
          <a:prstGeom prst="round2SameRect">
            <a:avLst>
              <a:gd name="adj1" fmla="val 50000"/>
              <a:gd name="adj2" fmla="val 0"/>
            </a:avLst>
          </a:prstGeom>
        </p:spPr>
      </p:pic>
    </p:spTree>
    <p:extLst>
      <p:ext uri="{BB962C8B-B14F-4D97-AF65-F5344CB8AC3E}">
        <p14:creationId xmlns:p14="http://schemas.microsoft.com/office/powerpoint/2010/main" val="2792517296"/>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Square Photo Graphic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pic>
        <p:nvPicPr>
          <p:cNvPr id="10" name="Picture 9" descr="A close-up of a colorful object&#10;&#10;Description automatically generated">
            <a:extLst>
              <a:ext uri="{FF2B5EF4-FFF2-40B4-BE49-F238E27FC236}">
                <a16:creationId xmlns:a16="http://schemas.microsoft.com/office/drawing/2014/main" id="{89A104E1-D13F-B13B-BB5D-930C8205C897}"/>
              </a:ext>
            </a:extLst>
          </p:cNvPr>
          <p:cNvPicPr>
            <a:picLocks noChangeAspect="1"/>
          </p:cNvPicPr>
          <p:nvPr/>
        </p:nvPicPr>
        <p:blipFill>
          <a:blip r:embed="rId3" cstate="email">
            <a:extLst>
              <a:ext uri="{BEBA8EAE-BF5A-486C-A8C5-ECC9F3942E4B}">
                <a14:imgProps xmlns:a14="http://schemas.microsoft.com/office/drawing/2010/main">
                  <a14:imgLayer r:embed="rId4">
                    <a14:imgEffect>
                      <a14:sharpenSoften amount="-65000"/>
                    </a14:imgEffect>
                  </a14:imgLayer>
                </a14:imgProps>
              </a:ext>
              <a:ext uri="{28A0092B-C50C-407E-A947-70E740481C1C}">
                <a14:useLocalDpi xmlns:a14="http://schemas.microsoft.com/office/drawing/2010/main"/>
              </a:ext>
            </a:extLst>
          </a:blip>
          <a:srcRect/>
          <a:stretch/>
        </p:blipFill>
        <p:spPr>
          <a:xfrm>
            <a:off x="5333999" y="0"/>
            <a:ext cx="6858001" cy="6858000"/>
          </a:xfrm>
          <a:prstGeom prst="rect">
            <a:avLst/>
          </a:prstGeom>
          <a:solidFill>
            <a:schemeClr val="bg1"/>
          </a:solidFill>
        </p:spPr>
      </p:pic>
      <p:pic>
        <p:nvPicPr>
          <p:cNvPr id="8" name="Picture 7" descr="A colorful gradient going from darker blue on the left side to light blue to magenta to orange on the right side">
            <a:extLst>
              <a:ext uri="{FF2B5EF4-FFF2-40B4-BE49-F238E27FC236}">
                <a16:creationId xmlns:a16="http://schemas.microsoft.com/office/drawing/2014/main" id="{69B64261-FB99-ADE9-26E4-3ECE1E68CF38}"/>
              </a:ext>
            </a:extLst>
          </p:cNvPr>
          <p:cNvPicPr>
            <a:picLocks noChangeAspect="1"/>
          </p:cNvPicPr>
          <p:nvPr/>
        </p:nvPicPr>
        <p:blipFill rotWithShape="1">
          <a:blip r:embed="rId5" cstate="email">
            <a:alphaModFix amt="50000"/>
            <a:extLst>
              <a:ext uri="{28A0092B-C50C-407E-A947-70E740481C1C}">
                <a14:useLocalDpi xmlns:a14="http://schemas.microsoft.com/office/drawing/2010/main"/>
              </a:ext>
            </a:extLst>
          </a:blip>
          <a:srcRect t="160" b="160"/>
          <a:stretch/>
        </p:blipFill>
        <p:spPr>
          <a:xfrm rot="16200000">
            <a:off x="6205856" y="868680"/>
            <a:ext cx="5120640" cy="5120640"/>
          </a:xfrm>
          <a:prstGeom prst="roundRect">
            <a:avLst>
              <a:gd name="adj" fmla="val 2716"/>
            </a:avLst>
          </a:prstGeom>
        </p:spPr>
      </p:pic>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6705600" y="1371600"/>
            <a:ext cx="4114800" cy="4114800"/>
          </a:xfrm>
          <a:prstGeom prst="roundRect">
            <a:avLst>
              <a:gd name="adj" fmla="val 2346"/>
            </a:avLst>
          </a:prstGeom>
          <a:blipFill>
            <a:blip r:embed="rId6"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25652097"/>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Square Photo Graphic 4">
    <p:bg>
      <p:bgPr>
        <a:solidFill>
          <a:srgbClr val="FFF8F3"/>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58AEFBE-EE1F-0FBF-5C84-1DF6EC17775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6705600" y="1371600"/>
            <a:ext cx="4114800" cy="4114800"/>
          </a:xfrm>
          <a:prstGeom prst="roundRect">
            <a:avLst>
              <a:gd name="adj" fmla="val 2602"/>
            </a:avLst>
          </a:prstGeom>
          <a:blipFill>
            <a:blip r:embed="rId3"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14486942"/>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dpi="0" rotWithShape="1">
            <a:blip r:embed="rId2" cstate="email">
              <a:extLst>
                <a:ext uri="{28A0092B-C50C-407E-A947-70E740481C1C}">
                  <a14:useLocalDpi xmlns:a14="http://schemas.microsoft.com/office/drawing/2010/main"/>
                </a:ext>
              </a:extLst>
            </a:blip>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907406817"/>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Square Photo ">
    <p:bg>
      <p:bgPr>
        <a:solidFill>
          <a:srgbClr val="E8E6DF"/>
        </a:solidFill>
        <a:effectLst/>
      </p:bgPr>
    </p:bg>
    <p:spTree>
      <p:nvGrpSpPr>
        <p:cNvPr id="1" name=""/>
        <p:cNvGrpSpPr/>
        <p:nvPr/>
      </p:nvGrpSpPr>
      <p:grpSpPr>
        <a:xfrm>
          <a:off x="0" y="0"/>
          <a:ext cx="0" cy="0"/>
          <a:chOff x="0" y="0"/>
          <a:chExt cx="0" cy="0"/>
        </a:xfrm>
      </p:grpSpPr>
      <p:sp>
        <p:nvSpPr>
          <p:cNvPr id="2" name="Picture Placeholder" descr="This photo is a 'placeholder' only. Drag or drop your photo here, or click and tap the center to insert a photo.">
            <a:extLst>
              <a:ext uri="{FF2B5EF4-FFF2-40B4-BE49-F238E27FC236}">
                <a16:creationId xmlns:a16="http://schemas.microsoft.com/office/drawing/2014/main" id="{F7F87341-ECEA-3B94-51B2-A9E24914685F}"/>
              </a:ext>
            </a:extLst>
          </p:cNvPr>
          <p:cNvSpPr>
            <a:spLocks noGrp="1"/>
          </p:cNvSpPr>
          <p:nvPr>
            <p:ph type="pic" sz="quarter" idx="11" hasCustomPrompt="1"/>
          </p:nvPr>
        </p:nvSpPr>
        <p:spPr bwMode="ltGray">
          <a:xfrm>
            <a:off x="5334000" y="0"/>
            <a:ext cx="6858000" cy="6858000"/>
          </a:xfrm>
          <a:blipFill dpi="0" rotWithShape="1">
            <a:blip r:embed="rId2"/>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Rectangle 5">
            <a:extLst>
              <a:ext uri="{FF2B5EF4-FFF2-40B4-BE49-F238E27FC236}">
                <a16:creationId xmlns:a16="http://schemas.microsoft.com/office/drawing/2014/main" id="{3DED39DE-8DED-DC59-2BDA-C621877CF646}"/>
              </a:ext>
            </a:extLst>
          </p:cNvPr>
          <p:cNvSpPr/>
          <p:nvPr/>
        </p:nvSpPr>
        <p:spPr bwMode="auto">
          <a:xfrm>
            <a:off x="0" y="-1"/>
            <a:ext cx="5334000" cy="6857999"/>
          </a:xfrm>
          <a:prstGeom prst="rect">
            <a:avLst/>
          </a:prstGeom>
          <a:gradFill flip="none" rotWithShape="1">
            <a:gsLst>
              <a:gs pos="100000">
                <a:schemeClr val="bg1">
                  <a:alpha val="0"/>
                </a:schemeClr>
              </a:gs>
              <a:gs pos="0">
                <a:schemeClr val="bg1">
                  <a:shade val="100000"/>
                  <a:satMod val="115000"/>
                  <a:alpha val="22143"/>
                </a:scheme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14933032"/>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Square Photo 2">
    <p:spTree>
      <p:nvGrpSpPr>
        <p:cNvPr id="1" name=""/>
        <p:cNvGrpSpPr/>
        <p:nvPr/>
      </p:nvGrpSpPr>
      <p:grpSpPr>
        <a:xfrm>
          <a:off x="0" y="0"/>
          <a:ext cx="0" cy="0"/>
          <a:chOff x="0" y="0"/>
          <a:chExt cx="0" cy="0"/>
        </a:xfrm>
      </p:grpSpPr>
      <p:sp>
        <p:nvSpPr>
          <p:cNvPr id="2" name="Picture Placeholder" descr="This photo is a 'placeholder' only. Drag or drop your photo here, or click and tap the center to insert a photo.">
            <a:extLst>
              <a:ext uri="{FF2B5EF4-FFF2-40B4-BE49-F238E27FC236}">
                <a16:creationId xmlns:a16="http://schemas.microsoft.com/office/drawing/2014/main" id="{3D4BC3CE-C968-246E-EAC3-B829FDF59F19}"/>
              </a:ext>
            </a:extLst>
          </p:cNvPr>
          <p:cNvSpPr>
            <a:spLocks noGrp="1"/>
          </p:cNvSpPr>
          <p:nvPr>
            <p:ph type="pic" sz="quarter" idx="11" hasCustomPrompt="1"/>
          </p:nvPr>
        </p:nvSpPr>
        <p:spPr bwMode="ltGray">
          <a:xfrm>
            <a:off x="5334000" y="0"/>
            <a:ext cx="6858000" cy="6858000"/>
          </a:xfrm>
          <a:blipFill dpi="0" rotWithShape="1">
            <a:blip r:embed="rId2" cstate="email">
              <a:extLst>
                <a:ext uri="{28A0092B-C50C-407E-A947-70E740481C1C}">
                  <a14:useLocalDpi xmlns:a14="http://schemas.microsoft.com/office/drawing/2010/main"/>
                </a:ext>
              </a:extLst>
            </a:blip>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091319746"/>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dpi="0" rotWithShape="1">
            <a:blip r:embed="rId2" cstate="email">
              <a:extLst>
                <a:ext uri="{28A0092B-C50C-407E-A947-70E740481C1C}">
                  <a14:useLocalDpi xmlns:a14="http://schemas.microsoft.com/office/drawing/2010/main"/>
                </a:ext>
              </a:extLst>
            </a:blip>
            <a:srcRect/>
            <a:stretch>
              <a:fillRect/>
            </a:stretch>
          </a:blipFill>
        </p:spPr>
        <p:txBody>
          <a:bodyPr vert="horz" wrap="square" lIns="0" tIns="1280160" rIns="0" bIns="0" rtlCol="0" anchor="t" anchorCtr="0">
            <a:noAutofit/>
          </a:bodyPr>
          <a:lstStyle>
            <a:lvl1pPr marL="0" indent="0" algn="ctr">
              <a:buNone/>
              <a:defRPr lang="en-US" sz="14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15754231"/>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Bottom horizontal photo and title">
    <p:spTree>
      <p:nvGrpSpPr>
        <p:cNvPr id="1" name=""/>
        <p:cNvGrpSpPr/>
        <p:nvPr/>
      </p:nvGrpSpPr>
      <p:grpSpPr>
        <a:xfrm>
          <a:off x="0" y="0"/>
          <a:ext cx="0" cy="0"/>
          <a:chOff x="0" y="0"/>
          <a:chExt cx="0" cy="0"/>
        </a:xfrm>
      </p:grpSpPr>
      <p:sp>
        <p:nvSpPr>
          <p:cNvPr id="3" name="Picture Placeholder" descr="This photo is a 'placeholder' only. Drag or drop your photo here, or click and tap the center to insert a photo.">
            <a:extLst>
              <a:ext uri="{FF2B5EF4-FFF2-40B4-BE49-F238E27FC236}">
                <a16:creationId xmlns:a16="http://schemas.microsoft.com/office/drawing/2014/main" id="{84EB85E8-62D6-9C5F-D48A-055FCADA251A}"/>
              </a:ext>
            </a:extLst>
          </p:cNvPr>
          <p:cNvSpPr>
            <a:spLocks noGrp="1"/>
          </p:cNvSpPr>
          <p:nvPr>
            <p:ph type="pic" sz="quarter" idx="11" hasCustomPrompt="1"/>
          </p:nvPr>
        </p:nvSpPr>
        <p:spPr bwMode="ltGray">
          <a:xfrm>
            <a:off x="0" y="2286000"/>
            <a:ext cx="12192000" cy="4572000"/>
          </a:xfrm>
          <a:blipFill dpi="0" rotWithShape="1">
            <a:blip r:embed="rId2" cstate="email">
              <a:extLst>
                <a:ext uri="{28A0092B-C50C-407E-A947-70E740481C1C}">
                  <a14:useLocalDpi xmlns:a14="http://schemas.microsoft.com/office/drawing/2010/main"/>
                </a:ext>
              </a:extLst>
            </a:blip>
            <a:srcRect/>
            <a:stretch>
              <a:fillRect/>
            </a:stretch>
          </a:blipFill>
        </p:spPr>
        <p:txBody>
          <a:bodyPr vert="horz" wrap="square" lIns="0" tIns="1280160" rIns="0" bIns="0" rtlCol="0" anchor="t" anchorCtr="0">
            <a:noAutofit/>
          </a:bodyPr>
          <a:lstStyle>
            <a:lvl1pPr marL="0" indent="0" algn="ctr">
              <a:buNone/>
              <a:defRPr lang="en-US" sz="14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16474874"/>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30829467"/>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53847685"/>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90160863"/>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279977811"/>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979211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1374977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283188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95301778"/>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tx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bg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bg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tx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20312961"/>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06884552"/>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010592"/>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72105148"/>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Developer Code Layout">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277905645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Code Bottom">
    <p:bg>
      <p:bgPr>
        <a:solidFill>
          <a:schemeClr val="bg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Sans Display" pitchFamily="2"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205999032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Code Top">
    <p:bg>
      <p:bgPr>
        <a:solidFill>
          <a:schemeClr val="bg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Sans Display" pitchFamily="2"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316233587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Code Right sid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Sans Display" pitchFamily="2" charset="0"/>
                <a:cs typeface="Segoe Sans Display" pitchFamily="2"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153374526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Code Left sde">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Sans Display" pitchFamily="2" charset="0"/>
                <a:cs typeface="Segoe Sans Display" pitchFamily="2"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227909550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Demo slid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5D5F20BF-1B1B-50CA-191C-F2202EAF5B89}"/>
              </a:ext>
            </a:extLst>
          </p:cNvPr>
          <p:cNvSpPr>
            <a:spLocks noGrp="1"/>
          </p:cNvSpPr>
          <p:nvPr>
            <p:ph type="pic" sz="quarter" idx="11" hasCustomPrompt="1"/>
          </p:nvPr>
        </p:nvSpPr>
        <p:spPr bwMode="ltGray">
          <a:xfrm>
            <a:off x="5334000" y="0"/>
            <a:ext cx="6858000" cy="6858000"/>
          </a:xfrm>
          <a:blipFill>
            <a:blip r:embed="rId2"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04125320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Demo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10" name="Picture 9" descr="A person with curly hair standing in brightly illuminating outdoor light and shadows">
            <a:extLst>
              <a:ext uri="{FF2B5EF4-FFF2-40B4-BE49-F238E27FC236}">
                <a16:creationId xmlns:a16="http://schemas.microsoft.com/office/drawing/2014/main" id="{2E82545A-FD52-D775-7812-AC95C1735C22}"/>
              </a:ext>
            </a:extLst>
          </p:cNvPr>
          <p:cNvPicPr>
            <a:picLocks noChangeAspect="1"/>
          </p:cNvPicPr>
          <p:nvPr/>
        </p:nvPicPr>
        <p:blipFill>
          <a:blip r:embed="rId3" cstate="screen">
            <a:alphaModFix/>
            <a:extLst>
              <a:ext uri="{28A0092B-C50C-407E-A947-70E740481C1C}">
                <a14:useLocalDpi xmlns:a14="http://schemas.microsoft.com/office/drawing/2010/main"/>
              </a:ext>
            </a:extLst>
          </a:blip>
          <a:srcRect l="17213" r="21311"/>
          <a:stretch/>
        </p:blipFill>
        <p:spPr>
          <a:xfrm>
            <a:off x="5334000" y="0"/>
            <a:ext cx="6858000" cy="6858000"/>
          </a:xfrm>
          <a:prstGeom prst="roundRect">
            <a:avLst>
              <a:gd name="adj" fmla="val 0"/>
            </a:avLst>
          </a:prstGeom>
        </p:spPr>
      </p:pic>
    </p:spTree>
    <p:extLst>
      <p:ext uri="{BB962C8B-B14F-4D97-AF65-F5344CB8AC3E}">
        <p14:creationId xmlns:p14="http://schemas.microsoft.com/office/powerpoint/2010/main" val="33131317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Demo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4" name="Picture 3">
            <a:extLst>
              <a:ext uri="{FF2B5EF4-FFF2-40B4-BE49-F238E27FC236}">
                <a16:creationId xmlns:a16="http://schemas.microsoft.com/office/drawing/2014/main" id="{EF270AE3-8618-7645-AE3C-5E57E3BF172C}"/>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5636036" y="302036"/>
            <a:ext cx="6251164" cy="6251164"/>
          </a:xfrm>
          <a:prstGeom prst="roundRect">
            <a:avLst>
              <a:gd name="adj" fmla="val 2595"/>
            </a:avLst>
          </a:prstGeom>
        </p:spPr>
      </p:pic>
    </p:spTree>
    <p:extLst>
      <p:ext uri="{BB962C8B-B14F-4D97-AF65-F5344CB8AC3E}">
        <p14:creationId xmlns:p14="http://schemas.microsoft.com/office/powerpoint/2010/main" val="37182611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Demo slide 4">
    <p:bg>
      <p:bgPr>
        <a:solidFill>
          <a:srgbClr val="E8E6DF"/>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4" name="Picture 3" descr="A person with white beard and hat&#10;&#10;Description automatically generated">
            <a:extLst>
              <a:ext uri="{FF2B5EF4-FFF2-40B4-BE49-F238E27FC236}">
                <a16:creationId xmlns:a16="http://schemas.microsoft.com/office/drawing/2014/main" id="{6114E386-90DD-2D33-E4EE-56C7BEC347C2}"/>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5334000" y="0"/>
            <a:ext cx="6858000" cy="6858000"/>
          </a:xfrm>
          <a:prstGeom prst="rect">
            <a:avLst/>
          </a:prstGeom>
        </p:spPr>
      </p:pic>
      <p:sp>
        <p:nvSpPr>
          <p:cNvPr id="3" name="Rectangle 2">
            <a:extLst>
              <a:ext uri="{FF2B5EF4-FFF2-40B4-BE49-F238E27FC236}">
                <a16:creationId xmlns:a16="http://schemas.microsoft.com/office/drawing/2014/main" id="{232DA8AD-FBCB-B320-7C32-5B6DFD8E5B66}"/>
              </a:ext>
            </a:extLst>
          </p:cNvPr>
          <p:cNvSpPr/>
          <p:nvPr/>
        </p:nvSpPr>
        <p:spPr bwMode="auto">
          <a:xfrm>
            <a:off x="0" y="-1"/>
            <a:ext cx="5334000" cy="6857999"/>
          </a:xfrm>
          <a:prstGeom prst="rect">
            <a:avLst/>
          </a:prstGeom>
          <a:gradFill flip="none" rotWithShape="1">
            <a:gsLst>
              <a:gs pos="100000">
                <a:schemeClr val="bg1">
                  <a:alpha val="0"/>
                </a:schemeClr>
              </a:gs>
              <a:gs pos="0">
                <a:schemeClr val="bg1">
                  <a:shade val="100000"/>
                  <a:satMod val="115000"/>
                  <a:alpha val="22143"/>
                </a:scheme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Tree>
    <p:extLst>
      <p:ext uri="{BB962C8B-B14F-4D97-AF65-F5344CB8AC3E}">
        <p14:creationId xmlns:p14="http://schemas.microsoft.com/office/powerpoint/2010/main" val="1126788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Section Titl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
        <p:nvSpPr>
          <p:cNvPr id="3" name="Picture Placeholder" descr="This photo is a 'placeholder' only. Drag or drop your photo here, or click and tap the center to insert a photo.">
            <a:extLst>
              <a:ext uri="{FF2B5EF4-FFF2-40B4-BE49-F238E27FC236}">
                <a16:creationId xmlns:a16="http://schemas.microsoft.com/office/drawing/2014/main" id="{C1E8B5B3-E911-FA3B-060D-08ACEFE48A20}"/>
              </a:ext>
            </a:extLst>
          </p:cNvPr>
          <p:cNvSpPr>
            <a:spLocks noGrp="1"/>
          </p:cNvSpPr>
          <p:nvPr>
            <p:ph type="pic" sz="quarter" idx="11" hasCustomPrompt="1"/>
          </p:nvPr>
        </p:nvSpPr>
        <p:spPr bwMode="ltGray">
          <a:xfrm>
            <a:off x="5334000" y="0"/>
            <a:ext cx="6858000" cy="6858000"/>
          </a:xfrm>
          <a:blipFill>
            <a:blip r:embed="rId2"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09096666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Section Title 2">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7" name="Picture 6">
            <a:extLst>
              <a:ext uri="{FF2B5EF4-FFF2-40B4-BE49-F238E27FC236}">
                <a16:creationId xmlns:a16="http://schemas.microsoft.com/office/drawing/2014/main" id="{8111608B-3482-A33C-BA63-70C5869A2ACA}"/>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334001" y="0"/>
            <a:ext cx="6858000" cy="6861846"/>
          </a:xfrm>
          <a:prstGeom prst="rect">
            <a:avLst/>
          </a:prstGeom>
        </p:spPr>
      </p:pic>
    </p:spTree>
    <p:extLst>
      <p:ext uri="{BB962C8B-B14F-4D97-AF65-F5344CB8AC3E}">
        <p14:creationId xmlns:p14="http://schemas.microsoft.com/office/powerpoint/2010/main" val="62387238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Section Title 3">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8" name="Picture 7">
            <a:extLst>
              <a:ext uri="{FF2B5EF4-FFF2-40B4-BE49-F238E27FC236}">
                <a16:creationId xmlns:a16="http://schemas.microsoft.com/office/drawing/2014/main" id="{27F67BE8-1773-C479-4149-41024CAFA3D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Tree>
    <p:extLst>
      <p:ext uri="{BB962C8B-B14F-4D97-AF65-F5344CB8AC3E}">
        <p14:creationId xmlns:p14="http://schemas.microsoft.com/office/powerpoint/2010/main" val="292219208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Section Title 4">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4" name="Picture 3" descr="A close-up of a colorful wave&#10;&#10;Description automatically generated">
            <a:extLst>
              <a:ext uri="{FF2B5EF4-FFF2-40B4-BE49-F238E27FC236}">
                <a16:creationId xmlns:a16="http://schemas.microsoft.com/office/drawing/2014/main" id="{7E23DEF3-55CD-9793-23E4-712C6621B71E}"/>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334000" y="0"/>
            <a:ext cx="6856632" cy="6858000"/>
          </a:xfrm>
          <a:prstGeom prst="rect">
            <a:avLst/>
          </a:prstGeom>
        </p:spPr>
      </p:pic>
    </p:spTree>
    <p:extLst>
      <p:ext uri="{BB962C8B-B14F-4D97-AF65-F5344CB8AC3E}">
        <p14:creationId xmlns:p14="http://schemas.microsoft.com/office/powerpoint/2010/main" val="7386388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Section Title 5">
    <p:bg>
      <p:bgPr>
        <a:solidFill>
          <a:schemeClr val="accent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1577664550"/>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Section Title 6">
    <p:bg>
      <p:bgPr>
        <a:solidFill>
          <a:srgbClr val="2A446F"/>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1474800596"/>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Section Title 7">
    <p:bg>
      <p:bgPr>
        <a:solidFill>
          <a:schemeClr val="accent3"/>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2963695264"/>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6807979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Blank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938655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Blank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835400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Blank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464405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Content Graphic">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BC87E-4CC9-0F44-6DF9-7F6E2A04362F}"/>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3" name="Content Placeholder 3">
            <a:extLst>
              <a:ext uri="{FF2B5EF4-FFF2-40B4-BE49-F238E27FC236}">
                <a16:creationId xmlns:a16="http://schemas.microsoft.com/office/drawing/2014/main" id="{2155222B-26E4-2F43-D7F5-FC045289128D}"/>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49DBCD25-6DFA-052F-4ED9-1E8C8737F934}"/>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94405646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Content Graphic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6318D53-3286-EAEB-3098-F1081AF276A8}"/>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5000"/>
                    </a14:imgEffect>
                  </a14:imgLayer>
                </a14:imgProps>
              </a:ext>
            </a:extLst>
          </a:blip>
          <a:srcRect t="48" b="48"/>
          <a:stretch/>
        </p:blipFill>
        <p:spPr>
          <a:xfrm>
            <a:off x="578642" y="588018"/>
            <a:ext cx="11033446" cy="5681964"/>
          </a:xfrm>
          <a:prstGeom prst="roundRect">
            <a:avLst>
              <a:gd name="adj" fmla="val 2183"/>
            </a:avLst>
          </a:prstGeom>
        </p:spPr>
      </p:pic>
      <p:sp>
        <p:nvSpPr>
          <p:cNvPr id="3" name="Title 1">
            <a:extLst>
              <a:ext uri="{FF2B5EF4-FFF2-40B4-BE49-F238E27FC236}">
                <a16:creationId xmlns:a16="http://schemas.microsoft.com/office/drawing/2014/main" id="{3AD825C2-7FF1-3371-96A7-47B94663743F}"/>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4DDFB201-BF2E-7E3A-CE08-CB33082FCE63}"/>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C83B56F-81D2-3B74-659E-75EE6D1D4858}"/>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70596749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Content Graphic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B6B235D-925E-935A-C0D1-66A1BCB69698}"/>
              </a:ext>
            </a:extLst>
          </p:cNvPr>
          <p:cNvPicPr>
            <a:picLocks noChangeAspect="1"/>
          </p:cNvPicPr>
          <p:nvPr/>
        </p:nvPicPr>
        <p:blipFill>
          <a:blip r:embed="rId3">
            <a:lum bright="10000"/>
            <a:extLst>
              <a:ext uri="{96DAC541-7B7A-43D3-8B79-37D633B846F1}">
                <asvg:svgBlip xmlns:asvg="http://schemas.microsoft.com/office/drawing/2016/SVG/main" r:embed="rId4"/>
              </a:ext>
            </a:extLst>
          </a:blip>
          <a:srcRect l="29" r="29"/>
          <a:stretch/>
        </p:blipFill>
        <p:spPr>
          <a:xfrm>
            <a:off x="578642" y="588018"/>
            <a:ext cx="11033446" cy="5681964"/>
          </a:xfrm>
          <a:prstGeom prst="roundRect">
            <a:avLst>
              <a:gd name="adj" fmla="val 2183"/>
            </a:avLst>
          </a:prstGeom>
        </p:spPr>
      </p:pic>
      <p:sp>
        <p:nvSpPr>
          <p:cNvPr id="3" name="Title 1">
            <a:extLst>
              <a:ext uri="{FF2B5EF4-FFF2-40B4-BE49-F238E27FC236}">
                <a16:creationId xmlns:a16="http://schemas.microsoft.com/office/drawing/2014/main" id="{38A31E95-ADF9-9E3F-1324-0D2A40C31A9D}"/>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855F23D6-B0F2-95EC-6A60-E33F63B03998}"/>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01A9544-8C8F-F52A-1876-F01F4D0915FE}"/>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421995404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Big Numb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53C62E-72E5-F065-0EA5-5455A61A105D}"/>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6" name="Text Placeholder 5">
            <a:extLst>
              <a:ext uri="{FF2B5EF4-FFF2-40B4-BE49-F238E27FC236}">
                <a16:creationId xmlns:a16="http://schemas.microsoft.com/office/drawing/2014/main" id="{E61FDE9D-CE47-EE58-DDEB-A4E2C9956FDB}"/>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7" name="Text Placeholder 5">
            <a:extLst>
              <a:ext uri="{FF2B5EF4-FFF2-40B4-BE49-F238E27FC236}">
                <a16:creationId xmlns:a16="http://schemas.microsoft.com/office/drawing/2014/main" id="{483921F1-D334-EC88-D639-C6492418B9D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264188604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2">
          <p15:clr>
            <a:srgbClr val="A4A3A4"/>
          </p15:clr>
        </p15:guide>
        <p15:guide id="24" pos="6120">
          <p15:clr>
            <a:srgbClr val="A4A3A4"/>
          </p15:clr>
        </p15:guide>
        <p15:guide id="25" pos="6308">
          <p15:clr>
            <a:srgbClr val="A4A3A4"/>
          </p15:clr>
        </p15:guide>
        <p15:guide id="26" pos="6717">
          <p15:clr>
            <a:srgbClr val="A4A3A4"/>
          </p15:clr>
        </p15:guide>
        <p15:guide id="27" pos="6900">
          <p15:clr>
            <a:srgbClr val="A4A3A4"/>
          </p15:clr>
        </p15:guide>
        <p15:guide id="28" orient="horz" pos="888">
          <p15:clr>
            <a:srgbClr val="5ACBF0"/>
          </p15:clr>
        </p15:guide>
        <p15:guide id="29" orient="horz" pos="1271">
          <p15:clr>
            <a:srgbClr val="5ACBF0"/>
          </p15:clr>
        </p15:guide>
        <p15:guide id="30" orient="horz" pos="288">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Big Number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4CD05008-D889-2657-9E64-AE1A68432B3A}"/>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4" name="Text Placeholder 5">
            <a:extLst>
              <a:ext uri="{FF2B5EF4-FFF2-40B4-BE49-F238E27FC236}">
                <a16:creationId xmlns:a16="http://schemas.microsoft.com/office/drawing/2014/main" id="{B90B9417-A140-ED0E-9B15-EC46E435206D}"/>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5" name="Text Placeholder 5">
            <a:extLst>
              <a:ext uri="{FF2B5EF4-FFF2-40B4-BE49-F238E27FC236}">
                <a16:creationId xmlns:a16="http://schemas.microsoft.com/office/drawing/2014/main" id="{AE6AC568-C052-9C82-938A-92DB6B485D9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4098142562"/>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Big Number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F1F03AAB-35E4-75D5-BC32-B2CE3D93644D}"/>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4" name="Text Placeholder 5">
            <a:extLst>
              <a:ext uri="{FF2B5EF4-FFF2-40B4-BE49-F238E27FC236}">
                <a16:creationId xmlns:a16="http://schemas.microsoft.com/office/drawing/2014/main" id="{D1F2F5D4-3A80-B49A-353F-38D18DF589C8}"/>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5" name="Text Placeholder 5">
            <a:extLst>
              <a:ext uri="{FF2B5EF4-FFF2-40B4-BE49-F238E27FC236}">
                <a16:creationId xmlns:a16="http://schemas.microsoft.com/office/drawing/2014/main" id="{E7DA8D6A-DC14-6890-FE2C-FDB67210F327}"/>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197957678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p:cSld name="Quote Slide">
    <p:bg>
      <p:bgPr>
        <a:solidFill>
          <a:srgbClr val="FFF8F3"/>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728B26F-D58F-C59C-79A9-B632CC130CA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4925569"/>
            <a:ext cx="12192000" cy="1932431"/>
          </a:xfrm>
          <a:prstGeom prst="rect">
            <a:avLst/>
          </a:prstGeom>
        </p:spPr>
      </p:pic>
      <p:sp>
        <p:nvSpPr>
          <p:cNvPr id="2" name="Title 1">
            <a:extLst>
              <a:ext uri="{FF2B5EF4-FFF2-40B4-BE49-F238E27FC236}">
                <a16:creationId xmlns:a16="http://schemas.microsoft.com/office/drawing/2014/main" id="{4C7EB123-B336-56F7-07B9-7157FE92A3BD}"/>
              </a:ext>
            </a:extLst>
          </p:cNvPr>
          <p:cNvSpPr>
            <a:spLocks noGrp="1"/>
          </p:cNvSpPr>
          <p:nvPr>
            <p:ph type="title" hasCustomPrompt="1"/>
          </p:nvPr>
        </p:nvSpPr>
        <p:spPr>
          <a:xfrm>
            <a:off x="570830" y="3121223"/>
            <a:ext cx="5958557" cy="307777"/>
          </a:xfrm>
        </p:spPr>
        <p:txBody>
          <a:bodyPr anchor="b" anchorCtr="0"/>
          <a:lstStyle>
            <a:lvl1pPr>
              <a:defRPr sz="2000">
                <a:latin typeface="+mn-lt"/>
              </a:defRPr>
            </a:lvl1pPr>
          </a:lstStyle>
          <a:p>
            <a:r>
              <a:rPr lang="en-US"/>
              <a:t>Click to edit quote style</a:t>
            </a:r>
          </a:p>
        </p:txBody>
      </p:sp>
      <p:sp>
        <p:nvSpPr>
          <p:cNvPr id="6" name="Text Placeholder 5">
            <a:extLst>
              <a:ext uri="{FF2B5EF4-FFF2-40B4-BE49-F238E27FC236}">
                <a16:creationId xmlns:a16="http://schemas.microsoft.com/office/drawing/2014/main" id="{E17E51B3-B187-5510-113C-862CE543F9DF}"/>
              </a:ext>
            </a:extLst>
          </p:cNvPr>
          <p:cNvSpPr>
            <a:spLocks noGrp="1"/>
          </p:cNvSpPr>
          <p:nvPr>
            <p:ph type="body" sz="quarter" idx="10" hasCustomPrompt="1"/>
          </p:nvPr>
        </p:nvSpPr>
        <p:spPr>
          <a:xfrm>
            <a:off x="571500" y="3647032"/>
            <a:ext cx="5957887" cy="246221"/>
          </a:xfrm>
        </p:spPr>
        <p:txBody>
          <a:bodyPr/>
          <a:lstStyle>
            <a:lvl1pPr marL="0" indent="0" algn="r">
              <a:buNone/>
              <a:defRPr sz="1600"/>
            </a:lvl1pPr>
          </a:lstStyle>
          <a:p>
            <a:pPr lvl="0"/>
            <a:r>
              <a:rPr lang="en-US"/>
              <a:t>Quote author, Title, Organization</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4F713963-A5EA-2AC4-41B1-2A1162C6E1A4}"/>
              </a:ext>
            </a:extLst>
          </p:cNvPr>
          <p:cNvSpPr>
            <a:spLocks noGrp="1"/>
          </p:cNvSpPr>
          <p:nvPr>
            <p:ph type="pic" sz="quarter" idx="11" hasCustomPrompt="1"/>
          </p:nvPr>
        </p:nvSpPr>
        <p:spPr bwMode="ltGray">
          <a:xfrm>
            <a:off x="7505699" y="1371600"/>
            <a:ext cx="4114800" cy="4114800"/>
          </a:xfrm>
          <a:prstGeom prst="roundRect">
            <a:avLst>
              <a:gd name="adj" fmla="val 2602"/>
            </a:avLst>
          </a:prstGeom>
          <a:blipFill>
            <a:blip r:embed="rId3"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8" name="Graphic 7" descr="Quote mark">
            <a:extLst>
              <a:ext uri="{FF2B5EF4-FFF2-40B4-BE49-F238E27FC236}">
                <a16:creationId xmlns:a16="http://schemas.microsoft.com/office/drawing/2014/main" id="{64077A7A-76A3-4EA6-6BF5-2CFADD74DE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570830" y="585788"/>
            <a:ext cx="674370" cy="587754"/>
          </a:xfrm>
          <a:prstGeom prst="rect">
            <a:avLst/>
          </a:prstGeom>
        </p:spPr>
      </p:pic>
    </p:spTree>
    <p:extLst>
      <p:ext uri="{BB962C8B-B14F-4D97-AF65-F5344CB8AC3E}">
        <p14:creationId xmlns:p14="http://schemas.microsoft.com/office/powerpoint/2010/main" val="109906734"/>
      </p:ext>
    </p:extLst>
  </p:cSld>
  <p:clrMapOvr>
    <a:masterClrMapping/>
  </p:clrMapOvr>
  <p:transition>
    <p:fade/>
  </p:transition>
  <p:extLst>
    <p:ext uri="{DCECCB84-F9BA-43D5-87BE-67443E8EF086}">
      <p15:sldGuideLst xmlns:p15="http://schemas.microsoft.com/office/powerpoint/2012/main">
        <p15:guide id="1" orient="horz" pos="2184">
          <p15:clr>
            <a:srgbClr val="FBAE40"/>
          </p15:clr>
        </p15:guide>
        <p15:guide id="2" pos="3528">
          <p15:clr>
            <a:srgbClr val="FBAE40"/>
          </p15:clr>
        </p15:guide>
        <p15:guide id="3" pos="3168">
          <p15:clr>
            <a:srgbClr val="FBAE4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Quote Slid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EB123-B336-56F7-07B9-7157FE92A3BD}"/>
              </a:ext>
            </a:extLst>
          </p:cNvPr>
          <p:cNvSpPr>
            <a:spLocks noGrp="1"/>
          </p:cNvSpPr>
          <p:nvPr>
            <p:ph type="title" hasCustomPrompt="1"/>
          </p:nvPr>
        </p:nvSpPr>
        <p:spPr>
          <a:xfrm>
            <a:off x="2549561" y="3159323"/>
            <a:ext cx="5958557" cy="307777"/>
          </a:xfrm>
        </p:spPr>
        <p:txBody>
          <a:bodyPr anchor="b" anchorCtr="0"/>
          <a:lstStyle>
            <a:lvl1pPr>
              <a:defRPr sz="2000">
                <a:latin typeface="+mn-lt"/>
              </a:defRPr>
            </a:lvl1pPr>
          </a:lstStyle>
          <a:p>
            <a:r>
              <a:rPr lang="en-US"/>
              <a:t>Click to edit quote style</a:t>
            </a:r>
          </a:p>
        </p:txBody>
      </p:sp>
      <p:sp>
        <p:nvSpPr>
          <p:cNvPr id="6" name="Text Placeholder 5">
            <a:extLst>
              <a:ext uri="{FF2B5EF4-FFF2-40B4-BE49-F238E27FC236}">
                <a16:creationId xmlns:a16="http://schemas.microsoft.com/office/drawing/2014/main" id="{E17E51B3-B187-5510-113C-862CE543F9DF}"/>
              </a:ext>
            </a:extLst>
          </p:cNvPr>
          <p:cNvSpPr>
            <a:spLocks noGrp="1"/>
          </p:cNvSpPr>
          <p:nvPr>
            <p:ph type="body" sz="quarter" idx="10" hasCustomPrompt="1"/>
          </p:nvPr>
        </p:nvSpPr>
        <p:spPr>
          <a:xfrm>
            <a:off x="2549561" y="3647032"/>
            <a:ext cx="5957887" cy="246221"/>
          </a:xfrm>
        </p:spPr>
        <p:txBody>
          <a:bodyPr/>
          <a:lstStyle>
            <a:lvl1pPr marL="0" indent="0" algn="r">
              <a:buNone/>
              <a:defRPr sz="1600"/>
            </a:lvl1pPr>
          </a:lstStyle>
          <a:p>
            <a:pPr lvl="0"/>
            <a:r>
              <a:rPr lang="en-US"/>
              <a:t>Quote author, Title, Organization</a:t>
            </a:r>
          </a:p>
        </p:txBody>
      </p:sp>
      <p:pic>
        <p:nvPicPr>
          <p:cNvPr id="8" name="Graphic 7" descr="Quote mark">
            <a:extLst>
              <a:ext uri="{FF2B5EF4-FFF2-40B4-BE49-F238E27FC236}">
                <a16:creationId xmlns:a16="http://schemas.microsoft.com/office/drawing/2014/main" id="{64077A7A-76A3-4EA6-6BF5-2CFADD74DE4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a:off x="571500" y="585788"/>
            <a:ext cx="674370" cy="587754"/>
          </a:xfrm>
          <a:prstGeom prst="rect">
            <a:avLst/>
          </a:prstGeom>
        </p:spPr>
      </p:pic>
      <p:pic>
        <p:nvPicPr>
          <p:cNvPr id="3" name="Graphic 2" descr="Quote mark">
            <a:extLst>
              <a:ext uri="{FF2B5EF4-FFF2-40B4-BE49-F238E27FC236}">
                <a16:creationId xmlns:a16="http://schemas.microsoft.com/office/drawing/2014/main" id="{3884F2AA-E820-B43C-3C64-DA0CC8A6998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134846" y="5845760"/>
            <a:ext cx="485654" cy="423277"/>
          </a:xfrm>
          <a:prstGeom prst="rect">
            <a:avLst/>
          </a:prstGeom>
        </p:spPr>
      </p:pic>
    </p:spTree>
    <p:extLst>
      <p:ext uri="{BB962C8B-B14F-4D97-AF65-F5344CB8AC3E}">
        <p14:creationId xmlns:p14="http://schemas.microsoft.com/office/powerpoint/2010/main" val="2557004901"/>
      </p:ext>
    </p:extLst>
  </p:cSld>
  <p:clrMapOvr>
    <a:masterClrMapping/>
  </p:clrMapOvr>
  <p:transition>
    <p:fade/>
  </p:transition>
  <p:extLst>
    <p:ext uri="{DCECCB84-F9BA-43D5-87BE-67443E8EF086}">
      <p15:sldGuideLst xmlns:p15="http://schemas.microsoft.com/office/powerpoint/2012/main">
        <p15:guide id="1" orient="horz" pos="2184">
          <p15:clr>
            <a:srgbClr val="FBAE40"/>
          </p15:clr>
        </p15:guide>
        <p15:guide id="2" pos="3528">
          <p15:clr>
            <a:srgbClr val="FBAE40"/>
          </p15:clr>
        </p15:guide>
        <p15:guide id="3" pos="3168">
          <p15:clr>
            <a:srgbClr val="FBAE4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Prompt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193FD22E-D362-78A6-2219-103E4138CA05}"/>
              </a:ext>
            </a:extLst>
          </p:cNvPr>
          <p:cNvSpPr>
            <a:spLocks noGrp="1"/>
          </p:cNvSpPr>
          <p:nvPr>
            <p:ph type="body" sz="quarter" idx="10"/>
          </p:nvPr>
        </p:nvSpPr>
        <p:spPr>
          <a:xfrm>
            <a:off x="4117471" y="2220685"/>
            <a:ext cx="39918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9" name="Text Placeholder 7">
            <a:extLst>
              <a:ext uri="{FF2B5EF4-FFF2-40B4-BE49-F238E27FC236}">
                <a16:creationId xmlns:a16="http://schemas.microsoft.com/office/drawing/2014/main" id="{ED89376E-3BB0-0414-9125-A137EF9F4E8D}"/>
              </a:ext>
            </a:extLst>
          </p:cNvPr>
          <p:cNvSpPr>
            <a:spLocks noGrp="1"/>
          </p:cNvSpPr>
          <p:nvPr>
            <p:ph type="body" sz="quarter" idx="11"/>
          </p:nvPr>
        </p:nvSpPr>
        <p:spPr>
          <a:xfrm>
            <a:off x="4117471" y="3317965"/>
            <a:ext cx="39918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10" name="Text Placeholder 7">
            <a:extLst>
              <a:ext uri="{FF2B5EF4-FFF2-40B4-BE49-F238E27FC236}">
                <a16:creationId xmlns:a16="http://schemas.microsoft.com/office/drawing/2014/main" id="{8D545552-38C6-59C4-C664-F1E24F0794B7}"/>
              </a:ext>
            </a:extLst>
          </p:cNvPr>
          <p:cNvSpPr>
            <a:spLocks noGrp="1"/>
          </p:cNvSpPr>
          <p:nvPr>
            <p:ph type="body" sz="quarter" idx="12"/>
          </p:nvPr>
        </p:nvSpPr>
        <p:spPr>
          <a:xfrm>
            <a:off x="4117471" y="4415245"/>
            <a:ext cx="39918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2" name="Title Placeholder 1">
            <a:extLst>
              <a:ext uri="{FF2B5EF4-FFF2-40B4-BE49-F238E27FC236}">
                <a16:creationId xmlns:a16="http://schemas.microsoft.com/office/drawing/2014/main" id="{8953A433-F2D5-7B5B-B3BD-45E3929D6926}"/>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Tree>
    <p:extLst>
      <p:ext uri="{BB962C8B-B14F-4D97-AF65-F5344CB8AC3E}">
        <p14:creationId xmlns:p14="http://schemas.microsoft.com/office/powerpoint/2010/main" val="398271075"/>
      </p:ext>
    </p:extLst>
  </p:cSld>
  <p:clrMapOvr>
    <a:masterClrMapping/>
  </p:clrMapOvr>
  <p:transition>
    <p:fade/>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Sans Display" pitchFamily="2" charset="0"/>
              </a:rPr>
              <a:t>© Copyright Microsoft Corporation. All rights reserved. </a:t>
            </a:r>
          </a:p>
        </p:txBody>
      </p:sp>
      <p:pic>
        <p:nvPicPr>
          <p:cNvPr id="3" name="Picture 2" descr="A black background with white text&#10;&#10;AI-generated content may be incorrect.">
            <a:extLst>
              <a:ext uri="{FF2B5EF4-FFF2-40B4-BE49-F238E27FC236}">
                <a16:creationId xmlns:a16="http://schemas.microsoft.com/office/drawing/2014/main" id="{90C61D91-9BB4-1227-BFAB-6332849052E8}"/>
              </a:ext>
            </a:extLst>
          </p:cNvPr>
          <p:cNvPicPr>
            <a:picLocks noChangeAspect="1"/>
          </p:cNvPicPr>
          <p:nvPr/>
        </p:nvPicPr>
        <p:blipFill>
          <a:blip r:embed="rId2"/>
          <a:stretch>
            <a:fillRect/>
          </a:stretch>
        </p:blipFill>
        <p:spPr>
          <a:xfrm>
            <a:off x="571500" y="581978"/>
            <a:ext cx="1454782" cy="309085"/>
          </a:xfrm>
          <a:prstGeom prst="rect">
            <a:avLst/>
          </a:prstGeom>
        </p:spPr>
      </p:pic>
    </p:spTree>
    <p:extLst>
      <p:ext uri="{BB962C8B-B14F-4D97-AF65-F5344CB8AC3E}">
        <p14:creationId xmlns:p14="http://schemas.microsoft.com/office/powerpoint/2010/main" val="1875316888"/>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Black Notes slide Layout">
    <p:bg bwMode="gray">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Sans Display" pitchFamily="2" charset="0"/>
                <a:ea typeface="Segoe Sans Display" pitchFamily="2" charset="0"/>
                <a:cs typeface="Segoe Sans Display" pitchFamily="2"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Sans Display" pitchFamily="2" charset="0"/>
                <a:ea typeface="Segoe Sans Display" pitchFamily="2" charset="0"/>
                <a:cs typeface="Segoe Sans Display" pitchFamily="2" charset="0"/>
              </a:defRPr>
            </a:lvl1pPr>
          </a:lstStyle>
          <a:p>
            <a:pPr lvl="0"/>
            <a:r>
              <a:rPr lang="en-US"/>
              <a:t>Next:</a:t>
            </a:r>
          </a:p>
        </p:txBody>
      </p:sp>
    </p:spTree>
    <p:extLst>
      <p:ext uri="{BB962C8B-B14F-4D97-AF65-F5344CB8AC3E}">
        <p14:creationId xmlns:p14="http://schemas.microsoft.com/office/powerpoint/2010/main" val="74099783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p:cSld name="Title_Illustration_Arcs">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569912" y="2769057"/>
            <a:ext cx="8193024" cy="1231106"/>
          </a:xfrm>
          <a:noFill/>
        </p:spPr>
        <p:txBody>
          <a:bodyPr wrap="square" lIns="0" tIns="0" rIns="0" bIns="0" anchor="b" anchorCtr="0">
            <a:spAutoFit/>
          </a:bodyPr>
          <a:lstStyle>
            <a:lvl1pPr>
              <a:defRPr sz="4000" b="0" i="0" spc="-50" baseline="0">
                <a:solidFill>
                  <a:srgbClr val="000000"/>
                </a:solidFill>
                <a:latin typeface="+mn-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8193024" cy="246888"/>
          </a:xfrm>
          <a:prstGeom prst="rect">
            <a:avLst/>
          </a:prstGeom>
          <a:noFill/>
        </p:spPr>
        <p:txBody>
          <a:bodyPr wrap="square" lIns="0" tIns="0" rIns="0" bIns="0">
            <a:spAutoFit/>
          </a:bodyPr>
          <a:lstStyle>
            <a:lvl1pPr marL="0" indent="0">
              <a:spcBef>
                <a:spcPts val="0"/>
              </a:spcBef>
              <a:buNone/>
              <a:defRPr sz="1600" spc="0" baseline="0">
                <a:solidFill>
                  <a:srgbClr val="000000"/>
                </a:solidFill>
                <a:latin typeface="+mn-lt"/>
                <a:cs typeface="Segoe UI" panose="020B0502040204020203" pitchFamily="34" charset="0"/>
              </a:defRPr>
            </a:lvl1pPr>
          </a:lstStyle>
          <a:p>
            <a:pPr lvl="0"/>
            <a:r>
              <a:rPr lang="en-US"/>
              <a:t>Speaker name or subtitle</a:t>
            </a:r>
          </a:p>
        </p:txBody>
      </p:sp>
      <p:sp>
        <p:nvSpPr>
          <p:cNvPr id="9" name="Text Placeholder 4">
            <a:extLst>
              <a:ext uri="{FF2B5EF4-FFF2-40B4-BE49-F238E27FC236}">
                <a16:creationId xmlns:a16="http://schemas.microsoft.com/office/drawing/2014/main" id="{168A2A81-4605-F98C-B92F-A3B13D8B5A7A}"/>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rgbClr val="000000"/>
                </a:solidFill>
                <a:latin typeface="+mn-lt"/>
                <a:cs typeface="Segoe UI" panose="020B0502040204020203" pitchFamily="34" charset="0"/>
              </a:defRPr>
            </a:lvl1pPr>
          </a:lstStyle>
          <a:p>
            <a:pPr lvl="0"/>
            <a:r>
              <a:rPr lang="en-US"/>
              <a:t>Date</a:t>
            </a:r>
          </a:p>
        </p:txBody>
      </p:sp>
      <p:sp>
        <p:nvSpPr>
          <p:cNvPr id="10" name="Text Placeholder 4">
            <a:extLst>
              <a:ext uri="{FF2B5EF4-FFF2-40B4-BE49-F238E27FC236}">
                <a16:creationId xmlns:a16="http://schemas.microsoft.com/office/drawing/2014/main" id="{5E9798E2-7B19-CF43-2EBC-CF37023D81BD}"/>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rgbClr val="000000"/>
                </a:solidFill>
                <a:latin typeface="+mn-lt"/>
                <a:cs typeface="Segoe UI" panose="020B0502040204020203" pitchFamily="34" charset="0"/>
              </a:defRPr>
            </a:lvl1pPr>
          </a:lstStyle>
          <a:p>
            <a:pPr lvl="0"/>
            <a:r>
              <a:rPr lang="en-US"/>
              <a:t>Microsoft confidential</a:t>
            </a:r>
          </a:p>
        </p:txBody>
      </p:sp>
    </p:spTree>
    <p:extLst>
      <p:ext uri="{BB962C8B-B14F-4D97-AF65-F5344CB8AC3E}">
        <p14:creationId xmlns:p14="http://schemas.microsoft.com/office/powerpoint/2010/main" val="26595962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cSld name="Agenda_1-column_Large typ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hasCustomPrompt="1"/>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Agenda</a:t>
            </a:r>
          </a:p>
        </p:txBody>
      </p:sp>
      <p:sp>
        <p:nvSpPr>
          <p:cNvPr id="3" name="Text Placeholder 3">
            <a:extLst>
              <a:ext uri="{FF2B5EF4-FFF2-40B4-BE49-F238E27FC236}">
                <a16:creationId xmlns:a16="http://schemas.microsoft.com/office/drawing/2014/main" id="{6407BFDD-926C-A843-EBF8-302E0C66AD35}"/>
              </a:ext>
            </a:extLst>
          </p:cNvPr>
          <p:cNvSpPr>
            <a:spLocks noGrp="1"/>
          </p:cNvSpPr>
          <p:nvPr>
            <p:ph type="body" sz="quarter" idx="12" hasCustomPrompt="1"/>
          </p:nvPr>
        </p:nvSpPr>
        <p:spPr>
          <a:xfrm>
            <a:off x="584199" y="1589670"/>
            <a:ext cx="8193024" cy="646908"/>
          </a:xfrm>
          <a:prstGeom prst="rect">
            <a:avLst/>
          </a:prstGeom>
        </p:spPr>
        <p:txBody>
          <a:bodyPr/>
          <a:lstStyle>
            <a:lvl1pPr marL="514350" indent="-514350">
              <a:lnSpc>
                <a:spcPct val="150000"/>
              </a:lnSpc>
              <a:spcBef>
                <a:spcPts val="0"/>
              </a:spcBef>
              <a:buSzPct val="100000"/>
              <a:buFont typeface="+mj-lt"/>
              <a:buAutoNum type="arabicPeriod"/>
              <a:defRPr sz="3200" spc="-20" baseline="0">
                <a:solidFill>
                  <a:schemeClr val="tx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add agenda items</a:t>
            </a:r>
          </a:p>
        </p:txBody>
      </p:sp>
      <p:sp>
        <p:nvSpPr>
          <p:cNvPr id="8" name="Slide Number Placeholder 7">
            <a:extLst>
              <a:ext uri="{FF2B5EF4-FFF2-40B4-BE49-F238E27FC236}">
                <a16:creationId xmlns:a16="http://schemas.microsoft.com/office/drawing/2014/main" id="{2A74B9B3-B225-C832-487C-1A47707E3F2A}"/>
              </a:ext>
            </a:extLst>
          </p:cNvPr>
          <p:cNvSpPr>
            <a:spLocks noGrp="1"/>
          </p:cNvSpPr>
          <p:nvPr>
            <p:ph type="sldNum" sz="quarter" idx="13"/>
          </p:nvPr>
        </p:nvSpPr>
        <p:spPr>
          <a:xfrm>
            <a:off x="8610600" y="6356350"/>
            <a:ext cx="2743200" cy="365125"/>
          </a:xfrm>
          <a:prstGeom prst="rect">
            <a:avLst/>
          </a:prstGeom>
        </p:spPr>
        <p:txBody>
          <a:bodyPr/>
          <a:lstStyle/>
          <a:p>
            <a:fld id="{EDC3539E-14C1-E64F-837C-70200C23A1A4}" type="slidenum">
              <a:rPr lang="en-US" smtClean="0"/>
              <a:t>‹#›</a:t>
            </a:fld>
            <a:endParaRPr lang="en-US"/>
          </a:p>
        </p:txBody>
      </p:sp>
    </p:spTree>
    <p:extLst>
      <p:ext uri="{BB962C8B-B14F-4D97-AF65-F5344CB8AC3E}">
        <p14:creationId xmlns:p14="http://schemas.microsoft.com/office/powerpoint/2010/main" val="17637332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p:cSld name="1-column_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37356875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cSld name="Section 3">
    <p:bg>
      <p:bgPr>
        <a:solidFill>
          <a:srgbClr val="463668"/>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0" y="2941391"/>
            <a:ext cx="9144000" cy="609398"/>
          </a:xfrm>
          <a:noFill/>
        </p:spPr>
        <p:txBody>
          <a:bodyPr lIns="0" tIns="0" rIns="0" bIns="0" anchor="b" anchorCtr="0">
            <a:spAutoFit/>
          </a:bodyPr>
          <a:lstStyle>
            <a:lvl1pPr algn="l" defTabSz="932742" rtl="0" eaLnBrk="1" latinLnBrk="0" hangingPunct="1">
              <a:lnSpc>
                <a:spcPct val="90000"/>
              </a:lnSpc>
              <a:spcBef>
                <a:spcPct val="0"/>
              </a:spcBef>
              <a:buNone/>
              <a:defRPr lang="en-US" sz="4400" b="0" kern="1200" cap="none" spc="-50" baseline="0" dirty="0">
                <a:ln w="3175">
                  <a:noFill/>
                </a:ln>
                <a:gradFill>
                  <a:gsLst>
                    <a:gs pos="90000">
                      <a:srgbClr val="FFEF86"/>
                    </a:gs>
                    <a:gs pos="10000">
                      <a:srgbClr val="E535E5"/>
                    </a:gs>
                  </a:gsLst>
                  <a:lin ang="14400000" scaled="0"/>
                </a:gradFill>
                <a:effectLst/>
                <a:latin typeface="Segoe UI Semilight" panose="020B0402040204020203" pitchFamily="34" charset="0"/>
                <a:ea typeface="+mn-ea"/>
                <a:cs typeface="Segoe UI Semilight" panose="020B0402040204020203" pitchFamily="34" charset="0"/>
              </a:defRPr>
            </a:lvl1pPr>
          </a:lstStyle>
          <a:p>
            <a:r>
              <a:rPr lang="en-US"/>
              <a:t>Section title</a:t>
            </a:r>
          </a:p>
        </p:txBody>
      </p:sp>
    </p:spTree>
    <p:extLst>
      <p:ext uri="{BB962C8B-B14F-4D97-AF65-F5344CB8AC3E}">
        <p14:creationId xmlns:p14="http://schemas.microsoft.com/office/powerpoint/2010/main" val="41251883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userDrawn="1">
  <p:cSld name="1_Mobile Screensho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AE75E-50C6-99BB-0848-95941F7B34C7}"/>
              </a:ext>
            </a:extLst>
          </p:cNvPr>
          <p:cNvSpPr>
            <a:spLocks noGrp="1"/>
          </p:cNvSpPr>
          <p:nvPr>
            <p:ph type="title"/>
          </p:nvPr>
        </p:nvSpPr>
        <p:spPr>
          <a:xfrm>
            <a:off x="588266" y="457201"/>
            <a:ext cx="4926712" cy="1107995"/>
          </a:xfrm>
        </p:spPr>
        <p:txBody>
          <a:bodyPr/>
          <a:lstStyle/>
          <a:p>
            <a:r>
              <a:rPr lang="en-US"/>
              <a:t>Click to edit Master title style</a:t>
            </a:r>
          </a:p>
        </p:txBody>
      </p:sp>
      <p:sp>
        <p:nvSpPr>
          <p:cNvPr id="6" name="Text Placeholder 5">
            <a:extLst>
              <a:ext uri="{FF2B5EF4-FFF2-40B4-BE49-F238E27FC236}">
                <a16:creationId xmlns:a16="http://schemas.microsoft.com/office/drawing/2014/main" id="{5B232AC0-B16F-5C51-D13C-BDEF058EC2DB}"/>
              </a:ext>
            </a:extLst>
          </p:cNvPr>
          <p:cNvSpPr>
            <a:spLocks noGrp="1"/>
          </p:cNvSpPr>
          <p:nvPr>
            <p:ph type="body" sz="quarter" idx="10"/>
          </p:nvPr>
        </p:nvSpPr>
        <p:spPr>
          <a:xfrm>
            <a:off x="584202" y="2025650"/>
            <a:ext cx="4930775" cy="16132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05936714"/>
      </p:ext>
    </p:extLst>
  </p:cSld>
  <p:clrMapOvr>
    <a:masterClrMapping/>
  </p:clrMapOvr>
  <p:transition>
    <p:fade/>
  </p:transition>
  <p:hf hdr="0" dt="0"/>
  <p:extLst>
    <p:ext uri="{DCECCB84-F9BA-43D5-87BE-67443E8EF086}">
      <p15:sldGuideLst xmlns:p15="http://schemas.microsoft.com/office/powerpoint/2012/main">
        <p15:guide id="2" pos="8835">
          <p15:clr>
            <a:srgbClr val="FBAE40"/>
          </p15:clr>
        </p15:guide>
        <p15:guide id="3" pos="7992">
          <p15:clr>
            <a:srgbClr val="FBAE40"/>
          </p15:clr>
        </p15:guide>
        <p15:guide id="4" orient="horz" pos="1276">
          <p15:clr>
            <a:srgbClr val="FBAE40"/>
          </p15:clr>
        </p15:guide>
        <p15:guide id="5" orient="horz" pos="901">
          <p15:clr>
            <a:srgbClr val="FBAE4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userDrawn="1">
  <p:cSld name="Title Only - purpl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4020B81-BE22-F1FF-E4FA-D6F3CC219C83}"/>
              </a:ext>
            </a:extLst>
          </p:cNvPr>
          <p:cNvGrpSpPr/>
          <p:nvPr userDrawn="1"/>
        </p:nvGrpSpPr>
        <p:grpSpPr>
          <a:xfrm>
            <a:off x="6882057" y="-1"/>
            <a:ext cx="5309943" cy="6858001"/>
            <a:chOff x="6882057" y="-1"/>
            <a:chExt cx="5309943" cy="6858001"/>
          </a:xfrm>
        </p:grpSpPr>
        <p:pic>
          <p:nvPicPr>
            <p:cNvPr id="8" name="Picture 7" descr="A close-up of a toothbrush&#10;&#10;Description automatically generated with medium confidence">
              <a:extLst>
                <a:ext uri="{FF2B5EF4-FFF2-40B4-BE49-F238E27FC236}">
                  <a16:creationId xmlns:a16="http://schemas.microsoft.com/office/drawing/2014/main" id="{A5D969A3-5D45-CE4C-492E-180283890F63}"/>
                </a:ext>
              </a:extLst>
            </p:cNvPr>
            <p:cNvPicPr>
              <a:picLocks noChangeAspect="1"/>
            </p:cNvPicPr>
            <p:nvPr userDrawn="1"/>
          </p:nvPicPr>
          <p:blipFill rotWithShape="1">
            <a:blip r:embed="rId2" cstate="hqprint">
              <a:extLst>
                <a:ext uri="{28A0092B-C50C-407E-A947-70E740481C1C}">
                  <a14:useLocalDpi xmlns:a14="http://schemas.microsoft.com/office/drawing/2010/main"/>
                </a:ext>
              </a:extLst>
            </a:blip>
            <a:srcRect/>
            <a:stretch/>
          </p:blipFill>
          <p:spPr>
            <a:xfrm>
              <a:off x="6882061" y="-1"/>
              <a:ext cx="5309939" cy="6858001"/>
            </a:xfrm>
            <a:prstGeom prst="rect">
              <a:avLst/>
            </a:prstGeom>
          </p:spPr>
        </p:pic>
        <p:sp>
          <p:nvSpPr>
            <p:cNvPr id="9" name="Rectangle 8">
              <a:extLst>
                <a:ext uri="{FF2B5EF4-FFF2-40B4-BE49-F238E27FC236}">
                  <a16:creationId xmlns:a16="http://schemas.microsoft.com/office/drawing/2014/main" id="{C34D540D-6E2A-5B52-C41F-D9D1ECA7E464}"/>
                </a:ext>
              </a:extLst>
            </p:cNvPr>
            <p:cNvSpPr/>
            <p:nvPr userDrawn="1"/>
          </p:nvSpPr>
          <p:spPr bwMode="auto">
            <a:xfrm>
              <a:off x="6882057" y="0"/>
              <a:ext cx="2808950" cy="6858000"/>
            </a:xfrm>
            <a:prstGeom prst="rect">
              <a:avLst/>
            </a:prstGeom>
            <a:gradFill>
              <a:gsLst>
                <a:gs pos="0">
                  <a:schemeClr val="bg1">
                    <a:alpha val="0"/>
                  </a:schemeClr>
                </a:gs>
                <a:gs pos="100000">
                  <a:schemeClr val="bg1"/>
                </a:gs>
              </a:gsLst>
              <a:lin ang="108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R="0" lvl="0" indent="0" defTabSz="932472" fontAlgn="base">
                <a:lnSpc>
                  <a:spcPct val="100000"/>
                </a:lnSpc>
                <a:spcBef>
                  <a:spcPct val="0"/>
                </a:spcBef>
                <a:spcAft>
                  <a:spcPct val="0"/>
                </a:spcAft>
                <a:buClrTx/>
                <a:buSzTx/>
                <a:buFontTx/>
                <a:buNone/>
                <a:tabLst/>
              </a:pPr>
              <a:endParaRPr kumimoji="0" lang="en-US" sz="2000" b="0" i="0" u="none" strike="noStrike" cap="none" spc="0" normalizeH="0" baseline="0" noProof="0">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22636292"/>
      </p:ext>
    </p:extLst>
  </p:cSld>
  <p:clrMapOvr>
    <a:masterClrMapping/>
  </p:clrMapOvr>
  <p:transition>
    <p:fade/>
  </p:transition>
  <p:extLst>
    <p:ext uri="{DCECCB84-F9BA-43D5-87BE-67443E8EF086}">
      <p15:sldGuideLst xmlns:p15="http://schemas.microsoft.com/office/powerpoint/2012/main">
        <p15:guide id="16" pos="384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cSld name="2_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03545622"/>
      </p:ext>
    </p:extLst>
  </p:cSld>
  <p:clrMapOvr>
    <a:masterClrMapping/>
  </p:clrMapOvr>
  <p:transition>
    <p:fade/>
  </p:transition>
  <p:extLst>
    <p:ext uri="{DCECCB84-F9BA-43D5-87BE-67443E8EF086}">
      <p15:sldGuideLst xmlns:p15="http://schemas.microsoft.com/office/powerpoint/2012/main"/>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p:cSld name="Screensho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AE75E-50C6-99BB-0848-95941F7B34C7}"/>
              </a:ext>
            </a:extLst>
          </p:cNvPr>
          <p:cNvSpPr>
            <a:spLocks noGrp="1"/>
          </p:cNvSpPr>
          <p:nvPr>
            <p:ph type="title"/>
          </p:nvPr>
        </p:nvSpPr>
        <p:spPr>
          <a:xfrm>
            <a:off x="588263" y="457200"/>
            <a:ext cx="4153600" cy="553998"/>
          </a:xfrm>
        </p:spPr>
        <p:txBody>
          <a:bodyPr/>
          <a:lstStyle/>
          <a:p>
            <a:r>
              <a:rPr lang="en-US"/>
              <a:t>Click to edit Master title style</a:t>
            </a:r>
          </a:p>
        </p:txBody>
      </p:sp>
      <p:sp>
        <p:nvSpPr>
          <p:cNvPr id="6" name="Text Placeholder 5">
            <a:extLst>
              <a:ext uri="{FF2B5EF4-FFF2-40B4-BE49-F238E27FC236}">
                <a16:creationId xmlns:a16="http://schemas.microsoft.com/office/drawing/2014/main" id="{5B232AC0-B16F-5C51-D13C-BDEF058EC2DB}"/>
              </a:ext>
            </a:extLst>
          </p:cNvPr>
          <p:cNvSpPr>
            <a:spLocks noGrp="1"/>
          </p:cNvSpPr>
          <p:nvPr>
            <p:ph type="body" sz="quarter" idx="10"/>
          </p:nvPr>
        </p:nvSpPr>
        <p:spPr>
          <a:xfrm>
            <a:off x="584200" y="2025650"/>
            <a:ext cx="4152900" cy="42433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descr="This photo is a 'placeholder' only. Drag or drop your photo here, or click and tap the center to insert a photo.">
            <a:extLst>
              <a:ext uri="{FF2B5EF4-FFF2-40B4-BE49-F238E27FC236}">
                <a16:creationId xmlns:a16="http://schemas.microsoft.com/office/drawing/2014/main" id="{2F80F494-7A48-2460-9280-FA838B6BB860}"/>
              </a:ext>
            </a:extLst>
          </p:cNvPr>
          <p:cNvSpPr>
            <a:spLocks noGrp="1"/>
          </p:cNvSpPr>
          <p:nvPr>
            <p:ph type="pic" sz="quarter" idx="11" hasCustomPrompt="1"/>
          </p:nvPr>
        </p:nvSpPr>
        <p:spPr>
          <a:xfrm>
            <a:off x="5591174" y="1681165"/>
            <a:ext cx="6601968" cy="3713607"/>
          </a:xfrm>
          <a:prstGeom prst="roundRect">
            <a:avLst>
              <a:gd name="adj" fmla="val 3942"/>
            </a:avLst>
          </a:prstGeom>
          <a:blipFill>
            <a:blip r:embed="rId3"/>
            <a:stretch>
              <a:fillRect/>
            </a:stretch>
          </a:blipFill>
          <a:ln w="254000">
            <a:gradFill flip="none" rotWithShape="1">
              <a:gsLst>
                <a:gs pos="0">
                  <a:srgbClr val="FFFFFF"/>
                </a:gs>
                <a:gs pos="100000">
                  <a:srgbClr val="F2F2F2"/>
                </a:gs>
              </a:gsLst>
              <a:lin ang="2700000" scaled="1"/>
              <a:tileRect/>
            </a:gradFill>
          </a:ln>
          <a:effectLst>
            <a:outerShdw blurRad="127000" dist="63500" dir="2700000" algn="ctr" rotWithShape="0">
              <a:srgbClr val="000000">
                <a:alpha val="25000"/>
              </a:srgbClr>
            </a:outerShdw>
          </a:effectLst>
        </p:spPr>
        <p:txBody>
          <a:bodyPr tIns="1005840">
            <a:noAutofit/>
          </a:bodyPr>
          <a:lstStyle>
            <a:lvl1pPr marL="0" indent="0" algn="ctr">
              <a:buNone/>
              <a:defRPr sz="1400">
                <a:solidFill>
                  <a:srgbClr val="000000"/>
                </a:solidFill>
                <a:latin typeface="+mj-lt"/>
              </a:defRPr>
            </a:lvl1pPr>
          </a:lstStyle>
          <a:p>
            <a:r>
              <a:rPr lang="en-US"/>
              <a:t>Drag and drop your</a:t>
            </a:r>
            <a:br>
              <a:rPr lang="en-US"/>
            </a:br>
            <a:r>
              <a:rPr lang="en-US"/>
              <a:t>photo here or click or</a:t>
            </a:r>
            <a:br>
              <a:rPr lang="en-US"/>
            </a:br>
            <a:r>
              <a:rPr lang="en-US"/>
              <a:t>tap icon below to insert</a:t>
            </a:r>
          </a:p>
        </p:txBody>
      </p:sp>
    </p:spTree>
    <p:extLst>
      <p:ext uri="{BB962C8B-B14F-4D97-AF65-F5344CB8AC3E}">
        <p14:creationId xmlns:p14="http://schemas.microsoft.com/office/powerpoint/2010/main" val="2387885540"/>
      </p:ext>
    </p:extLst>
  </p:cSld>
  <p:clrMapOvr>
    <a:masterClrMapping/>
  </p:clrMapOvr>
  <p:transition>
    <p:fade/>
  </p:transition>
  <p:extLst>
    <p:ext uri="{DCECCB84-F9BA-43D5-87BE-67443E8EF086}">
      <p15:sldGuideLst xmlns:p15="http://schemas.microsoft.com/office/powerpoint/2012/main"/>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p:cSld name="Section 1">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0" y="2941391"/>
            <a:ext cx="9144000" cy="609398"/>
          </a:xfrm>
          <a:noFill/>
        </p:spPr>
        <p:txBody>
          <a:bodyPr lIns="0" tIns="0" rIns="0" bIns="0" anchor="b" anchorCtr="0">
            <a:spAutoFit/>
          </a:bodyPr>
          <a:lstStyle>
            <a:lvl1pPr algn="l" defTabSz="932742" rtl="0" eaLnBrk="1" latinLnBrk="0" hangingPunct="1">
              <a:lnSpc>
                <a:spcPct val="90000"/>
              </a:lnSpc>
              <a:spcBef>
                <a:spcPct val="0"/>
              </a:spcBef>
              <a:buNone/>
              <a:defRPr lang="en-US" sz="4400" b="0" kern="1200" cap="none" spc="-50" baseline="0" dirty="0">
                <a:ln w="3175">
                  <a:noFill/>
                </a:ln>
                <a:gradFill>
                  <a:gsLst>
                    <a:gs pos="90000">
                      <a:srgbClr val="FFEF86"/>
                    </a:gs>
                    <a:gs pos="50000">
                      <a:srgbClr val="75C5A6"/>
                    </a:gs>
                    <a:gs pos="10000">
                      <a:srgbClr val="28AFE9"/>
                    </a:gs>
                  </a:gsLst>
                  <a:lin ang="14400000" scaled="0"/>
                </a:gradFill>
                <a:effectLst/>
                <a:latin typeface="Segoe UI Semilight" panose="020B0402040204020203" pitchFamily="34" charset="0"/>
                <a:ea typeface="+mn-ea"/>
                <a:cs typeface="Segoe UI Semilight" panose="020B0402040204020203" pitchFamily="34" charset="0"/>
              </a:defRPr>
            </a:lvl1pPr>
          </a:lstStyle>
          <a:p>
            <a:r>
              <a:rPr lang="en-US"/>
              <a:t>Section title</a:t>
            </a:r>
          </a:p>
        </p:txBody>
      </p:sp>
    </p:spTree>
    <p:extLst>
      <p:ext uri="{BB962C8B-B14F-4D97-AF65-F5344CB8AC3E}">
        <p14:creationId xmlns:p14="http://schemas.microsoft.com/office/powerpoint/2010/main" val="1581426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46175064"/>
      </p:ext>
    </p:extLst>
  </p:cSld>
  <p:clrMapOvr>
    <a:masterClrMapping/>
  </p:clrMapOvr>
  <p:transition>
    <p:fade/>
  </p:transition>
  <p:extLst>
    <p:ext uri="{DCECCB84-F9BA-43D5-87BE-67443E8EF086}">
      <p15:sldGuideLst xmlns:p15="http://schemas.microsoft.com/office/powerpoint/2012/main"/>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cSld name="1_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73019773"/>
      </p:ext>
    </p:extLst>
  </p:cSld>
  <p:clrMapOvr>
    <a:masterClrMapping/>
  </p:clrMapOvr>
  <p:transition>
    <p:fade/>
  </p:transition>
  <p:extLst>
    <p:ext uri="{DCECCB84-F9BA-43D5-87BE-67443E8EF086}">
      <p15:sldGuideLst xmlns:p15="http://schemas.microsoft.com/office/powerpoint/2012/main"/>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type="blank">
  <p:cSld name="Rainbow Blank">
    <p:bg>
      <p:bgPr>
        <a:gradFill>
          <a:gsLst>
            <a:gs pos="2000">
              <a:srgbClr val="0179D4"/>
            </a:gs>
            <a:gs pos="32000">
              <a:srgbClr val="2CB6FF"/>
            </a:gs>
            <a:gs pos="44000">
              <a:srgbClr val="2DB6FF"/>
            </a:gs>
            <a:gs pos="81000">
              <a:srgbClr val="D962FA"/>
            </a:gs>
            <a:gs pos="96000">
              <a:srgbClr val="F69991"/>
            </a:gs>
          </a:gsLst>
          <a:lin ang="3600000" scaled="0"/>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0239FA0-8DC7-5F1D-3921-B8597DF32CB1}"/>
              </a:ext>
            </a:extLst>
          </p:cNvPr>
          <p:cNvSpPr/>
          <p:nvPr userDrawn="1"/>
        </p:nvSpPr>
        <p:spPr>
          <a:xfrm>
            <a:off x="1" y="0"/>
            <a:ext cx="12192000" cy="6858000"/>
          </a:xfrm>
          <a:prstGeom prst="rect">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8459516"/>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91440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1"/>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6" name="Picture 5" descr="A logo on a black background&#10;&#10;AI-generated content may be incorrect.">
            <a:extLst>
              <a:ext uri="{FF2B5EF4-FFF2-40B4-BE49-F238E27FC236}">
                <a16:creationId xmlns:a16="http://schemas.microsoft.com/office/drawing/2014/main" id="{590D66A9-3D73-2992-65FE-CFD3433E8214}"/>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397378" y="6076950"/>
            <a:ext cx="1508851" cy="676278"/>
          </a:xfrm>
          <a:prstGeom prst="rect">
            <a:avLst/>
          </a:prstGeom>
        </p:spPr>
      </p:pic>
    </p:spTree>
    <p:extLst>
      <p:ext uri="{BB962C8B-B14F-4D97-AF65-F5344CB8AC3E}">
        <p14:creationId xmlns:p14="http://schemas.microsoft.com/office/powerpoint/2010/main" val="32393423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1"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1" y="3962401"/>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2" name="Picture 1" descr="A logo on a black background&#10;&#10;AI-generated content may be incorrect.">
            <a:extLst>
              <a:ext uri="{FF2B5EF4-FFF2-40B4-BE49-F238E27FC236}">
                <a16:creationId xmlns:a16="http://schemas.microsoft.com/office/drawing/2014/main" id="{D437E7E7-E56B-83A2-ACD4-875D7739FC18}"/>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397378" y="6105250"/>
            <a:ext cx="1445711" cy="647978"/>
          </a:xfrm>
          <a:prstGeom prst="rect">
            <a:avLst/>
          </a:prstGeom>
        </p:spPr>
      </p:pic>
    </p:spTree>
    <p:extLst>
      <p:ext uri="{BB962C8B-B14F-4D97-AF65-F5344CB8AC3E}">
        <p14:creationId xmlns:p14="http://schemas.microsoft.com/office/powerpoint/2010/main" val="257881257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161272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2878489501"/>
      </p:ext>
    </p:extLst>
  </p:cSld>
  <p:clrMapOvr>
    <a:masterClrMapping/>
  </p:clrMapOvr>
  <p:transition>
    <p:fade/>
  </p:transition>
  <p:hf sldNum="0" hdr="0" ftr="0" dt="0"/>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1612728"/>
          </a:xfrm>
        </p:spPr>
        <p:txBody>
          <a:bodyPr wrap="square">
            <a:spAutoFit/>
          </a:bodyPr>
          <a:lstStyle>
            <a:lvl1pPr marL="0" indent="0">
              <a:buNone/>
              <a:defRPr/>
            </a:lvl1pPr>
            <a:lvl2pPr marL="228591" indent="0">
              <a:buNone/>
              <a:defRPr/>
            </a:lvl2pPr>
            <a:lvl3pPr marL="457182" indent="0">
              <a:buNone/>
              <a:defRPr/>
            </a:lvl3pPr>
            <a:lvl4pPr marL="685773" indent="0">
              <a:buNone/>
              <a:defRPr/>
            </a:lvl4pPr>
            <a:lvl5pPr marL="914363"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1363FF4-6EF0-D2BC-8DFE-19CC89CD9276}"/>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2756413709"/>
      </p:ext>
    </p:extLst>
  </p:cSld>
  <p:clrMapOvr>
    <a:masterClrMapping/>
  </p:clrMapOvr>
  <p:transition>
    <p:fade/>
  </p:transition>
  <p:hf sldNum="0" hdr="0" ftr="0" dt="0"/>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16127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16127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 Placeholder 4">
            <a:extLst>
              <a:ext uri="{FF2B5EF4-FFF2-40B4-BE49-F238E27FC236}">
                <a16:creationId xmlns:a16="http://schemas.microsoft.com/office/drawing/2014/main" id="{CDC3595B-25C2-CF43-259D-75A3671E709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3809317458"/>
      </p:ext>
    </p:extLst>
  </p:cSld>
  <p:clrMapOvr>
    <a:masterClrMapping/>
  </p:clrMapOvr>
  <p:transition>
    <p:fade/>
  </p:transition>
  <p:hf sldNum="0" hdr="0" ftr="0" dt="0"/>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78" indent="0">
              <a:buFont typeface="Wingdings" panose="05000000000000000000" pitchFamily="2" charset="2"/>
              <a:buNone/>
              <a:defRPr sz="2000" b="0"/>
            </a:lvl2pPr>
            <a:lvl3pPr marL="450832" indent="0">
              <a:buFont typeface="Wingdings" panose="05000000000000000000" pitchFamily="2" charset="2"/>
              <a:buNone/>
              <a:tabLst/>
              <a:defRPr sz="1600" b="0"/>
            </a:lvl3pPr>
            <a:lvl4pPr marL="652436" indent="0">
              <a:buFont typeface="Wingdings" panose="05000000000000000000" pitchFamily="2" charset="2"/>
              <a:buNone/>
              <a:defRPr sz="1400" b="0"/>
            </a:lvl4pPr>
            <a:lvl5pPr marL="854041"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78" indent="0">
              <a:buFont typeface="Wingdings" panose="05000000000000000000" pitchFamily="2" charset="2"/>
              <a:buNone/>
              <a:defRPr sz="2000" b="0"/>
            </a:lvl2pPr>
            <a:lvl3pPr marL="450832" indent="0">
              <a:buFont typeface="Wingdings" panose="05000000000000000000" pitchFamily="2" charset="2"/>
              <a:buNone/>
              <a:tabLst/>
              <a:defRPr sz="1600" b="0"/>
            </a:lvl3pPr>
            <a:lvl4pPr marL="652436" indent="0">
              <a:buFont typeface="Wingdings" panose="05000000000000000000" pitchFamily="2" charset="2"/>
              <a:buNone/>
              <a:defRPr sz="1400" b="0"/>
            </a:lvl4pPr>
            <a:lvl5pPr marL="854041"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3A3D27F9-7D19-8ECF-C50E-71D515E54BB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1844765970"/>
      </p:ext>
    </p:extLst>
  </p:cSld>
  <p:clrMapOvr>
    <a:masterClrMapping/>
  </p:clrMapOvr>
  <p:transition>
    <p:fade/>
  </p:transition>
  <p:hf sldNum="0" hdr="0" ftr="0" dt="0"/>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9"/>
            <a:ext cx="5219700" cy="1612749"/>
          </a:xfrm>
        </p:spPr>
        <p:txBody>
          <a:bodyPr>
            <a:spAutoFit/>
          </a:bodyPr>
          <a:lstStyle>
            <a:lvl1pPr marL="171443" indent="-171443">
              <a:defRPr lang="en-US" sz="2400" dirty="0"/>
            </a:lvl1pPr>
            <a:lvl2pPr marL="342886" indent="-171443">
              <a:defRPr lang="en-US" dirty="0"/>
            </a:lvl2pPr>
            <a:lvl3pPr marL="514329" indent="-171443">
              <a:defRPr lang="en-US" dirty="0"/>
            </a:lvl3pPr>
            <a:lvl4pPr marL="666723" indent="-152394">
              <a:defRPr lang="en-US" dirty="0"/>
            </a:lvl4pPr>
            <a:lvl5pPr marL="793718" indent="-12064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9"/>
            <a:ext cx="5219700" cy="1612749"/>
          </a:xfrm>
        </p:spPr>
        <p:txBody>
          <a:bodyPr>
            <a:spAutoFit/>
          </a:bodyPr>
          <a:lstStyle>
            <a:lvl1pPr marL="171443" indent="-171443">
              <a:defRPr lang="en-US" sz="2400" dirty="0"/>
            </a:lvl1pPr>
            <a:lvl2pPr marL="342886" indent="-171443">
              <a:defRPr lang="en-US" dirty="0"/>
            </a:lvl2pPr>
            <a:lvl3pPr marL="514329" indent="-171443">
              <a:defRPr lang="en-US" dirty="0"/>
            </a:lvl3pPr>
            <a:lvl4pPr marL="685773" indent="-136520">
              <a:defRPr lang="en-US" dirty="0"/>
            </a:lvl4pPr>
            <a:lvl5pPr marL="793718" indent="-12064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C112CDB0-015D-94C2-ECEE-970711F59EB7}"/>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4106283072"/>
      </p:ext>
    </p:extLst>
  </p:cSld>
  <p:clrMapOvr>
    <a:masterClrMapping/>
  </p:clrMapOvr>
  <p:transition>
    <p:fade/>
  </p:transition>
  <p:hf sldNum="0" hdr="0" ftr="0" dt="0"/>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3"/>
            <a:ext cx="5214937" cy="1551173"/>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2" y="2081213"/>
            <a:ext cx="5214937" cy="1551173"/>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 Placeholder 4">
            <a:extLst>
              <a:ext uri="{FF2B5EF4-FFF2-40B4-BE49-F238E27FC236}">
                <a16:creationId xmlns:a16="http://schemas.microsoft.com/office/drawing/2014/main" id="{A51E17F0-59B9-3EAE-0FC7-A1EBDE8F7BB3}"/>
              </a:ext>
            </a:extLst>
          </p:cNvPr>
          <p:cNvSpPr>
            <a:spLocks noGrp="1"/>
          </p:cNvSpPr>
          <p:nvPr>
            <p:ph type="body" sz="quarter" idx="18" hasCustomPrompt="1"/>
          </p:nvPr>
        </p:nvSpPr>
        <p:spPr>
          <a:xfrm>
            <a:off x="584200" y="292100"/>
            <a:ext cx="11018520"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491577878"/>
      </p:ext>
    </p:extLst>
  </p:cSld>
  <p:clrMapOvr>
    <a:masterClrMapping/>
  </p:clrMapOvr>
  <p:transition>
    <p:fade/>
  </p:transition>
  <p:hf sldNum="0" hdr="0" ftr="0" dt="0"/>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06" indent="-176206">
              <a:defRPr lang="en-US" sz="2000" dirty="0"/>
            </a:lvl1pPr>
            <a:lvl2pPr marL="322250" indent="-150807">
              <a:defRPr lang="en-US" sz="1800" dirty="0"/>
            </a:lvl2pPr>
            <a:lvl3pPr marL="466706" indent="-138108">
              <a:defRPr lang="en-US" dirty="0"/>
            </a:lvl3pPr>
            <a:lvl4pPr marL="595290" indent="-128583">
              <a:defRPr lang="en-US" dirty="0"/>
            </a:lvl4pPr>
            <a:lvl5pPr marL="731809" indent="-122233">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06" indent="-176206">
              <a:defRPr lang="en-US" sz="2000" dirty="0"/>
            </a:lvl1pPr>
            <a:lvl2pPr marL="398447" indent="-169857">
              <a:defRPr lang="en-US" sz="1800" dirty="0"/>
            </a:lvl2pPr>
            <a:lvl3pPr marL="555603" indent="-157157">
              <a:defRPr lang="en-US" dirty="0"/>
            </a:lvl3pPr>
            <a:lvl4pPr marL="685773" indent="-136520">
              <a:defRPr lang="en-US" dirty="0"/>
            </a:lvl4pPr>
            <a:lvl5pPr marL="800068" indent="-111121">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06" indent="-176206">
              <a:defRPr lang="en-US" sz="2000" dirty="0"/>
            </a:lvl1pPr>
            <a:lvl2pPr marL="398447" indent="-169857">
              <a:defRPr lang="en-US" sz="1800" dirty="0"/>
            </a:lvl2pPr>
            <a:lvl3pPr marL="555603" indent="-157157">
              <a:defRPr lang="en-US" dirty="0"/>
            </a:lvl3pPr>
            <a:lvl4pPr marL="685773" indent="-136520">
              <a:defRPr lang="en-US" dirty="0"/>
            </a:lvl4pPr>
            <a:lvl5pPr marL="800068" indent="-111121">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496CCFA2-2D28-1617-4A3E-368924E94312}"/>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784990220"/>
      </p:ext>
    </p:extLst>
  </p:cSld>
  <p:clrMapOvr>
    <a:masterClrMapping/>
  </p:clrMapOvr>
  <p:transition>
    <p:fade/>
  </p:transition>
  <p:hf sldNum="0" hdr="0" ftr="0" dt="0"/>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6"/>
            <a:ext cx="2532063" cy="1698927"/>
          </a:xfrm>
        </p:spPr>
        <p:txBody>
          <a:bodyPr wrap="square">
            <a:spAutoFit/>
          </a:bodyPr>
          <a:lstStyle>
            <a:lvl1pPr marL="141283" indent="-141283">
              <a:defRPr lang="en-US" sz="1800" dirty="0"/>
            </a:lvl1pPr>
            <a:lvl2pPr marL="285739" indent="-125408">
              <a:defRPr lang="en-US" sz="1600" dirty="0"/>
            </a:lvl2pPr>
            <a:lvl3pPr marL="438132" indent="-133345">
              <a:defRPr lang="en-US" dirty="0"/>
            </a:lvl3pPr>
            <a:lvl4pPr marL="566716" indent="-114295">
              <a:defRPr lang="en-US" dirty="0"/>
            </a:lvl4pPr>
            <a:lvl5pPr marL="685773" indent="-109534">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6"/>
            <a:ext cx="2532063" cy="1698927"/>
          </a:xfrm>
        </p:spPr>
        <p:txBody>
          <a:bodyPr wrap="square">
            <a:spAutoFit/>
          </a:bodyPr>
          <a:lstStyle>
            <a:lvl1pPr marL="141283" indent="-141283">
              <a:defRPr lang="en-US" sz="1800" dirty="0"/>
            </a:lvl1pPr>
            <a:lvl2pPr marL="285739" indent="-125408">
              <a:defRPr lang="en-US" sz="1600" dirty="0"/>
            </a:lvl2pPr>
            <a:lvl3pPr marL="438132" indent="-133345">
              <a:defRPr lang="en-US" dirty="0"/>
            </a:lvl3pPr>
            <a:lvl4pPr marL="566716" indent="-114295">
              <a:defRPr lang="en-US" dirty="0"/>
            </a:lvl4pPr>
            <a:lvl5pPr marL="685773" indent="-109534">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9"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9" y="2283116"/>
            <a:ext cx="2532063" cy="1698927"/>
          </a:xfrm>
        </p:spPr>
        <p:txBody>
          <a:bodyPr wrap="square">
            <a:spAutoFit/>
          </a:bodyPr>
          <a:lstStyle>
            <a:lvl1pPr marL="141283" indent="-141283">
              <a:defRPr lang="en-US" sz="1800" dirty="0"/>
            </a:lvl1pPr>
            <a:lvl2pPr marL="285739" indent="-125408">
              <a:defRPr lang="en-US" sz="1600" dirty="0"/>
            </a:lvl2pPr>
            <a:lvl3pPr marL="438132" indent="-133345">
              <a:defRPr lang="en-US" dirty="0"/>
            </a:lvl3pPr>
            <a:lvl4pPr marL="566716" indent="-114295">
              <a:defRPr lang="en-US" dirty="0"/>
            </a:lvl4pPr>
            <a:lvl5pPr marL="685773" indent="-109534">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4" y="2276476"/>
            <a:ext cx="2532063" cy="1698927"/>
          </a:xfrm>
        </p:spPr>
        <p:txBody>
          <a:bodyPr wrap="square">
            <a:spAutoFit/>
          </a:bodyPr>
          <a:lstStyle>
            <a:lvl1pPr marL="141283" indent="-141283">
              <a:defRPr lang="en-US" sz="1800" dirty="0"/>
            </a:lvl1pPr>
            <a:lvl2pPr marL="285739" indent="-125408">
              <a:defRPr lang="en-US" sz="1600" dirty="0"/>
            </a:lvl2pPr>
            <a:lvl3pPr marL="438132" indent="-133345">
              <a:defRPr lang="en-US" dirty="0"/>
            </a:lvl3pPr>
            <a:lvl4pPr marL="566716" indent="-114295">
              <a:defRPr lang="en-US" dirty="0"/>
            </a:lvl4pPr>
            <a:lvl5pPr marL="685773" indent="-109534">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8AB70484-C812-6F3C-92DD-F6B2E1A813C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2263272510"/>
      </p:ext>
    </p:extLst>
  </p:cSld>
  <p:clrMapOvr>
    <a:masterClrMapping/>
  </p:clrMapOvr>
  <p:transition>
    <p:fade/>
  </p:transition>
  <p:hf sldNum="0" hdr="0" ftr="0" dt="0"/>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6"/>
            <a:ext cx="1965960" cy="1452705"/>
          </a:xfrm>
        </p:spPr>
        <p:txBody>
          <a:bodyPr wrap="square">
            <a:spAutoFit/>
          </a:bodyPr>
          <a:lstStyle>
            <a:lvl1pPr marL="141283" indent="-141283">
              <a:defRPr lang="en-US" sz="1500" dirty="0"/>
            </a:lvl1pPr>
            <a:lvl2pPr marL="285739" indent="-125408">
              <a:defRPr lang="en-US" sz="1400" dirty="0"/>
            </a:lvl2pPr>
            <a:lvl3pPr marL="438132" indent="-133345">
              <a:defRPr lang="en-US" sz="1400" dirty="0"/>
            </a:lvl3pPr>
            <a:lvl4pPr marL="566716" indent="-114295">
              <a:defRPr lang="en-US" sz="1200" dirty="0"/>
            </a:lvl4pPr>
            <a:lvl5pPr marL="685773" indent="-109534">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6"/>
            <a:ext cx="1965960" cy="1452705"/>
          </a:xfrm>
        </p:spPr>
        <p:txBody>
          <a:bodyPr wrap="square">
            <a:spAutoFit/>
          </a:bodyPr>
          <a:lstStyle>
            <a:lvl1pPr marL="141283" indent="-141283">
              <a:defRPr lang="en-US" sz="1500" dirty="0"/>
            </a:lvl1pPr>
            <a:lvl2pPr marL="285739" indent="-125408">
              <a:defRPr lang="en-US" sz="1400" dirty="0"/>
            </a:lvl2pPr>
            <a:lvl3pPr marL="438132" indent="-133345">
              <a:defRPr lang="en-US" sz="1400" dirty="0"/>
            </a:lvl3pPr>
            <a:lvl4pPr marL="566716" indent="-114295">
              <a:defRPr lang="en-US" sz="1200" dirty="0"/>
            </a:lvl4pPr>
            <a:lvl5pPr marL="685773" indent="-109534">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6"/>
            <a:ext cx="1965960" cy="1452705"/>
          </a:xfrm>
        </p:spPr>
        <p:txBody>
          <a:bodyPr wrap="square">
            <a:spAutoFit/>
          </a:bodyPr>
          <a:lstStyle>
            <a:lvl1pPr marL="141283" indent="-141283">
              <a:defRPr lang="en-US" sz="1500" dirty="0"/>
            </a:lvl1pPr>
            <a:lvl2pPr marL="285739" indent="-125408">
              <a:defRPr lang="en-US" sz="1400" dirty="0"/>
            </a:lvl2pPr>
            <a:lvl3pPr marL="438132" indent="-133345">
              <a:defRPr lang="en-US" sz="1400" dirty="0"/>
            </a:lvl3pPr>
            <a:lvl4pPr marL="566716" indent="-114295">
              <a:defRPr lang="en-US" sz="1200" dirty="0"/>
            </a:lvl4pPr>
            <a:lvl5pPr marL="685773" indent="-109534">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6"/>
            <a:ext cx="1965960" cy="1452705"/>
          </a:xfrm>
        </p:spPr>
        <p:txBody>
          <a:bodyPr wrap="square">
            <a:spAutoFit/>
          </a:bodyPr>
          <a:lstStyle>
            <a:lvl1pPr marL="141283" indent="-141283">
              <a:defRPr lang="en-US" sz="1500" dirty="0"/>
            </a:lvl1pPr>
            <a:lvl2pPr marL="285739" indent="-125408">
              <a:defRPr lang="en-US" sz="1400" dirty="0"/>
            </a:lvl2pPr>
            <a:lvl3pPr marL="438132" indent="-133345">
              <a:defRPr lang="en-US" sz="1400" dirty="0"/>
            </a:lvl3pPr>
            <a:lvl4pPr marL="566716" indent="-114295">
              <a:defRPr lang="en-US" sz="1200" dirty="0"/>
            </a:lvl4pPr>
            <a:lvl5pPr marL="685773" indent="-109534">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6"/>
            <a:ext cx="1965960" cy="1452705"/>
          </a:xfrm>
        </p:spPr>
        <p:txBody>
          <a:bodyPr wrap="square">
            <a:spAutoFit/>
          </a:bodyPr>
          <a:lstStyle>
            <a:lvl1pPr marL="141283" indent="-141283">
              <a:defRPr lang="en-US" sz="1500" dirty="0"/>
            </a:lvl1pPr>
            <a:lvl2pPr marL="285739" indent="-125408">
              <a:defRPr lang="en-US" sz="1400" dirty="0"/>
            </a:lvl2pPr>
            <a:lvl3pPr marL="438132" indent="-133345">
              <a:defRPr lang="en-US" sz="1400" dirty="0"/>
            </a:lvl3pPr>
            <a:lvl4pPr marL="566716" indent="-114295">
              <a:defRPr lang="en-US" sz="1200" dirty="0"/>
            </a:lvl4pPr>
            <a:lvl5pPr marL="685773" indent="-109534">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A97F131-E501-E84F-7717-E61457B6D3AC}"/>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1280422791"/>
      </p:ext>
    </p:extLst>
  </p:cSld>
  <p:clrMapOvr>
    <a:masterClrMapping/>
  </p:clrMapOvr>
  <p:transition>
    <p:fade/>
  </p:transition>
  <p:hf sldNum="0" hdr="0" ftr="0" dt="0"/>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691541234"/>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3"/>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23946606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1" y="457200"/>
            <a:ext cx="5508419" cy="372410"/>
          </a:xfrm>
        </p:spPr>
        <p:txBody>
          <a:bodyPr tIns="64008"/>
          <a:lstStyle>
            <a:lvl1pPr>
              <a:defRPr sz="2000" spc="0">
                <a:latin typeface="+mj-lt"/>
                <a:cs typeface="Segoe Sans Display" pitchFamily="2" charset="0"/>
              </a:defRPr>
            </a:lvl1pPr>
          </a:lstStyle>
          <a:p>
            <a:r>
              <a:rPr lang="en-US"/>
              <a:t>Click to edit Master title style</a:t>
            </a:r>
          </a:p>
        </p:txBody>
      </p:sp>
    </p:spTree>
    <p:extLst>
      <p:ext uri="{BB962C8B-B14F-4D97-AF65-F5344CB8AC3E}">
        <p14:creationId xmlns:p14="http://schemas.microsoft.com/office/powerpoint/2010/main" val="21766415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Devi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457200"/>
            <a:ext cx="6583680"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5394960" cy="161272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6583680"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pic>
        <p:nvPicPr>
          <p:cNvPr id="3" name="Picture 2" descr="A colorful gradient going from darker blue on the left side to light blue to magenta to orange on the right side">
            <a:extLst>
              <a:ext uri="{FF2B5EF4-FFF2-40B4-BE49-F238E27FC236}">
                <a16:creationId xmlns:a16="http://schemas.microsoft.com/office/drawing/2014/main" id="{B2CFD743-438B-21E8-B2BA-FF8644B73E5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16200000">
            <a:off x="8402320" y="3068320"/>
            <a:ext cx="6858000" cy="721360"/>
          </a:xfrm>
          <a:prstGeom prst="roundRect">
            <a:avLst>
              <a:gd name="adj" fmla="val 0"/>
            </a:avLst>
          </a:prstGeom>
        </p:spPr>
      </p:pic>
      <p:sp>
        <p:nvSpPr>
          <p:cNvPr id="7" name="Picture Placeholder 15">
            <a:extLst>
              <a:ext uri="{FF2B5EF4-FFF2-40B4-BE49-F238E27FC236}">
                <a16:creationId xmlns:a16="http://schemas.microsoft.com/office/drawing/2014/main" id="{D4F7535E-BABE-1B76-52D3-D100205F62BD}"/>
              </a:ext>
            </a:extLst>
          </p:cNvPr>
          <p:cNvSpPr>
            <a:spLocks noGrp="1"/>
          </p:cNvSpPr>
          <p:nvPr>
            <p:ph type="pic" sz="quarter" idx="12" hasCustomPrompt="1"/>
          </p:nvPr>
        </p:nvSpPr>
        <p:spPr>
          <a:xfrm>
            <a:off x="6343080" y="1866864"/>
            <a:ext cx="5544120" cy="3124272"/>
          </a:xfrm>
          <a:blipFill>
            <a:blip r:embed="rId3" cstate="email">
              <a:extLst>
                <a:ext uri="{28A0092B-C50C-407E-A947-70E740481C1C}">
                  <a14:useLocalDpi xmlns:a14="http://schemas.microsoft.com/office/drawing/2010/main"/>
                </a:ext>
              </a:extLst>
            </a:blip>
            <a:stretch>
              <a:fillRect/>
            </a:stretch>
          </a:blipFill>
          <a:effectLst>
            <a:outerShdw blurRad="241300" dist="304800" dir="2700000" sx="101000" sy="101000" algn="ctr" rotWithShape="0">
              <a:srgbClr val="000000">
                <a:alpha val="17000"/>
              </a:srgbClr>
            </a:outerShdw>
          </a:effectLst>
        </p:spPr>
        <p:txBody>
          <a:bodyPr lIns="731520" rIns="731520" bIns="1097280" anchor="ctr" anchorCtr="0">
            <a:normAutofit/>
          </a:bodyPr>
          <a:lstStyle>
            <a:lvl1pPr marL="0" indent="0" algn="ctr">
              <a:buFont typeface="Arial" panose="020B0604020202020204" pitchFamily="34" charset="0"/>
              <a:buNone/>
              <a:defRPr sz="2000" b="1">
                <a:solidFill>
                  <a:schemeClr val="tx1"/>
                </a:solidFill>
              </a:defRPr>
            </a:lvl1pPr>
          </a:lstStyle>
          <a:p>
            <a:r>
              <a:rPr lang="en-US"/>
              <a:t>Drag &amp; drop your photo here or click or tap icon below to insert</a:t>
            </a:r>
          </a:p>
        </p:txBody>
      </p:sp>
    </p:spTree>
    <p:extLst>
      <p:ext uri="{BB962C8B-B14F-4D97-AF65-F5344CB8AC3E}">
        <p14:creationId xmlns:p14="http://schemas.microsoft.com/office/powerpoint/2010/main" val="539200957"/>
      </p:ext>
    </p:extLst>
  </p:cSld>
  <p:clrMapOvr>
    <a:masterClrMapping/>
  </p:clrMapOvr>
  <p:transition>
    <p:fade/>
  </p:transition>
  <p:hf sldNum="0" hdr="0" ftr="0" dt="0"/>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888">
          <p15:clr>
            <a:srgbClr val="5ACBF0"/>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p:cSld name="Square Photo Graphic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2016204"/>
            <a:ext cx="4158362" cy="110799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1" y="3535541"/>
            <a:ext cx="4162425" cy="338554"/>
          </a:xfrm>
        </p:spPr>
        <p:txBody>
          <a:bodyPr/>
          <a:lstStyle>
            <a:lvl1pPr marL="0" indent="0">
              <a:buNone/>
              <a:defRPr sz="2200">
                <a:latin typeface="+mn-lt"/>
              </a:defRPr>
            </a:lvl1pPr>
            <a:lvl2pPr marL="228591" indent="0">
              <a:buNone/>
              <a:defRPr/>
            </a:lvl2pPr>
            <a:lvl3pPr marL="457182" indent="0">
              <a:buNone/>
              <a:defRPr/>
            </a:lvl3pPr>
            <a:lvl4pPr marL="661962" indent="0">
              <a:buNone/>
              <a:defRPr/>
            </a:lvl4pPr>
            <a:lvl5pPr marL="855629"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624514" y="585789"/>
            <a:ext cx="5683249" cy="5683249"/>
          </a:xfrm>
          <a:prstGeom prst="roundRect">
            <a:avLst>
              <a:gd name="adj" fmla="val 3259"/>
            </a:avLst>
          </a:prstGeom>
          <a:blipFill>
            <a:blip r:embed="rId3" cstate="email">
              <a:extLst>
                <a:ext uri="{28A0092B-C50C-407E-A947-70E740481C1C}">
                  <a14:useLocalDpi xmlns:a14="http://schemas.microsoft.com/office/drawing/2010/main"/>
                </a:ext>
              </a:extLst>
            </a:blip>
            <a:stretch>
              <a:fillRect/>
            </a:stretch>
          </a:blipFill>
        </p:spPr>
        <p:txBody>
          <a:bodyPr lIns="0" tIns="91440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2" name="Picture 1" hidden="1">
            <a:extLst>
              <a:ext uri="{FF2B5EF4-FFF2-40B4-BE49-F238E27FC236}">
                <a16:creationId xmlns:a16="http://schemas.microsoft.com/office/drawing/2014/main" id="{4E2E619B-2D74-9B55-98E1-9E6126DE0DB1}"/>
              </a:ext>
            </a:extLst>
          </p:cNvPr>
          <p:cNvPicPr>
            <a:picLocks noChangeAspect="1"/>
          </p:cNvPicPr>
          <p:nvPr/>
        </p:nvPicPr>
        <p:blipFill>
          <a:blip r:embed="rId4" cstate="email">
            <a:extLst>
              <a:ext uri="{28A0092B-C50C-407E-A947-70E740481C1C}">
                <a14:useLocalDpi xmlns:a14="http://schemas.microsoft.com/office/drawing/2010/main"/>
              </a:ext>
            </a:extLst>
          </a:blip>
          <a:srcRect b="93678"/>
          <a:stretch/>
        </p:blipFill>
        <p:spPr>
          <a:xfrm flipV="1">
            <a:off x="5614987" y="6032665"/>
            <a:ext cx="5702300" cy="236372"/>
          </a:xfrm>
          <a:prstGeom prst="round2SameRect">
            <a:avLst>
              <a:gd name="adj1" fmla="val 50000"/>
              <a:gd name="adj2" fmla="val 0"/>
            </a:avLst>
          </a:prstGeom>
        </p:spPr>
      </p:pic>
    </p:spTree>
    <p:extLst>
      <p:ext uri="{BB962C8B-B14F-4D97-AF65-F5344CB8AC3E}">
        <p14:creationId xmlns:p14="http://schemas.microsoft.com/office/powerpoint/2010/main" val="1950047785"/>
      </p:ext>
    </p:extLst>
  </p:cSld>
  <p:clrMapOvr>
    <a:masterClrMapping/>
  </p:clrMapOvr>
  <p:transition>
    <p:fade/>
  </p:transition>
  <p:hf sldNum="0" hdr="0" ftr="0" dt="0"/>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Square Photo Graphic 4">
    <p:bg>
      <p:bgPr>
        <a:solidFill>
          <a:srgbClr val="FFF8F3"/>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58AEFBE-EE1F-0FBF-5C84-1DF6EC17775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2016204"/>
            <a:ext cx="4158362" cy="110799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1" y="3535541"/>
            <a:ext cx="4162425" cy="338554"/>
          </a:xfrm>
        </p:spPr>
        <p:txBody>
          <a:bodyPr/>
          <a:lstStyle>
            <a:lvl1pPr marL="0" indent="0">
              <a:buNone/>
              <a:defRPr sz="2200">
                <a:latin typeface="+mn-lt"/>
              </a:defRPr>
            </a:lvl1pPr>
            <a:lvl2pPr marL="228591" indent="0">
              <a:buNone/>
              <a:defRPr/>
            </a:lvl2pPr>
            <a:lvl3pPr marL="457182" indent="0">
              <a:buNone/>
              <a:defRPr/>
            </a:lvl3pPr>
            <a:lvl4pPr marL="661962" indent="0">
              <a:buNone/>
              <a:defRPr/>
            </a:lvl4pPr>
            <a:lvl5pPr marL="855629"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6705600" y="1371600"/>
            <a:ext cx="4114800" cy="4114800"/>
          </a:xfrm>
          <a:prstGeom prst="roundRect">
            <a:avLst>
              <a:gd name="adj" fmla="val 2602"/>
            </a:avLst>
          </a:prstGeom>
          <a:blipFill>
            <a:blip r:embed="rId3"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762700533"/>
      </p:ext>
    </p:extLst>
  </p:cSld>
  <p:clrMapOvr>
    <a:masterClrMapping/>
  </p:clrMapOvr>
  <p:transition>
    <p:fade/>
  </p:transition>
  <p:hf sldNum="0" hdr="0" ftr="0" dt="0"/>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dpi="0" rotWithShape="1">
            <a:blip r:embed="rId2" cstate="email">
              <a:extLst>
                <a:ext uri="{28A0092B-C50C-407E-A947-70E740481C1C}">
                  <a14:useLocalDpi xmlns:a14="http://schemas.microsoft.com/office/drawing/2010/main"/>
                </a:ext>
              </a:extLst>
            </a:blip>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2016204"/>
            <a:ext cx="4158362" cy="110799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1" y="3535541"/>
            <a:ext cx="4162425" cy="338554"/>
          </a:xfrm>
        </p:spPr>
        <p:txBody>
          <a:bodyPr/>
          <a:lstStyle>
            <a:lvl1pPr marL="0" indent="0">
              <a:buNone/>
              <a:defRPr sz="2200">
                <a:latin typeface="+mn-lt"/>
              </a:defRPr>
            </a:lvl1pPr>
            <a:lvl2pPr marL="228591" indent="0">
              <a:buNone/>
              <a:defRPr/>
            </a:lvl2pPr>
            <a:lvl3pPr marL="457182" indent="0">
              <a:buNone/>
              <a:defRPr/>
            </a:lvl3pPr>
            <a:lvl4pPr marL="661962" indent="0">
              <a:buNone/>
              <a:defRPr/>
            </a:lvl4pPr>
            <a:lvl5pPr marL="855629"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 name="TextBox 1">
            <a:extLst>
              <a:ext uri="{FF2B5EF4-FFF2-40B4-BE49-F238E27FC236}">
                <a16:creationId xmlns:a16="http://schemas.microsoft.com/office/drawing/2014/main" id="{26C6D00B-E657-FD30-90CB-BE099A9FDC26}"/>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898308863"/>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1"/>
            <a:ext cx="5367528" cy="276999"/>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591" lvl="0" indent="-228591"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1"/>
            <a:ext cx="5367528" cy="276999"/>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591" lvl="0" indent="-228591"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 name="TextBox 1">
            <a:extLst>
              <a:ext uri="{FF2B5EF4-FFF2-40B4-BE49-F238E27FC236}">
                <a16:creationId xmlns:a16="http://schemas.microsoft.com/office/drawing/2014/main" id="{3C79F40D-F455-435D-B7DB-8C72C5813FF6}"/>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198057308"/>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1"/>
            <a:ext cx="3475037" cy="276999"/>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1" y="5689601"/>
            <a:ext cx="3475037" cy="276999"/>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2" y="5689601"/>
            <a:ext cx="3475037" cy="276999"/>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 name="TextBox 1">
            <a:extLst>
              <a:ext uri="{FF2B5EF4-FFF2-40B4-BE49-F238E27FC236}">
                <a16:creationId xmlns:a16="http://schemas.microsoft.com/office/drawing/2014/main" id="{32F7CBF2-DA9B-2F9C-FEFB-3DAA4A993969}"/>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201521811"/>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9"/>
            <a:ext cx="2532888" cy="55399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9"/>
            <a:ext cx="2532888" cy="55399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9"/>
            <a:ext cx="2532888" cy="55399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9"/>
            <a:ext cx="2532888" cy="553998"/>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 name="TextBox 1">
            <a:extLst>
              <a:ext uri="{FF2B5EF4-FFF2-40B4-BE49-F238E27FC236}">
                <a16:creationId xmlns:a16="http://schemas.microsoft.com/office/drawing/2014/main" id="{A111BE7B-7F65-003D-5F46-486BCFCF9896}"/>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028215661"/>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866573"/>
            <a:ext cx="11018520" cy="55399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1"/>
            <a:ext cx="4892040" cy="276999"/>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1"/>
            <a:ext cx="4892040" cy="276999"/>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Box 2">
            <a:extLst>
              <a:ext uri="{FF2B5EF4-FFF2-40B4-BE49-F238E27FC236}">
                <a16:creationId xmlns:a16="http://schemas.microsoft.com/office/drawing/2014/main" id="{0577B88C-C0E0-FD05-1BEA-A1E2BC4B5BE0}"/>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91043330"/>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866572"/>
            <a:ext cx="11018520" cy="55399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1"/>
            <a:ext cx="2852928" cy="553998"/>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553998"/>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55399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C7C33811-7140-3106-0F74-0D4F454BD5E3}"/>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549690153"/>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866573"/>
            <a:ext cx="11018520" cy="55399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1"/>
            <a:ext cx="1828800"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C95E8046-3A5D-FDFC-47A4-CC4BDD9F0A99}"/>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2166450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866573"/>
            <a:ext cx="11018520" cy="55399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1"/>
            <a:ext cx="1801368"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1" y="2286000"/>
            <a:ext cx="2386584"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5" y="2286000"/>
            <a:ext cx="2386584"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9" y="2286000"/>
            <a:ext cx="2386584"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E3EF2A83-D3AE-2F6D-1321-B624327960A7}"/>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6750344"/>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869747"/>
            <a:ext cx="11018520" cy="55399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55399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55399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55399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Box 2">
            <a:extLst>
              <a:ext uri="{FF2B5EF4-FFF2-40B4-BE49-F238E27FC236}">
                <a16:creationId xmlns:a16="http://schemas.microsoft.com/office/drawing/2014/main" id="{A7422720-7331-82F3-6EE1-A9574FEC2D3B}"/>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90076190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863792"/>
            <a:ext cx="11018520" cy="55399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tx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55399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bg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55399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bg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55399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tx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55399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71D7B832-1D64-8DA6-4BE7-B1AE28A44CAE}"/>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795538451"/>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863792"/>
            <a:ext cx="11018520" cy="55399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830997"/>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FE23DB7B-7F1E-4CC3-BE1D-948DB122720B}"/>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537919151"/>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7" y="2309813"/>
            <a:ext cx="3182027" cy="553998"/>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3"/>
            <a:ext cx="7253288" cy="430888"/>
          </a:xfrm>
        </p:spPr>
        <p:txBody>
          <a:bodyPr anchor="t"/>
          <a:lstStyle>
            <a:lvl1pPr marL="231766" indent="-231766">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AEB83E4-E2A8-EF64-8846-BAC0BC49E366}"/>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Rectangle: Rounded Corners 3">
            <a:extLst>
              <a:ext uri="{FF2B5EF4-FFF2-40B4-BE49-F238E27FC236}">
                <a16:creationId xmlns:a16="http://schemas.microsoft.com/office/drawing/2014/main" id="{857154F0-888A-7560-0FA1-74D6C53D87DA}"/>
              </a:ext>
            </a:extLst>
          </p:cNvPr>
          <p:cNvSpPr/>
          <p:nvPr userDrawn="1"/>
        </p:nvSpPr>
        <p:spPr bwMode="auto">
          <a:xfrm>
            <a:off x="585216" y="1854200"/>
            <a:ext cx="11024172" cy="165100"/>
          </a:xfrm>
          <a:prstGeom prst="roundRect">
            <a:avLst>
              <a:gd name="adj" fmla="val 50000"/>
            </a:avLst>
          </a:prstGeom>
          <a:solidFill>
            <a:schemeClr val="accent3"/>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34"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9" name="Rectangle: Rounded Corners 8">
            <a:extLst>
              <a:ext uri="{FF2B5EF4-FFF2-40B4-BE49-F238E27FC236}">
                <a16:creationId xmlns:a16="http://schemas.microsoft.com/office/drawing/2014/main" id="{3F08512A-79B4-D600-6CAB-4F0BA7738987}"/>
              </a:ext>
            </a:extLst>
          </p:cNvPr>
          <p:cNvSpPr/>
          <p:nvPr userDrawn="1"/>
        </p:nvSpPr>
        <p:spPr bwMode="auto">
          <a:xfrm>
            <a:off x="585217" y="1854200"/>
            <a:ext cx="3186684" cy="165100"/>
          </a:xfrm>
          <a:prstGeom prst="roundRect">
            <a:avLst>
              <a:gd name="adj" fmla="val 50000"/>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34" fontAlgn="base">
              <a:spcBef>
                <a:spcPct val="0"/>
              </a:spcBef>
              <a:spcAft>
                <a:spcPct val="0"/>
              </a:spcAft>
            </a:pPr>
            <a:endParaRPr lang="en-US" sz="2000" err="1">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3873174065"/>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3150414"/>
            <a:ext cx="3182027" cy="553998"/>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3211969"/>
            <a:ext cx="6667500" cy="430888"/>
          </a:xfrm>
        </p:spPr>
        <p:txBody>
          <a:bodyPr anchor="ctr"/>
          <a:lstStyle>
            <a:lvl1pPr marL="231766" indent="-231766">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4" name="Straight Connector 3">
            <a:extLst>
              <a:ext uri="{FF2B5EF4-FFF2-40B4-BE49-F238E27FC236}">
                <a16:creationId xmlns:a16="http://schemas.microsoft.com/office/drawing/2014/main" id="{69A4058F-C9F1-0E6A-5B50-767D48136764}"/>
              </a:ext>
              <a:ext uri="{C183D7F6-B498-43B3-948B-1728B52AA6E4}">
                <adec:decorative xmlns:adec="http://schemas.microsoft.com/office/drawing/2017/decorative" val="1"/>
              </a:ext>
            </a:extLst>
          </p:cNvPr>
          <p:cNvCxnSpPr/>
          <p:nvPr userDrawn="1"/>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96498D3-B145-99D5-5F4B-FFF6992E8790}"/>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439716647"/>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Demo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04"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20"/>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4" name="Picture 3">
            <a:extLst>
              <a:ext uri="{FF2B5EF4-FFF2-40B4-BE49-F238E27FC236}">
                <a16:creationId xmlns:a16="http://schemas.microsoft.com/office/drawing/2014/main" id="{EF270AE3-8618-7645-AE3C-5E57E3BF172C}"/>
              </a:ext>
            </a:extLst>
          </p:cNvPr>
          <p:cNvPicPr>
            <a:picLocks noChangeAspect="1"/>
          </p:cNvPicPr>
          <p:nvPr/>
        </p:nvPicPr>
        <p:blipFill>
          <a:blip r:embed="rId3" cstate="screen">
            <a:extLst>
              <a:ext uri="{28A0092B-C50C-407E-A947-70E740481C1C}">
                <a14:useLocalDpi xmlns:a14="http://schemas.microsoft.com/office/drawing/2010/main" val="0"/>
              </a:ext>
            </a:extLst>
          </a:blip>
          <a:srcRect/>
          <a:stretch/>
        </p:blipFill>
        <p:spPr>
          <a:xfrm>
            <a:off x="5636036" y="302036"/>
            <a:ext cx="6251164" cy="6251164"/>
          </a:xfrm>
          <a:prstGeom prst="roundRect">
            <a:avLst>
              <a:gd name="adj" fmla="val 2595"/>
            </a:avLst>
          </a:prstGeom>
        </p:spPr>
      </p:pic>
    </p:spTree>
    <p:extLst>
      <p:ext uri="{BB962C8B-B14F-4D97-AF65-F5344CB8AC3E}">
        <p14:creationId xmlns:p14="http://schemas.microsoft.com/office/powerpoint/2010/main" val="332209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Section Title 2">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04"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7" name="Picture 6">
            <a:extLst>
              <a:ext uri="{FF2B5EF4-FFF2-40B4-BE49-F238E27FC236}">
                <a16:creationId xmlns:a16="http://schemas.microsoft.com/office/drawing/2014/main" id="{8111608B-3482-A33C-BA63-70C5869A2ACA}"/>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334001" y="0"/>
            <a:ext cx="6858000" cy="6861846"/>
          </a:xfrm>
          <a:prstGeom prst="rect">
            <a:avLst/>
          </a:prstGeom>
        </p:spPr>
      </p:pic>
    </p:spTree>
    <p:extLst>
      <p:ext uri="{BB962C8B-B14F-4D97-AF65-F5344CB8AC3E}">
        <p14:creationId xmlns:p14="http://schemas.microsoft.com/office/powerpoint/2010/main" val="61951470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Section Title 4">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04"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4" name="Picture 3" descr="A close-up of a colorful wave&#10;&#10;Description automatically generated">
            <a:extLst>
              <a:ext uri="{FF2B5EF4-FFF2-40B4-BE49-F238E27FC236}">
                <a16:creationId xmlns:a16="http://schemas.microsoft.com/office/drawing/2014/main" id="{7E23DEF3-55CD-9793-23E4-712C6621B71E}"/>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334000" y="0"/>
            <a:ext cx="6856632" cy="6858000"/>
          </a:xfrm>
          <a:prstGeom prst="rect">
            <a:avLst/>
          </a:prstGeom>
        </p:spPr>
      </p:pic>
    </p:spTree>
    <p:extLst>
      <p:ext uri="{BB962C8B-B14F-4D97-AF65-F5344CB8AC3E}">
        <p14:creationId xmlns:p14="http://schemas.microsoft.com/office/powerpoint/2010/main" val="95051435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p:cSld name="Section Title 5">
    <p:bg>
      <p:bgPr>
        <a:solidFill>
          <a:schemeClr val="accent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04"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690858219"/>
      </p:ext>
    </p:extLst>
  </p:cSld>
  <p:clrMapOvr>
    <a:overrideClrMapping bg1="dk1" tx1="lt1" bg2="dk2" tx2="lt2" accent1="accent1" accent2="accent2" accent3="accent3" accent4="accent4" accent5="accent5" accent6="accent6" hlink="hlink" folHlink="folHlink"/>
  </p:clrMapOvr>
  <p:transition>
    <p:fade/>
  </p:transition>
  <p:hf sldNum="0" hdr="0" ftr="0" dt="0"/>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p:cSld name="Section Title 6">
    <p:bg>
      <p:bgPr>
        <a:solidFill>
          <a:srgbClr val="2A446F"/>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04"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693779373"/>
      </p:ext>
    </p:extLst>
  </p:cSld>
  <p:clrMapOvr>
    <a:overrideClrMapping bg1="dk1" tx1="lt1" bg2="dk2" tx2="lt2" accent1="accent1" accent2="accent2" accent3="accent3" accent4="accent4" accent5="accent5" accent6="accent6" hlink="hlink" folHlink="folHlink"/>
  </p:clrMapOvr>
  <p:transition>
    <p:fade/>
  </p:transition>
  <p:hf sldNum="0" hdr="0" ftr="0" dt="0"/>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p:cSld name="Section Title 7">
    <p:bg>
      <p:bgPr>
        <a:solidFill>
          <a:schemeClr val="accent3"/>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04"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2965767231"/>
      </p:ext>
    </p:extLst>
  </p:cSld>
  <p:clrMapOvr>
    <a:overrideClrMapping bg1="lt1" tx1="dk1" bg2="lt2" tx2="dk2" accent1="accent1" accent2="accent2" accent3="accent3" accent4="accent4" accent5="accent5" accent6="accent6" hlink="hlink" folHlink="folHlink"/>
  </p:clrMapOvr>
  <p:transition>
    <p:fade/>
  </p:transition>
  <p:hf sldNum="0" hdr="0" ftr="0" dt="0"/>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596484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p:cSld name="Blank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7136925"/>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p:cSld name="Blank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9914362"/>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p:cSld name="Blank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7827945"/>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p:cSld name="Content Graphic">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BC87E-4CC9-0F44-6DF9-7F6E2A04362F}"/>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3" name="Content Placeholder 3">
            <a:extLst>
              <a:ext uri="{FF2B5EF4-FFF2-40B4-BE49-F238E27FC236}">
                <a16:creationId xmlns:a16="http://schemas.microsoft.com/office/drawing/2014/main" id="{2155222B-26E4-2F43-D7F5-FC045289128D}"/>
              </a:ext>
            </a:extLst>
          </p:cNvPr>
          <p:cNvSpPr>
            <a:spLocks noGrp="1"/>
          </p:cNvSpPr>
          <p:nvPr>
            <p:ph sz="quarter" idx="10"/>
          </p:nvPr>
        </p:nvSpPr>
        <p:spPr>
          <a:xfrm>
            <a:off x="913382" y="2017713"/>
            <a:ext cx="10364218" cy="161272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49DBCD25-6DFA-052F-4ED9-1E8C8737F934}"/>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423392144"/>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p:cSld name="Content Graphic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6318D53-3286-EAEB-3098-F1081AF276A8}"/>
              </a:ext>
            </a:extLst>
          </p:cNvPr>
          <p:cNvPicPr>
            <a:picLocks noChangeAspect="1"/>
          </p:cNvPicPr>
          <p:nvPr/>
        </p:nvPicPr>
        <p:blipFill>
          <a:blip r:embed="rId3"/>
          <a:srcRect t="48" b="48"/>
          <a:stretch/>
        </p:blipFill>
        <p:spPr>
          <a:xfrm>
            <a:off x="578643" y="588019"/>
            <a:ext cx="11033446" cy="5681964"/>
          </a:xfrm>
          <a:prstGeom prst="roundRect">
            <a:avLst>
              <a:gd name="adj" fmla="val 2183"/>
            </a:avLst>
          </a:prstGeom>
        </p:spPr>
      </p:pic>
      <p:sp>
        <p:nvSpPr>
          <p:cNvPr id="3" name="Title 1">
            <a:extLst>
              <a:ext uri="{FF2B5EF4-FFF2-40B4-BE49-F238E27FC236}">
                <a16:creationId xmlns:a16="http://schemas.microsoft.com/office/drawing/2014/main" id="{3AD825C2-7FF1-3371-96A7-47B94663743F}"/>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4DDFB201-BF2E-7E3A-CE08-CB33082FCE63}"/>
              </a:ext>
            </a:extLst>
          </p:cNvPr>
          <p:cNvSpPr>
            <a:spLocks noGrp="1"/>
          </p:cNvSpPr>
          <p:nvPr>
            <p:ph sz="quarter" idx="10"/>
          </p:nvPr>
        </p:nvSpPr>
        <p:spPr>
          <a:xfrm>
            <a:off x="913382" y="2017713"/>
            <a:ext cx="10364218" cy="161272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C83B56F-81D2-3B74-659E-75EE6D1D4858}"/>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2856581111"/>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p:cSld name="Content Graphic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B6B235D-925E-935A-C0D1-66A1BCB69698}"/>
              </a:ext>
            </a:extLst>
          </p:cNvPr>
          <p:cNvPicPr>
            <a:picLocks noChangeAspect="1"/>
          </p:cNvPicPr>
          <p:nvPr/>
        </p:nvPicPr>
        <p:blipFill>
          <a:blip r:embed="rId3">
            <a:lum bright="10000"/>
            <a:extLst>
              <a:ext uri="{96DAC541-7B7A-43D3-8B79-37D633B846F1}">
                <asvg:svgBlip xmlns:asvg="http://schemas.microsoft.com/office/drawing/2016/SVG/main" r:embed="rId4"/>
              </a:ext>
            </a:extLst>
          </a:blip>
          <a:srcRect l="29" r="29"/>
          <a:stretch/>
        </p:blipFill>
        <p:spPr>
          <a:xfrm>
            <a:off x="578643" y="588019"/>
            <a:ext cx="11033446" cy="5681964"/>
          </a:xfrm>
          <a:prstGeom prst="roundRect">
            <a:avLst>
              <a:gd name="adj" fmla="val 2183"/>
            </a:avLst>
          </a:prstGeom>
        </p:spPr>
      </p:pic>
      <p:sp>
        <p:nvSpPr>
          <p:cNvPr id="3" name="Title 1">
            <a:extLst>
              <a:ext uri="{FF2B5EF4-FFF2-40B4-BE49-F238E27FC236}">
                <a16:creationId xmlns:a16="http://schemas.microsoft.com/office/drawing/2014/main" id="{38A31E95-ADF9-9E3F-1324-0D2A40C31A9D}"/>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855F23D6-B0F2-95EC-6A60-E33F63B03998}"/>
              </a:ext>
            </a:extLst>
          </p:cNvPr>
          <p:cNvSpPr>
            <a:spLocks noGrp="1"/>
          </p:cNvSpPr>
          <p:nvPr>
            <p:ph sz="quarter" idx="10"/>
          </p:nvPr>
        </p:nvSpPr>
        <p:spPr>
          <a:xfrm>
            <a:off x="913382" y="2017713"/>
            <a:ext cx="10364218" cy="161272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01A9544-8C8F-F52A-1876-F01F4D0915FE}"/>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591" indent="0">
              <a:buNone/>
              <a:defRPr/>
            </a:lvl2pPr>
            <a:lvl3pPr marL="457182" indent="0">
              <a:buNone/>
              <a:defRPr/>
            </a:lvl3pPr>
            <a:lvl4pPr marL="661962" indent="0">
              <a:buNone/>
              <a:defRPr/>
            </a:lvl4pPr>
            <a:lvl5pPr marL="855629" indent="0">
              <a:buNone/>
              <a:defRPr/>
            </a:lvl5pPr>
          </a:lstStyle>
          <a:p>
            <a:pPr lvl="0"/>
            <a:r>
              <a:rPr lang="en-US"/>
              <a:t>Click to edit eyebrow style</a:t>
            </a:r>
          </a:p>
        </p:txBody>
      </p:sp>
    </p:spTree>
    <p:extLst>
      <p:ext uri="{BB962C8B-B14F-4D97-AF65-F5344CB8AC3E}">
        <p14:creationId xmlns:p14="http://schemas.microsoft.com/office/powerpoint/2010/main" val="176913116"/>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Big Numb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53C62E-72E5-F065-0EA5-5455A61A105D}"/>
              </a:ext>
            </a:extLst>
          </p:cNvPr>
          <p:cNvSpPr>
            <a:spLocks noGrp="1"/>
          </p:cNvSpPr>
          <p:nvPr>
            <p:ph type="title" hasCustomPrompt="1"/>
          </p:nvPr>
        </p:nvSpPr>
        <p:spPr>
          <a:xfrm>
            <a:off x="2147824" y="1778854"/>
            <a:ext cx="7896354" cy="2462213"/>
          </a:xfrm>
        </p:spPr>
        <p:txBody>
          <a:bodyPr/>
          <a:lstStyle>
            <a:lvl1pPr marL="0" indent="0" algn="ctr">
              <a:buFont typeface="Arial" panose="020B0604020202020204" pitchFamily="34" charset="0"/>
              <a:buNone/>
              <a:defRPr sz="15999">
                <a:latin typeface="+mn-lt"/>
              </a:defRPr>
            </a:lvl1pPr>
          </a:lstStyle>
          <a:p>
            <a:r>
              <a:rPr lang="en-US"/>
              <a:t>##</a:t>
            </a:r>
          </a:p>
        </p:txBody>
      </p:sp>
      <p:sp>
        <p:nvSpPr>
          <p:cNvPr id="6" name="Text Placeholder 5">
            <a:extLst>
              <a:ext uri="{FF2B5EF4-FFF2-40B4-BE49-F238E27FC236}">
                <a16:creationId xmlns:a16="http://schemas.microsoft.com/office/drawing/2014/main" id="{E61FDE9D-CE47-EE58-DDEB-A4E2C9956FDB}"/>
              </a:ext>
            </a:extLst>
          </p:cNvPr>
          <p:cNvSpPr>
            <a:spLocks noGrp="1"/>
          </p:cNvSpPr>
          <p:nvPr>
            <p:ph type="body" sz="quarter" idx="10" hasCustomPrompt="1"/>
          </p:nvPr>
        </p:nvSpPr>
        <p:spPr>
          <a:xfrm>
            <a:off x="2146300" y="4253886"/>
            <a:ext cx="7899400" cy="246221"/>
          </a:xfrm>
        </p:spPr>
        <p:txBody>
          <a:bodyPr/>
          <a:lstStyle>
            <a:lvl1pPr marL="0" indent="0" algn="ctr">
              <a:buNone/>
              <a:defRPr sz="16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subtext style</a:t>
            </a:r>
          </a:p>
        </p:txBody>
      </p:sp>
      <p:sp>
        <p:nvSpPr>
          <p:cNvPr id="7" name="Text Placeholder 5">
            <a:extLst>
              <a:ext uri="{FF2B5EF4-FFF2-40B4-BE49-F238E27FC236}">
                <a16:creationId xmlns:a16="http://schemas.microsoft.com/office/drawing/2014/main" id="{483921F1-D334-EC88-D639-C6492418B9D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footer style</a:t>
            </a:r>
          </a:p>
        </p:txBody>
      </p:sp>
    </p:spTree>
    <p:extLst>
      <p:ext uri="{BB962C8B-B14F-4D97-AF65-F5344CB8AC3E}">
        <p14:creationId xmlns:p14="http://schemas.microsoft.com/office/powerpoint/2010/main" val="3240767184"/>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2">
          <p15:clr>
            <a:srgbClr val="A4A3A4"/>
          </p15:clr>
        </p15:guide>
        <p15:guide id="24" pos="6120">
          <p15:clr>
            <a:srgbClr val="A4A3A4"/>
          </p15:clr>
        </p15:guide>
        <p15:guide id="25" pos="6308">
          <p15:clr>
            <a:srgbClr val="A4A3A4"/>
          </p15:clr>
        </p15:guide>
        <p15:guide id="26" pos="6717">
          <p15:clr>
            <a:srgbClr val="A4A3A4"/>
          </p15:clr>
        </p15:guide>
        <p15:guide id="27" pos="6900">
          <p15:clr>
            <a:srgbClr val="A4A3A4"/>
          </p15:clr>
        </p15:guide>
        <p15:guide id="28" orient="horz" pos="888">
          <p15:clr>
            <a:srgbClr val="5ACBF0"/>
          </p15:clr>
        </p15:guide>
        <p15:guide id="29" orient="horz" pos="1271">
          <p15:clr>
            <a:srgbClr val="5ACBF0"/>
          </p15:clr>
        </p15:guide>
        <p15:guide id="30" orient="horz" pos="288">
          <p15:clr>
            <a:srgbClr val="5ACBF0"/>
          </p15:clr>
        </p15:guide>
      </p15:sldGuideLst>
    </p:ext>
  </p:extLst>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p:cSld name="Quote Slide">
    <p:bg>
      <p:bgPr>
        <a:solidFill>
          <a:srgbClr val="FFF8F3"/>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728B26F-D58F-C59C-79A9-B632CC130CA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4925570"/>
            <a:ext cx="12192000" cy="1932431"/>
          </a:xfrm>
          <a:prstGeom prst="rect">
            <a:avLst/>
          </a:prstGeom>
        </p:spPr>
      </p:pic>
      <p:sp>
        <p:nvSpPr>
          <p:cNvPr id="2" name="Title 1">
            <a:extLst>
              <a:ext uri="{FF2B5EF4-FFF2-40B4-BE49-F238E27FC236}">
                <a16:creationId xmlns:a16="http://schemas.microsoft.com/office/drawing/2014/main" id="{4C7EB123-B336-56F7-07B9-7157FE92A3BD}"/>
              </a:ext>
            </a:extLst>
          </p:cNvPr>
          <p:cNvSpPr>
            <a:spLocks noGrp="1"/>
          </p:cNvSpPr>
          <p:nvPr>
            <p:ph type="title" hasCustomPrompt="1"/>
          </p:nvPr>
        </p:nvSpPr>
        <p:spPr>
          <a:xfrm>
            <a:off x="570831" y="3121223"/>
            <a:ext cx="5958557" cy="307777"/>
          </a:xfrm>
        </p:spPr>
        <p:txBody>
          <a:bodyPr anchor="b" anchorCtr="0"/>
          <a:lstStyle>
            <a:lvl1pPr>
              <a:defRPr sz="2000">
                <a:latin typeface="+mn-lt"/>
              </a:defRPr>
            </a:lvl1pPr>
          </a:lstStyle>
          <a:p>
            <a:r>
              <a:rPr lang="en-US"/>
              <a:t>Click to edit quote style</a:t>
            </a:r>
          </a:p>
        </p:txBody>
      </p:sp>
      <p:sp>
        <p:nvSpPr>
          <p:cNvPr id="6" name="Text Placeholder 5">
            <a:extLst>
              <a:ext uri="{FF2B5EF4-FFF2-40B4-BE49-F238E27FC236}">
                <a16:creationId xmlns:a16="http://schemas.microsoft.com/office/drawing/2014/main" id="{E17E51B3-B187-5510-113C-862CE543F9DF}"/>
              </a:ext>
            </a:extLst>
          </p:cNvPr>
          <p:cNvSpPr>
            <a:spLocks noGrp="1"/>
          </p:cNvSpPr>
          <p:nvPr>
            <p:ph type="body" sz="quarter" idx="10" hasCustomPrompt="1"/>
          </p:nvPr>
        </p:nvSpPr>
        <p:spPr>
          <a:xfrm>
            <a:off x="571501" y="3647033"/>
            <a:ext cx="5957887" cy="246221"/>
          </a:xfrm>
        </p:spPr>
        <p:txBody>
          <a:bodyPr/>
          <a:lstStyle>
            <a:lvl1pPr marL="0" indent="0" algn="r">
              <a:buNone/>
              <a:defRPr sz="1600"/>
            </a:lvl1pPr>
          </a:lstStyle>
          <a:p>
            <a:pPr lvl="0"/>
            <a:r>
              <a:rPr lang="en-US"/>
              <a:t>Quote author, Title, Organization</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4F713963-A5EA-2AC4-41B1-2A1162C6E1A4}"/>
              </a:ext>
            </a:extLst>
          </p:cNvPr>
          <p:cNvSpPr>
            <a:spLocks noGrp="1"/>
          </p:cNvSpPr>
          <p:nvPr>
            <p:ph type="pic" sz="quarter" idx="11" hasCustomPrompt="1"/>
          </p:nvPr>
        </p:nvSpPr>
        <p:spPr bwMode="ltGray">
          <a:xfrm>
            <a:off x="7505699" y="1371600"/>
            <a:ext cx="4114800" cy="4114800"/>
          </a:xfrm>
          <a:prstGeom prst="roundRect">
            <a:avLst>
              <a:gd name="adj" fmla="val 2602"/>
            </a:avLst>
          </a:prstGeom>
          <a:blipFill>
            <a:blip r:embed="rId3"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8" name="Graphic 7" descr="Quote mark">
            <a:extLst>
              <a:ext uri="{FF2B5EF4-FFF2-40B4-BE49-F238E27FC236}">
                <a16:creationId xmlns:a16="http://schemas.microsoft.com/office/drawing/2014/main" id="{64077A7A-76A3-4EA6-6BF5-2CFADD74DE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570830" y="585789"/>
            <a:ext cx="674370" cy="587754"/>
          </a:xfrm>
          <a:prstGeom prst="rect">
            <a:avLst/>
          </a:prstGeom>
        </p:spPr>
      </p:pic>
    </p:spTree>
    <p:extLst>
      <p:ext uri="{BB962C8B-B14F-4D97-AF65-F5344CB8AC3E}">
        <p14:creationId xmlns:p14="http://schemas.microsoft.com/office/powerpoint/2010/main" val="140855221"/>
      </p:ext>
    </p:extLst>
  </p:cSld>
  <p:clrMapOvr>
    <a:masterClrMapping/>
  </p:clrMapOvr>
  <p:transition>
    <p:fade/>
  </p:transition>
  <p:hf sldNum="0" hdr="0" ftr="0" dt="0"/>
  <p:extLst>
    <p:ext uri="{DCECCB84-F9BA-43D5-87BE-67443E8EF086}">
      <p15:sldGuideLst xmlns:p15="http://schemas.microsoft.com/office/powerpoint/2012/main">
        <p15:guide id="1" orient="horz" pos="2184">
          <p15:clr>
            <a:srgbClr val="FBAE40"/>
          </p15:clr>
        </p15:guide>
        <p15:guide id="2" pos="3528">
          <p15:clr>
            <a:srgbClr val="FBAE40"/>
          </p15:clr>
        </p15:guide>
        <p15:guide id="3" pos="3168">
          <p15:clr>
            <a:srgbClr val="FBAE40"/>
          </p15:clr>
        </p15:guide>
      </p15:sldGuideLst>
    </p:ext>
  </p:extLst>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p:cSld name="Prompt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193FD22E-D362-78A6-2219-103E4138CA05}"/>
              </a:ext>
            </a:extLst>
          </p:cNvPr>
          <p:cNvSpPr>
            <a:spLocks noGrp="1"/>
          </p:cNvSpPr>
          <p:nvPr>
            <p:ph type="body" sz="quarter" idx="10"/>
          </p:nvPr>
        </p:nvSpPr>
        <p:spPr>
          <a:xfrm>
            <a:off x="3546172" y="2220686"/>
            <a:ext cx="51344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591" indent="0">
              <a:buNone/>
              <a:defRPr/>
            </a:lvl2pPr>
          </a:lstStyle>
          <a:p>
            <a:pPr lvl="0"/>
            <a:r>
              <a:rPr lang="en-US"/>
              <a:t>Click to edit Master text styles</a:t>
            </a:r>
          </a:p>
        </p:txBody>
      </p:sp>
      <p:sp>
        <p:nvSpPr>
          <p:cNvPr id="9" name="Text Placeholder 7">
            <a:extLst>
              <a:ext uri="{FF2B5EF4-FFF2-40B4-BE49-F238E27FC236}">
                <a16:creationId xmlns:a16="http://schemas.microsoft.com/office/drawing/2014/main" id="{ED89376E-3BB0-0414-9125-A137EF9F4E8D}"/>
              </a:ext>
            </a:extLst>
          </p:cNvPr>
          <p:cNvSpPr>
            <a:spLocks noGrp="1"/>
          </p:cNvSpPr>
          <p:nvPr>
            <p:ph type="body" sz="quarter" idx="11"/>
          </p:nvPr>
        </p:nvSpPr>
        <p:spPr>
          <a:xfrm>
            <a:off x="3546172" y="3317966"/>
            <a:ext cx="51344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591" indent="0">
              <a:buNone/>
              <a:defRPr/>
            </a:lvl2pPr>
          </a:lstStyle>
          <a:p>
            <a:pPr lvl="0"/>
            <a:r>
              <a:rPr lang="en-US"/>
              <a:t>Click to edit Master text styles</a:t>
            </a:r>
          </a:p>
        </p:txBody>
      </p:sp>
      <p:sp>
        <p:nvSpPr>
          <p:cNvPr id="10" name="Text Placeholder 7">
            <a:extLst>
              <a:ext uri="{FF2B5EF4-FFF2-40B4-BE49-F238E27FC236}">
                <a16:creationId xmlns:a16="http://schemas.microsoft.com/office/drawing/2014/main" id="{8D545552-38C6-59C4-C664-F1E24F0794B7}"/>
              </a:ext>
            </a:extLst>
          </p:cNvPr>
          <p:cNvSpPr>
            <a:spLocks noGrp="1"/>
          </p:cNvSpPr>
          <p:nvPr>
            <p:ph type="body" sz="quarter" idx="12"/>
          </p:nvPr>
        </p:nvSpPr>
        <p:spPr>
          <a:xfrm>
            <a:off x="3546172" y="4415246"/>
            <a:ext cx="51344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591" indent="0">
              <a:buNone/>
              <a:defRPr/>
            </a:lvl2pPr>
          </a:lstStyle>
          <a:p>
            <a:pPr lvl="0"/>
            <a:r>
              <a:rPr lang="en-US"/>
              <a:t>Click to edit Master text styles</a:t>
            </a:r>
          </a:p>
        </p:txBody>
      </p:sp>
      <p:sp>
        <p:nvSpPr>
          <p:cNvPr id="2" name="Title Placeholder 1">
            <a:extLst>
              <a:ext uri="{FF2B5EF4-FFF2-40B4-BE49-F238E27FC236}">
                <a16:creationId xmlns:a16="http://schemas.microsoft.com/office/drawing/2014/main" id="{8953A433-F2D5-7B5B-B3BD-45E3929D6926}"/>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Tree>
    <p:extLst>
      <p:ext uri="{BB962C8B-B14F-4D97-AF65-F5344CB8AC3E}">
        <p14:creationId xmlns:p14="http://schemas.microsoft.com/office/powerpoint/2010/main" val="860340195"/>
      </p:ext>
    </p:extLst>
  </p:cSld>
  <p:clrMapOvr>
    <a:masterClrMapping/>
  </p:clrMapOvr>
  <p:transition>
    <p:fade/>
  </p:transition>
  <p:hf sldNum="0" hdr="0" ftr="0" dt="0"/>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1"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53" eaLnBrk="0" hangingPunct="0"/>
            <a:r>
              <a:rPr lang="en-US" sz="700">
                <a:solidFill>
                  <a:schemeClr val="tx1"/>
                </a:solidFill>
                <a:cs typeface="Segoe Sans Display" pitchFamily="2" charset="0"/>
              </a:rPr>
              <a:t>© Copyright Microsoft Corporation. All rights reserved. </a:t>
            </a:r>
          </a:p>
        </p:txBody>
      </p:sp>
      <p:pic>
        <p:nvPicPr>
          <p:cNvPr id="4" name="Picture 3" descr="A logo of a company&#10;&#10;Description automatically generated">
            <a:extLst>
              <a:ext uri="{FF2B5EF4-FFF2-40B4-BE49-F238E27FC236}">
                <a16:creationId xmlns:a16="http://schemas.microsoft.com/office/drawing/2014/main" id="{6D0E7ACD-25E9-7FAD-3A11-733954C79AE2}"/>
              </a:ext>
            </a:extLst>
          </p:cNvPr>
          <p:cNvPicPr>
            <a:picLocks noChangeAspect="1"/>
          </p:cNvPicPr>
          <p:nvPr/>
        </p:nvPicPr>
        <p:blipFill rotWithShape="1">
          <a:blip r:embed="rId2"/>
          <a:srcRect l="12448" t="32535" r="14401" b="28160"/>
          <a:stretch/>
        </p:blipFill>
        <p:spPr>
          <a:xfrm>
            <a:off x="571500" y="581979"/>
            <a:ext cx="1454782" cy="343851"/>
          </a:xfrm>
          <a:prstGeom prst="rect">
            <a:avLst/>
          </a:prstGeom>
        </p:spPr>
      </p:pic>
    </p:spTree>
    <p:extLst>
      <p:ext uri="{BB962C8B-B14F-4D97-AF65-F5344CB8AC3E}">
        <p14:creationId xmlns:p14="http://schemas.microsoft.com/office/powerpoint/2010/main" val="2776424427"/>
      </p:ext>
    </p:extLst>
  </p:cSld>
  <p:clrMapOvr>
    <a:overrideClrMapping bg1="lt1" tx1="dk1" bg2="lt2" tx2="dk2" accent1="accent1" accent2="accent2" accent3="accent3" accent4="accent4" accent5="accent5" accent6="accent6" hlink="hlink" folHlink="folHlink"/>
  </p:clrMapOvr>
  <p:transition>
    <p:fade/>
  </p:transition>
  <p:hf sldNum="0" hdr="0" ftr="0" dt="0"/>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p:cSld name="1_Big Numb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ext Placeholder 5">
            <a:extLst>
              <a:ext uri="{FF2B5EF4-FFF2-40B4-BE49-F238E27FC236}">
                <a16:creationId xmlns:a16="http://schemas.microsoft.com/office/drawing/2014/main" id="{483921F1-D334-EC88-D639-C6492418B9D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footer style</a:t>
            </a:r>
          </a:p>
        </p:txBody>
      </p:sp>
      <p:pic>
        <p:nvPicPr>
          <p:cNvPr id="3" name="Picture 2">
            <a:extLst>
              <a:ext uri="{FF2B5EF4-FFF2-40B4-BE49-F238E27FC236}">
                <a16:creationId xmlns:a16="http://schemas.microsoft.com/office/drawing/2014/main" id="{25389389-CF14-C874-631F-0722B0E044B6}"/>
              </a:ext>
            </a:extLst>
          </p:cNvPr>
          <p:cNvPicPr>
            <a:picLocks noChangeAspect="1"/>
          </p:cNvPicPr>
          <p:nvPr/>
        </p:nvPicPr>
        <p:blipFill>
          <a:blip r:embed="rId3"/>
          <a:stretch>
            <a:fillRect/>
          </a:stretch>
        </p:blipFill>
        <p:spPr>
          <a:xfrm>
            <a:off x="2975583" y="1584159"/>
            <a:ext cx="6782022" cy="3188074"/>
          </a:xfrm>
          <a:prstGeom prst="rect">
            <a:avLst/>
          </a:prstGeom>
        </p:spPr>
      </p:pic>
      <p:sp>
        <p:nvSpPr>
          <p:cNvPr id="6" name="Text Placeholder 5">
            <a:extLst>
              <a:ext uri="{FF2B5EF4-FFF2-40B4-BE49-F238E27FC236}">
                <a16:creationId xmlns:a16="http://schemas.microsoft.com/office/drawing/2014/main" id="{E61FDE9D-CE47-EE58-DDEB-A4E2C9956FDB}"/>
              </a:ext>
            </a:extLst>
          </p:cNvPr>
          <p:cNvSpPr>
            <a:spLocks noGrp="1"/>
          </p:cNvSpPr>
          <p:nvPr>
            <p:ph type="body" sz="quarter" idx="10" hasCustomPrompt="1"/>
          </p:nvPr>
        </p:nvSpPr>
        <p:spPr>
          <a:xfrm>
            <a:off x="3618162" y="2289420"/>
            <a:ext cx="5048585" cy="276999"/>
          </a:xfrm>
        </p:spPr>
        <p:txBody>
          <a:bodyPr/>
          <a:lstStyle>
            <a:lvl1pPr marL="0" indent="0" algn="ctr">
              <a:buNone/>
              <a:defRPr sz="18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subtext style</a:t>
            </a:r>
          </a:p>
        </p:txBody>
      </p:sp>
      <p:sp>
        <p:nvSpPr>
          <p:cNvPr id="5" name="Text Placeholder 5">
            <a:extLst>
              <a:ext uri="{FF2B5EF4-FFF2-40B4-BE49-F238E27FC236}">
                <a16:creationId xmlns:a16="http://schemas.microsoft.com/office/drawing/2014/main" id="{29435CFE-7A3E-6684-C827-2EF8014ABFF2}"/>
              </a:ext>
            </a:extLst>
          </p:cNvPr>
          <p:cNvSpPr>
            <a:spLocks noGrp="1"/>
          </p:cNvSpPr>
          <p:nvPr>
            <p:ph type="body" sz="quarter" idx="12" hasCustomPrompt="1"/>
          </p:nvPr>
        </p:nvSpPr>
        <p:spPr>
          <a:xfrm>
            <a:off x="3437690" y="2733896"/>
            <a:ext cx="5549899" cy="246222"/>
          </a:xfrm>
        </p:spPr>
        <p:txBody>
          <a:bodyPr/>
          <a:lstStyle>
            <a:lvl1pPr marL="0" indent="0" algn="ctr">
              <a:buNone/>
              <a:defRPr sz="16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subtext style</a:t>
            </a:r>
          </a:p>
        </p:txBody>
      </p:sp>
    </p:spTree>
    <p:extLst>
      <p:ext uri="{BB962C8B-B14F-4D97-AF65-F5344CB8AC3E}">
        <p14:creationId xmlns:p14="http://schemas.microsoft.com/office/powerpoint/2010/main" val="2369544226"/>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2">
          <p15:clr>
            <a:srgbClr val="A4A3A4"/>
          </p15:clr>
        </p15:guide>
        <p15:guide id="24" pos="6120">
          <p15:clr>
            <a:srgbClr val="A4A3A4"/>
          </p15:clr>
        </p15:guide>
        <p15:guide id="25" pos="6308">
          <p15:clr>
            <a:srgbClr val="A4A3A4"/>
          </p15:clr>
        </p15:guide>
        <p15:guide id="26" pos="6717">
          <p15:clr>
            <a:srgbClr val="A4A3A4"/>
          </p15:clr>
        </p15:guide>
        <p15:guide id="27" pos="6900">
          <p15:clr>
            <a:srgbClr val="A4A3A4"/>
          </p15:clr>
        </p15:guide>
        <p15:guide id="28" orient="horz" pos="888">
          <p15:clr>
            <a:srgbClr val="5ACBF0"/>
          </p15:clr>
        </p15:guide>
        <p15:guide id="29" orient="horz" pos="1271">
          <p15:clr>
            <a:srgbClr val="5ACBF0"/>
          </p15:clr>
        </p15:guide>
        <p15:guide id="30" orient="horz" pos="288">
          <p15:clr>
            <a:srgbClr val="5ACBF0"/>
          </p15:clr>
        </p15:guide>
      </p15:sldGuideLst>
    </p:ext>
  </p:extLst>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3_Big Numb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ext Placeholder 5">
            <a:extLst>
              <a:ext uri="{FF2B5EF4-FFF2-40B4-BE49-F238E27FC236}">
                <a16:creationId xmlns:a16="http://schemas.microsoft.com/office/drawing/2014/main" id="{483921F1-D334-EC88-D639-C6492418B9D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footer style</a:t>
            </a:r>
          </a:p>
        </p:txBody>
      </p:sp>
      <p:sp>
        <p:nvSpPr>
          <p:cNvPr id="6" name="Text Placeholder 5">
            <a:extLst>
              <a:ext uri="{FF2B5EF4-FFF2-40B4-BE49-F238E27FC236}">
                <a16:creationId xmlns:a16="http://schemas.microsoft.com/office/drawing/2014/main" id="{E61FDE9D-CE47-EE58-DDEB-A4E2C9956FDB}"/>
              </a:ext>
            </a:extLst>
          </p:cNvPr>
          <p:cNvSpPr>
            <a:spLocks noGrp="1"/>
          </p:cNvSpPr>
          <p:nvPr>
            <p:ph type="body" sz="quarter" idx="10" hasCustomPrompt="1"/>
          </p:nvPr>
        </p:nvSpPr>
        <p:spPr>
          <a:xfrm>
            <a:off x="3618162" y="2289420"/>
            <a:ext cx="5048585" cy="276999"/>
          </a:xfrm>
        </p:spPr>
        <p:txBody>
          <a:bodyPr/>
          <a:lstStyle>
            <a:lvl1pPr marL="0" indent="0" algn="ctr">
              <a:buNone/>
              <a:defRPr sz="18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subtext style</a:t>
            </a:r>
          </a:p>
        </p:txBody>
      </p:sp>
      <p:sp>
        <p:nvSpPr>
          <p:cNvPr id="5" name="Text Placeholder 5">
            <a:extLst>
              <a:ext uri="{FF2B5EF4-FFF2-40B4-BE49-F238E27FC236}">
                <a16:creationId xmlns:a16="http://schemas.microsoft.com/office/drawing/2014/main" id="{29435CFE-7A3E-6684-C827-2EF8014ABFF2}"/>
              </a:ext>
            </a:extLst>
          </p:cNvPr>
          <p:cNvSpPr>
            <a:spLocks noGrp="1"/>
          </p:cNvSpPr>
          <p:nvPr>
            <p:ph type="body" sz="quarter" idx="12" hasCustomPrompt="1"/>
          </p:nvPr>
        </p:nvSpPr>
        <p:spPr>
          <a:xfrm>
            <a:off x="3437690" y="2733896"/>
            <a:ext cx="5549899" cy="246222"/>
          </a:xfrm>
        </p:spPr>
        <p:txBody>
          <a:bodyPr/>
          <a:lstStyle>
            <a:lvl1pPr marL="0" indent="0" algn="ctr">
              <a:buNone/>
              <a:defRPr sz="16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subtext style</a:t>
            </a:r>
          </a:p>
        </p:txBody>
      </p:sp>
      <p:sp>
        <p:nvSpPr>
          <p:cNvPr id="4" name="Rectangle: Rounded Corners 3">
            <a:extLst>
              <a:ext uri="{FF2B5EF4-FFF2-40B4-BE49-F238E27FC236}">
                <a16:creationId xmlns:a16="http://schemas.microsoft.com/office/drawing/2014/main" id="{1F40D6C5-FAA5-8231-A6AA-5A034B20582E}"/>
              </a:ext>
            </a:extLst>
          </p:cNvPr>
          <p:cNvSpPr/>
          <p:nvPr/>
        </p:nvSpPr>
        <p:spPr bwMode="auto">
          <a:xfrm>
            <a:off x="3224463" y="2163372"/>
            <a:ext cx="5959642" cy="2392587"/>
          </a:xfrm>
          <a:prstGeom prst="round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34"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2" name="Text Placeholder 94">
            <a:extLst>
              <a:ext uri="{FF2B5EF4-FFF2-40B4-BE49-F238E27FC236}">
                <a16:creationId xmlns:a16="http://schemas.microsoft.com/office/drawing/2014/main" id="{EE531D2A-2FA9-43AD-1FB0-A238501E5335}"/>
              </a:ext>
            </a:extLst>
          </p:cNvPr>
          <p:cNvSpPr>
            <a:spLocks noGrp="1"/>
          </p:cNvSpPr>
          <p:nvPr>
            <p:ph type="body" sz="quarter" idx="22" hasCustomPrompt="1"/>
          </p:nvPr>
        </p:nvSpPr>
        <p:spPr>
          <a:xfrm>
            <a:off x="3279594" y="1990571"/>
            <a:ext cx="976461" cy="345600"/>
          </a:xfrm>
          <a:prstGeom prst="roundRect">
            <a:avLst>
              <a:gd name="adj" fmla="val 50000"/>
            </a:avLst>
          </a:prstGeom>
          <a:gradFill flip="none" rotWithShape="1">
            <a:gsLst>
              <a:gs pos="35000">
                <a:srgbClr val="0078D4"/>
              </a:gs>
              <a:gs pos="0">
                <a:srgbClr val="C03BC4"/>
              </a:gs>
            </a:gsLst>
            <a:path path="circle">
              <a:fillToRect l="100000" t="100000"/>
            </a:path>
            <a:tileRect r="-100000" b="-100000"/>
          </a:gradFill>
          <a:effectLst>
            <a:outerShdw blurRad="63500" dist="63500" dir="2700000" algn="tl" rotWithShape="0">
              <a:srgbClr val="454142">
                <a:alpha val="20000"/>
              </a:srgbClr>
            </a:outerShdw>
          </a:effectLst>
        </p:spPr>
        <p:txBody>
          <a:bodyPr anchor="ctr" anchorCtr="0">
            <a:noAutofit/>
          </a:bodyPr>
          <a:lstStyle>
            <a:lvl1pPr marL="0" indent="0" algn="ctr">
              <a:buNone/>
              <a:defRPr sz="1200" b="1" i="0">
                <a:solidFill>
                  <a:srgbClr val="FFFFFF"/>
                </a:solidFill>
                <a:latin typeface="Segoe UI Semibold" panose="020B0502040204020203" pitchFamily="34" charset="0"/>
                <a:cs typeface="Segoe UI Semibold" panose="020B0502040204020203" pitchFamily="34" charset="0"/>
              </a:defRPr>
            </a:lvl1pPr>
          </a:lstStyle>
          <a:p>
            <a:pPr lvl="0"/>
            <a:r>
              <a:rPr lang="en-US"/>
              <a:t>QUESTION</a:t>
            </a:r>
          </a:p>
        </p:txBody>
      </p:sp>
    </p:spTree>
    <p:extLst>
      <p:ext uri="{BB962C8B-B14F-4D97-AF65-F5344CB8AC3E}">
        <p14:creationId xmlns:p14="http://schemas.microsoft.com/office/powerpoint/2010/main" val="94347123"/>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2">
          <p15:clr>
            <a:srgbClr val="A4A3A4"/>
          </p15:clr>
        </p15:guide>
        <p15:guide id="24" pos="6120">
          <p15:clr>
            <a:srgbClr val="A4A3A4"/>
          </p15:clr>
        </p15:guide>
        <p15:guide id="25" pos="6308">
          <p15:clr>
            <a:srgbClr val="A4A3A4"/>
          </p15:clr>
        </p15:guide>
        <p15:guide id="26" pos="6717">
          <p15:clr>
            <a:srgbClr val="A4A3A4"/>
          </p15:clr>
        </p15:guide>
        <p15:guide id="27" pos="6900">
          <p15:clr>
            <a:srgbClr val="A4A3A4"/>
          </p15:clr>
        </p15:guide>
        <p15:guide id="28" orient="horz" pos="888">
          <p15:clr>
            <a:srgbClr val="5ACBF0"/>
          </p15:clr>
        </p15:guide>
        <p15:guide id="29" orient="horz" pos="1271">
          <p15:clr>
            <a:srgbClr val="5ACBF0"/>
          </p15:clr>
        </p15:guide>
        <p15:guide id="30" orient="horz" pos="288">
          <p15:clr>
            <a:srgbClr val="5ACBF0"/>
          </p15:clr>
        </p15:guide>
      </p15:sldGuideLst>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5_Big Numb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ext Placeholder 5">
            <a:extLst>
              <a:ext uri="{FF2B5EF4-FFF2-40B4-BE49-F238E27FC236}">
                <a16:creationId xmlns:a16="http://schemas.microsoft.com/office/drawing/2014/main" id="{483921F1-D334-EC88-D639-C6492418B9D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footer style</a:t>
            </a:r>
          </a:p>
        </p:txBody>
      </p:sp>
      <p:sp>
        <p:nvSpPr>
          <p:cNvPr id="6" name="Text Placeholder 5">
            <a:extLst>
              <a:ext uri="{FF2B5EF4-FFF2-40B4-BE49-F238E27FC236}">
                <a16:creationId xmlns:a16="http://schemas.microsoft.com/office/drawing/2014/main" id="{E61FDE9D-CE47-EE58-DDEB-A4E2C9956FDB}"/>
              </a:ext>
            </a:extLst>
          </p:cNvPr>
          <p:cNvSpPr>
            <a:spLocks noGrp="1"/>
          </p:cNvSpPr>
          <p:nvPr>
            <p:ph type="body" sz="quarter" idx="10" hasCustomPrompt="1"/>
          </p:nvPr>
        </p:nvSpPr>
        <p:spPr>
          <a:xfrm>
            <a:off x="3618162" y="2289420"/>
            <a:ext cx="5048585" cy="276999"/>
          </a:xfrm>
        </p:spPr>
        <p:txBody>
          <a:bodyPr/>
          <a:lstStyle>
            <a:lvl1pPr marL="0" indent="0" algn="ctr">
              <a:buNone/>
              <a:defRPr sz="18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subtext style</a:t>
            </a:r>
          </a:p>
        </p:txBody>
      </p:sp>
      <p:sp>
        <p:nvSpPr>
          <p:cNvPr id="5" name="Text Placeholder 5">
            <a:extLst>
              <a:ext uri="{FF2B5EF4-FFF2-40B4-BE49-F238E27FC236}">
                <a16:creationId xmlns:a16="http://schemas.microsoft.com/office/drawing/2014/main" id="{29435CFE-7A3E-6684-C827-2EF8014ABFF2}"/>
              </a:ext>
            </a:extLst>
          </p:cNvPr>
          <p:cNvSpPr>
            <a:spLocks noGrp="1"/>
          </p:cNvSpPr>
          <p:nvPr>
            <p:ph type="body" sz="quarter" idx="12" hasCustomPrompt="1"/>
          </p:nvPr>
        </p:nvSpPr>
        <p:spPr>
          <a:xfrm>
            <a:off x="3770564" y="3315422"/>
            <a:ext cx="5016500" cy="246222"/>
          </a:xfrm>
        </p:spPr>
        <p:txBody>
          <a:bodyPr/>
          <a:lstStyle>
            <a:lvl1pPr marL="0" indent="0" algn="ctr">
              <a:buNone/>
              <a:defRPr sz="16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subtext style</a:t>
            </a:r>
          </a:p>
        </p:txBody>
      </p:sp>
      <p:sp>
        <p:nvSpPr>
          <p:cNvPr id="8" name="Text Placeholder 5">
            <a:extLst>
              <a:ext uri="{FF2B5EF4-FFF2-40B4-BE49-F238E27FC236}">
                <a16:creationId xmlns:a16="http://schemas.microsoft.com/office/drawing/2014/main" id="{6835F4A8-0CE0-6DCA-17CE-2CE765EB98FD}"/>
              </a:ext>
            </a:extLst>
          </p:cNvPr>
          <p:cNvSpPr>
            <a:spLocks noGrp="1"/>
          </p:cNvSpPr>
          <p:nvPr>
            <p:ph type="body" sz="quarter" idx="13" hasCustomPrompt="1"/>
          </p:nvPr>
        </p:nvSpPr>
        <p:spPr>
          <a:xfrm>
            <a:off x="3770564" y="3772622"/>
            <a:ext cx="5016500" cy="246222"/>
          </a:xfrm>
        </p:spPr>
        <p:txBody>
          <a:bodyPr/>
          <a:lstStyle>
            <a:lvl1pPr marL="0" indent="0" algn="ctr">
              <a:buNone/>
              <a:defRPr sz="16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subtext style</a:t>
            </a:r>
          </a:p>
        </p:txBody>
      </p:sp>
      <p:sp>
        <p:nvSpPr>
          <p:cNvPr id="9" name="Text Placeholder 5">
            <a:extLst>
              <a:ext uri="{FF2B5EF4-FFF2-40B4-BE49-F238E27FC236}">
                <a16:creationId xmlns:a16="http://schemas.microsoft.com/office/drawing/2014/main" id="{EF6F3477-7C82-7E8A-1BE4-33BBEBAEA8FD}"/>
              </a:ext>
            </a:extLst>
          </p:cNvPr>
          <p:cNvSpPr>
            <a:spLocks noGrp="1"/>
          </p:cNvSpPr>
          <p:nvPr>
            <p:ph type="body" sz="quarter" idx="14" hasCustomPrompt="1"/>
          </p:nvPr>
        </p:nvSpPr>
        <p:spPr>
          <a:xfrm>
            <a:off x="3770564" y="4229822"/>
            <a:ext cx="5016500" cy="246222"/>
          </a:xfrm>
        </p:spPr>
        <p:txBody>
          <a:bodyPr/>
          <a:lstStyle>
            <a:lvl1pPr marL="0" indent="0" algn="ctr">
              <a:buNone/>
              <a:defRPr sz="1600"/>
            </a:lvl1pPr>
            <a:lvl2pPr marL="228591" indent="0" algn="ctr">
              <a:buNone/>
              <a:defRPr/>
            </a:lvl2pPr>
            <a:lvl3pPr marL="457182" indent="0" algn="ctr">
              <a:buNone/>
              <a:defRPr/>
            </a:lvl3pPr>
            <a:lvl4pPr marL="661962" indent="0" algn="ctr">
              <a:buNone/>
              <a:defRPr/>
            </a:lvl4pPr>
            <a:lvl5pPr marL="855629" indent="0" algn="ctr">
              <a:buNone/>
              <a:defRPr/>
            </a:lvl5pPr>
          </a:lstStyle>
          <a:p>
            <a:pPr lvl="0"/>
            <a:r>
              <a:rPr lang="en-US"/>
              <a:t>Click to edit subtext style</a:t>
            </a:r>
          </a:p>
        </p:txBody>
      </p:sp>
      <p:sp>
        <p:nvSpPr>
          <p:cNvPr id="2" name="Rectangle: Rounded Corners 1">
            <a:extLst>
              <a:ext uri="{FF2B5EF4-FFF2-40B4-BE49-F238E27FC236}">
                <a16:creationId xmlns:a16="http://schemas.microsoft.com/office/drawing/2014/main" id="{515E969A-7F72-32B4-63BF-D8D7710F7CC0}"/>
              </a:ext>
            </a:extLst>
          </p:cNvPr>
          <p:cNvSpPr/>
          <p:nvPr/>
        </p:nvSpPr>
        <p:spPr bwMode="auto">
          <a:xfrm>
            <a:off x="3224463" y="2163372"/>
            <a:ext cx="5959642" cy="2593113"/>
          </a:xfrm>
          <a:prstGeom prst="round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34"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3" name="Text Placeholder 94">
            <a:extLst>
              <a:ext uri="{FF2B5EF4-FFF2-40B4-BE49-F238E27FC236}">
                <a16:creationId xmlns:a16="http://schemas.microsoft.com/office/drawing/2014/main" id="{D31E44DD-F248-30A2-B0A4-E49311CA08F5}"/>
              </a:ext>
            </a:extLst>
          </p:cNvPr>
          <p:cNvSpPr>
            <a:spLocks noGrp="1"/>
          </p:cNvSpPr>
          <p:nvPr>
            <p:ph type="body" sz="quarter" idx="22" hasCustomPrompt="1"/>
          </p:nvPr>
        </p:nvSpPr>
        <p:spPr>
          <a:xfrm>
            <a:off x="3279594" y="1990571"/>
            <a:ext cx="976461" cy="345600"/>
          </a:xfrm>
          <a:prstGeom prst="roundRect">
            <a:avLst>
              <a:gd name="adj" fmla="val 50000"/>
            </a:avLst>
          </a:prstGeom>
          <a:gradFill flip="none" rotWithShape="1">
            <a:gsLst>
              <a:gs pos="35000">
                <a:srgbClr val="0078D4"/>
              </a:gs>
              <a:gs pos="0">
                <a:srgbClr val="C03BC4"/>
              </a:gs>
            </a:gsLst>
            <a:path path="circle">
              <a:fillToRect l="100000" t="100000"/>
            </a:path>
            <a:tileRect r="-100000" b="-100000"/>
          </a:gradFill>
          <a:effectLst>
            <a:outerShdw blurRad="63500" dist="63500" dir="2700000" algn="tl" rotWithShape="0">
              <a:srgbClr val="454142">
                <a:alpha val="20000"/>
              </a:srgbClr>
            </a:outerShdw>
          </a:effectLst>
        </p:spPr>
        <p:txBody>
          <a:bodyPr anchor="ctr" anchorCtr="0">
            <a:noAutofit/>
          </a:bodyPr>
          <a:lstStyle>
            <a:lvl1pPr marL="0" indent="0" algn="ctr">
              <a:buNone/>
              <a:defRPr sz="1200" b="1" i="0">
                <a:solidFill>
                  <a:srgbClr val="FFFFFF"/>
                </a:solidFill>
                <a:latin typeface="Segoe UI Semibold" panose="020B0502040204020203" pitchFamily="34" charset="0"/>
                <a:cs typeface="Segoe UI Semibold" panose="020B0502040204020203" pitchFamily="34" charset="0"/>
              </a:defRPr>
            </a:lvl1pPr>
          </a:lstStyle>
          <a:p>
            <a:pPr lvl="0"/>
            <a:r>
              <a:rPr lang="en-US"/>
              <a:t>POLL</a:t>
            </a:r>
          </a:p>
        </p:txBody>
      </p:sp>
      <p:sp>
        <p:nvSpPr>
          <p:cNvPr id="12" name="Text Placeholder 94">
            <a:extLst>
              <a:ext uri="{FF2B5EF4-FFF2-40B4-BE49-F238E27FC236}">
                <a16:creationId xmlns:a16="http://schemas.microsoft.com/office/drawing/2014/main" id="{4CBFDBF0-D2D0-6B00-3D71-D05F1A228E34}"/>
              </a:ext>
            </a:extLst>
          </p:cNvPr>
          <p:cNvSpPr>
            <a:spLocks noGrp="1"/>
          </p:cNvSpPr>
          <p:nvPr>
            <p:ph type="body" sz="quarter" idx="23"/>
          </p:nvPr>
        </p:nvSpPr>
        <p:spPr>
          <a:xfrm>
            <a:off x="3436178" y="3328665"/>
            <a:ext cx="228600" cy="228600"/>
          </a:xfrm>
          <a:prstGeom prst="roundRect">
            <a:avLst>
              <a:gd name="adj" fmla="val 50000"/>
            </a:avLst>
          </a:prstGeom>
          <a:gradFill flip="none" rotWithShape="1">
            <a:gsLst>
              <a:gs pos="35000">
                <a:srgbClr val="0078D4"/>
              </a:gs>
              <a:gs pos="0">
                <a:srgbClr val="C03BC4"/>
              </a:gs>
            </a:gsLst>
            <a:path path="circle">
              <a:fillToRect l="100000" t="100000"/>
            </a:path>
            <a:tileRect r="-100000" b="-100000"/>
          </a:gradFill>
          <a:effectLst>
            <a:outerShdw blurRad="63500" dist="63500" dir="2700000" algn="tl" rotWithShape="0">
              <a:srgbClr val="454142">
                <a:alpha val="20000"/>
              </a:srgbClr>
            </a:outerShdw>
          </a:effectLst>
        </p:spPr>
        <p:txBody>
          <a:bodyPr anchor="ctr" anchorCtr="0">
            <a:noAutofit/>
          </a:bodyPr>
          <a:lstStyle>
            <a:lvl1pPr marL="0" indent="0" algn="ctr">
              <a:buNone/>
              <a:defRPr sz="100" b="1" i="0">
                <a:solidFill>
                  <a:srgbClr val="FFFFFF"/>
                </a:solidFill>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13" name="Text Placeholder 94">
            <a:extLst>
              <a:ext uri="{FF2B5EF4-FFF2-40B4-BE49-F238E27FC236}">
                <a16:creationId xmlns:a16="http://schemas.microsoft.com/office/drawing/2014/main" id="{8EB009B4-4650-F12F-59B2-DB8831E691CF}"/>
              </a:ext>
            </a:extLst>
          </p:cNvPr>
          <p:cNvSpPr>
            <a:spLocks noGrp="1"/>
          </p:cNvSpPr>
          <p:nvPr>
            <p:ph type="body" sz="quarter" idx="24"/>
          </p:nvPr>
        </p:nvSpPr>
        <p:spPr>
          <a:xfrm>
            <a:off x="3436178" y="3784220"/>
            <a:ext cx="228600" cy="228600"/>
          </a:xfrm>
          <a:prstGeom prst="roundRect">
            <a:avLst>
              <a:gd name="adj" fmla="val 50000"/>
            </a:avLst>
          </a:prstGeom>
          <a:gradFill flip="none" rotWithShape="1">
            <a:gsLst>
              <a:gs pos="35000">
                <a:srgbClr val="0078D4"/>
              </a:gs>
              <a:gs pos="0">
                <a:srgbClr val="C03BC4"/>
              </a:gs>
            </a:gsLst>
            <a:path path="circle">
              <a:fillToRect l="100000" t="100000"/>
            </a:path>
            <a:tileRect r="-100000" b="-100000"/>
          </a:gradFill>
          <a:effectLst>
            <a:outerShdw blurRad="63500" dist="63500" dir="2700000" algn="tl" rotWithShape="0">
              <a:srgbClr val="454142">
                <a:alpha val="20000"/>
              </a:srgbClr>
            </a:outerShdw>
          </a:effectLst>
        </p:spPr>
        <p:txBody>
          <a:bodyPr anchor="ctr" anchorCtr="0">
            <a:noAutofit/>
          </a:bodyPr>
          <a:lstStyle>
            <a:lvl1pPr marL="0" indent="0" algn="ctr">
              <a:buNone/>
              <a:defRPr sz="100" b="1" i="0">
                <a:solidFill>
                  <a:srgbClr val="FFFFFF"/>
                </a:solidFill>
                <a:latin typeface="Segoe UI Semibold" panose="020B0502040204020203" pitchFamily="34" charset="0"/>
                <a:cs typeface="Segoe UI Semibold" panose="020B0502040204020203" pitchFamily="34" charset="0"/>
              </a:defRPr>
            </a:lvl1pPr>
          </a:lstStyle>
          <a:p>
            <a:pPr lvl="0"/>
            <a:r>
              <a:rPr lang="en-US"/>
              <a:t>Click to edit Master text styles</a:t>
            </a:r>
          </a:p>
        </p:txBody>
      </p:sp>
      <p:sp>
        <p:nvSpPr>
          <p:cNvPr id="14" name="Text Placeholder 94">
            <a:extLst>
              <a:ext uri="{FF2B5EF4-FFF2-40B4-BE49-F238E27FC236}">
                <a16:creationId xmlns:a16="http://schemas.microsoft.com/office/drawing/2014/main" id="{1B33D367-FE6C-F0DF-4280-364C9492D7B6}"/>
              </a:ext>
            </a:extLst>
          </p:cNvPr>
          <p:cNvSpPr>
            <a:spLocks noGrp="1"/>
          </p:cNvSpPr>
          <p:nvPr>
            <p:ph type="body" sz="quarter" idx="25"/>
          </p:nvPr>
        </p:nvSpPr>
        <p:spPr>
          <a:xfrm>
            <a:off x="3436178" y="4261178"/>
            <a:ext cx="228600" cy="228600"/>
          </a:xfrm>
          <a:prstGeom prst="roundRect">
            <a:avLst>
              <a:gd name="adj" fmla="val 50000"/>
            </a:avLst>
          </a:prstGeom>
          <a:gradFill flip="none" rotWithShape="1">
            <a:gsLst>
              <a:gs pos="35000">
                <a:srgbClr val="0078D4"/>
              </a:gs>
              <a:gs pos="0">
                <a:srgbClr val="C03BC4"/>
              </a:gs>
            </a:gsLst>
            <a:path path="circle">
              <a:fillToRect l="100000" t="100000"/>
            </a:path>
            <a:tileRect r="-100000" b="-100000"/>
          </a:gradFill>
          <a:effectLst>
            <a:outerShdw blurRad="63500" dist="63500" dir="2700000" algn="tl" rotWithShape="0">
              <a:srgbClr val="454142">
                <a:alpha val="20000"/>
              </a:srgbClr>
            </a:outerShdw>
          </a:effectLst>
        </p:spPr>
        <p:txBody>
          <a:bodyPr anchor="ctr" anchorCtr="0">
            <a:noAutofit/>
          </a:bodyPr>
          <a:lstStyle>
            <a:lvl1pPr marL="0" indent="0" algn="ctr">
              <a:buNone/>
              <a:defRPr sz="100" b="1" i="0">
                <a:solidFill>
                  <a:srgbClr val="FFFFFF"/>
                </a:solidFill>
                <a:latin typeface="Segoe UI Semibold" panose="020B0502040204020203" pitchFamily="34" charset="0"/>
                <a:cs typeface="Segoe UI Semibold"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829429578"/>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2">
          <p15:clr>
            <a:srgbClr val="A4A3A4"/>
          </p15:clr>
        </p15:guide>
        <p15:guide id="24" pos="6120">
          <p15:clr>
            <a:srgbClr val="A4A3A4"/>
          </p15:clr>
        </p15:guide>
        <p15:guide id="25" pos="6308">
          <p15:clr>
            <a:srgbClr val="A4A3A4"/>
          </p15:clr>
        </p15:guide>
        <p15:guide id="26" pos="6717">
          <p15:clr>
            <a:srgbClr val="A4A3A4"/>
          </p15:clr>
        </p15:guide>
        <p15:guide id="27" pos="6900">
          <p15:clr>
            <a:srgbClr val="A4A3A4"/>
          </p15:clr>
        </p15:guide>
        <p15:guide id="28" orient="horz" pos="888">
          <p15:clr>
            <a:srgbClr val="5ACBF0"/>
          </p15:clr>
        </p15:guide>
        <p15:guide id="29" orient="horz" pos="1271">
          <p15:clr>
            <a:srgbClr val="5ACBF0"/>
          </p15:clr>
        </p15:guide>
        <p15:guide id="30" orient="horz" pos="288">
          <p15:clr>
            <a:srgbClr val="5ACBF0"/>
          </p15:clr>
        </p15:guide>
      </p15:sldGuideLst>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Black Notes slide Layout">
    <p:bg bwMode="gray">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Sans Display" pitchFamily="2" charset="0"/>
                <a:ea typeface="Segoe Sans Display" pitchFamily="2" charset="0"/>
                <a:cs typeface="Segoe Sans Display" pitchFamily="2"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9"/>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2" y="6269039"/>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Sans Display" pitchFamily="2" charset="0"/>
                <a:ea typeface="Segoe Sans Display" pitchFamily="2" charset="0"/>
                <a:cs typeface="Segoe Sans Display" pitchFamily="2" charset="0"/>
              </a:defRPr>
            </a:lvl1pPr>
          </a:lstStyle>
          <a:p>
            <a:pPr lvl="0"/>
            <a:r>
              <a:rPr lang="en-US"/>
              <a:t>Next:</a:t>
            </a:r>
          </a:p>
        </p:txBody>
      </p:sp>
    </p:spTree>
    <p:extLst>
      <p:ext uri="{BB962C8B-B14F-4D97-AF65-F5344CB8AC3E}">
        <p14:creationId xmlns:p14="http://schemas.microsoft.com/office/powerpoint/2010/main" val="463538592"/>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184.xml><?xml version="1.0" encoding="utf-8"?>
<p:sldLayout xmlns:a="http://schemas.openxmlformats.org/drawingml/2006/main" xmlns:r="http://schemas.openxmlformats.org/officeDocument/2006/relationships" xmlns:p="http://schemas.openxmlformats.org/presentationml/2006/main" showMasterSp="0">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97184009"/>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85.xml><?xml version="1.0" encoding="utf-8"?>
<p:sldLayout xmlns:a="http://schemas.openxmlformats.org/drawingml/2006/main" xmlns:r="http://schemas.openxmlformats.org/officeDocument/2006/relationships" xmlns:p="http://schemas.openxmlformats.org/presentationml/2006/main">
  <p:cSld name="Theme 3">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19666785"/>
      </p:ext>
    </p:extLst>
  </p:cSld>
  <p:clrMapOvr>
    <a:masterClrMapping/>
  </p:clrMapOvr>
  <p:transition>
    <p:fade/>
  </p:transition>
  <p:extLst>
    <p:ext uri="{DCECCB84-F9BA-43D5-87BE-67443E8EF086}">
      <p15:sldGuideLst xmlns:p15="http://schemas.microsoft.com/office/powerpoint/2012/main"/>
    </p:ext>
  </p:extLst>
</p:sldLayout>
</file>

<file path=ppt/slideLayouts/slideLayout186.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4" y="1435100"/>
            <a:ext cx="11018838" cy="1613203"/>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69C6E474-D70D-E5DF-FEC0-E78CEC51E14F}"/>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149878472"/>
      </p:ext>
    </p:extLst>
  </p:cSld>
  <p:clrMapOvr>
    <a:masterClrMapping/>
  </p:clrMapOvr>
  <p:transition>
    <p:fade/>
  </p:transition>
  <p:extLst>
    <p:ext uri="{DCECCB84-F9BA-43D5-87BE-67443E8EF086}">
      <p15:sldGuideLst xmlns:p15="http://schemas.microsoft.com/office/powerpoint/2012/main"/>
    </p:ext>
  </p:extLst>
</p:sldLayout>
</file>

<file path=ppt/slideLayouts/slideLayout187.xml><?xml version="1.0" encoding="utf-8"?>
<p:sldLayout xmlns:a="http://schemas.openxmlformats.org/drawingml/2006/main" xmlns:r="http://schemas.openxmlformats.org/officeDocument/2006/relationships" xmlns:p="http://schemas.openxmlformats.org/presentationml/2006/main">
  <p:cSld name="Section 1">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1" y="2941444"/>
            <a:ext cx="9144000" cy="609345"/>
          </a:xfrm>
          <a:noFill/>
        </p:spPr>
        <p:txBody>
          <a:bodyPr lIns="0" tIns="0" rIns="0" bIns="0" anchor="b" anchorCtr="0">
            <a:spAutoFit/>
          </a:bodyPr>
          <a:lstStyle>
            <a:lvl1pPr algn="l" defTabSz="932744" rtl="0" eaLnBrk="1" latinLnBrk="0" hangingPunct="1">
              <a:lnSpc>
                <a:spcPct val="90000"/>
              </a:lnSpc>
              <a:spcBef>
                <a:spcPct val="0"/>
              </a:spcBef>
              <a:buNone/>
              <a:defRPr lang="en-US" sz="4400" b="0" kern="1200" cap="none" spc="-51" baseline="0" dirty="0">
                <a:ln w="3175">
                  <a:noFill/>
                </a:ln>
                <a:gradFill>
                  <a:gsLst>
                    <a:gs pos="90000">
                      <a:srgbClr val="FFEF86"/>
                    </a:gs>
                    <a:gs pos="50000">
                      <a:srgbClr val="75C5A6"/>
                    </a:gs>
                    <a:gs pos="10000">
                      <a:srgbClr val="28AFE9"/>
                    </a:gs>
                  </a:gsLst>
                  <a:lin ang="14400000" scaled="0"/>
                </a:gradFill>
                <a:effectLst/>
                <a:latin typeface="Segoe UI Semilight" panose="020B0402040204020203" pitchFamily="34" charset="0"/>
                <a:ea typeface="+mn-ea"/>
                <a:cs typeface="Segoe UI Semilight" panose="020B0402040204020203" pitchFamily="34" charset="0"/>
              </a:defRPr>
            </a:lvl1pPr>
          </a:lstStyle>
          <a:p>
            <a:r>
              <a:rPr lang="en-US"/>
              <a:t>Section title</a:t>
            </a:r>
          </a:p>
        </p:txBody>
      </p:sp>
    </p:spTree>
    <p:extLst>
      <p:ext uri="{BB962C8B-B14F-4D97-AF65-F5344CB8AC3E}">
        <p14:creationId xmlns:p14="http://schemas.microsoft.com/office/powerpoint/2010/main" val="17206251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ext>
  </p:extLst>
</p:sldLayout>
</file>

<file path=ppt/slideLayouts/slideLayout188.xml><?xml version="1.0" encoding="utf-8"?>
<p:sldLayout xmlns:a="http://schemas.openxmlformats.org/drawingml/2006/main" xmlns:r="http://schemas.openxmlformats.org/officeDocument/2006/relationships" xmlns:p="http://schemas.openxmlformats.org/presentationml/2006/main">
  <p:cSld name="Agenda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5" y="457200"/>
            <a:ext cx="11018521"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1" y="1438278"/>
            <a:ext cx="2532063"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1" y="2283116"/>
            <a:ext cx="2532063" cy="1600695"/>
          </a:xfrm>
        </p:spPr>
        <p:txBody>
          <a:bodyPr vert="horz" wrap="square" lIns="0" tIns="0" rIns="0" bIns="0" rtlCol="0">
            <a:spAutoFit/>
          </a:bodyPr>
          <a:lstStyle>
            <a:lvl1pPr>
              <a:defRPr lang="en-US" sz="1600" dirty="0"/>
            </a:lvl1pPr>
            <a:lvl2pPr>
              <a:defRPr lang="en-US" sz="1600" dirty="0"/>
            </a:lvl2pPr>
            <a:lvl3pPr>
              <a:defRPr lang="en-US" sz="1600" dirty="0"/>
            </a:lvl3pPr>
            <a:lvl4pPr>
              <a:defRPr lang="en-US" sz="1401" dirty="0"/>
            </a:lvl4pPr>
            <a:lvl5pPr>
              <a:defRPr lang="en-US" sz="1401" dirty="0"/>
            </a:lvl5pPr>
          </a:lstStyle>
          <a:p>
            <a:pPr marL="141288" lvl="0" indent="-141288"/>
            <a:r>
              <a:rPr lang="en-US"/>
              <a:t>Click to edit Master text styles</a:t>
            </a:r>
          </a:p>
          <a:p>
            <a:pPr marL="141288" lvl="1" indent="-141288"/>
            <a:r>
              <a:rPr lang="en-US"/>
              <a:t>Second level</a:t>
            </a:r>
          </a:p>
          <a:p>
            <a:pPr marL="141288" lvl="2" indent="-141288"/>
            <a:r>
              <a:rPr lang="en-US"/>
              <a:t>Third level</a:t>
            </a:r>
          </a:p>
          <a:p>
            <a:pPr marL="141288" lvl="3" indent="-141288"/>
            <a:r>
              <a:rPr lang="en-US"/>
              <a:t>Fourth level</a:t>
            </a:r>
          </a:p>
          <a:p>
            <a:pPr marL="141288" lvl="4" indent="-141288"/>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4" y="1438278"/>
            <a:ext cx="2533650"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7" y="2276476"/>
            <a:ext cx="2532063" cy="1600695"/>
          </a:xfrm>
        </p:spPr>
        <p:txBody>
          <a:bodyPr vert="horz" wrap="square" lIns="0" tIns="0" rIns="0" bIns="0" rtlCol="0">
            <a:spAutoFit/>
          </a:bodyPr>
          <a:lstStyle>
            <a:lvl1pPr>
              <a:defRPr lang="en-US" sz="1600" dirty="0"/>
            </a:lvl1pPr>
            <a:lvl2pPr>
              <a:defRPr lang="en-US" sz="1600" dirty="0"/>
            </a:lvl2pPr>
            <a:lvl3pPr>
              <a:defRPr lang="en-US" sz="1600" dirty="0"/>
            </a:lvl3pPr>
            <a:lvl4pPr>
              <a:defRPr lang="en-US" sz="1401" dirty="0"/>
            </a:lvl4pPr>
            <a:lvl5pPr>
              <a:defRPr lang="en-US" sz="1401" dirty="0"/>
            </a:lvl5pPr>
          </a:lstStyle>
          <a:p>
            <a:pPr marL="141288" lvl="0" indent="-141288"/>
            <a:r>
              <a:rPr lang="en-US"/>
              <a:t>Click to edit Master text styles</a:t>
            </a:r>
          </a:p>
          <a:p>
            <a:pPr marL="141288" lvl="1" indent="-141288"/>
            <a:r>
              <a:rPr lang="en-US"/>
              <a:t>Second level</a:t>
            </a:r>
          </a:p>
          <a:p>
            <a:pPr marL="141288" lvl="2" indent="-141288"/>
            <a:r>
              <a:rPr lang="en-US"/>
              <a:t>Third level</a:t>
            </a:r>
          </a:p>
          <a:p>
            <a:pPr marL="141288" lvl="3" indent="-141288"/>
            <a:r>
              <a:rPr lang="en-US"/>
              <a:t>Fourth level</a:t>
            </a:r>
          </a:p>
          <a:p>
            <a:pPr marL="141288" lvl="4" indent="-141288"/>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9" y="1438278"/>
            <a:ext cx="2532063"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9" y="2283116"/>
            <a:ext cx="2532063" cy="1600695"/>
          </a:xfrm>
        </p:spPr>
        <p:txBody>
          <a:bodyPr vert="horz" wrap="square" lIns="0" tIns="0" rIns="0" bIns="0" rtlCol="0">
            <a:spAutoFit/>
          </a:bodyPr>
          <a:lstStyle>
            <a:lvl1pPr>
              <a:defRPr lang="en-US" sz="1600" dirty="0"/>
            </a:lvl1pPr>
            <a:lvl2pPr>
              <a:defRPr lang="en-US" sz="1600" dirty="0"/>
            </a:lvl2pPr>
            <a:lvl3pPr>
              <a:defRPr lang="en-US" sz="1600" dirty="0"/>
            </a:lvl3pPr>
            <a:lvl4pPr>
              <a:defRPr lang="en-US" sz="1401" dirty="0"/>
            </a:lvl4pPr>
            <a:lvl5pPr>
              <a:defRPr lang="en-US" sz="1401" dirty="0"/>
            </a:lvl5pPr>
          </a:lstStyle>
          <a:p>
            <a:pPr marL="141288" lvl="0" indent="-141288"/>
            <a:r>
              <a:rPr lang="en-US"/>
              <a:t>Click to edit Master text styles</a:t>
            </a:r>
          </a:p>
          <a:p>
            <a:pPr marL="141288" lvl="1" indent="-141288"/>
            <a:r>
              <a:rPr lang="en-US"/>
              <a:t>Second level</a:t>
            </a:r>
          </a:p>
          <a:p>
            <a:pPr marL="141288" lvl="2" indent="-141288"/>
            <a:r>
              <a:rPr lang="en-US"/>
              <a:t>Third level</a:t>
            </a:r>
          </a:p>
          <a:p>
            <a:pPr marL="141288" lvl="3" indent="-141288"/>
            <a:r>
              <a:rPr lang="en-US"/>
              <a:t>Fourth level</a:t>
            </a:r>
          </a:p>
          <a:p>
            <a:pPr marL="141288" lvl="4" indent="-141288"/>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8"/>
            <a:ext cx="2533650"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4" y="2276476"/>
            <a:ext cx="2532063" cy="1600695"/>
          </a:xfrm>
        </p:spPr>
        <p:txBody>
          <a:bodyPr vert="horz" wrap="square" lIns="0" tIns="0" rIns="0" bIns="0" rtlCol="0">
            <a:spAutoFit/>
          </a:bodyPr>
          <a:lstStyle>
            <a:lvl1pPr>
              <a:defRPr lang="en-US" sz="1600"/>
            </a:lvl1pPr>
            <a:lvl2pPr>
              <a:defRPr lang="en-US" sz="1600"/>
            </a:lvl2pPr>
            <a:lvl3pPr>
              <a:defRPr lang="en-US" sz="1600"/>
            </a:lvl3pPr>
            <a:lvl4pPr>
              <a:defRPr lang="en-US" sz="1401"/>
            </a:lvl4pPr>
            <a:lvl5pPr>
              <a:defRPr lang="en-US" sz="1401" dirty="0"/>
            </a:lvl5pPr>
          </a:lstStyle>
          <a:p>
            <a:pPr marL="141288" lvl="0" indent="-141288"/>
            <a:r>
              <a:rPr lang="en-US"/>
              <a:t>Click to edit Master text styles</a:t>
            </a:r>
          </a:p>
          <a:p>
            <a:pPr marL="141288" lvl="1" indent="-141288"/>
            <a:r>
              <a:rPr lang="en-US"/>
              <a:t>Second level</a:t>
            </a:r>
          </a:p>
          <a:p>
            <a:pPr marL="141288" lvl="2" indent="-141288"/>
            <a:r>
              <a:rPr lang="en-US"/>
              <a:t>Third level</a:t>
            </a:r>
          </a:p>
          <a:p>
            <a:pPr marL="141288" lvl="3" indent="-141288"/>
            <a:r>
              <a:rPr lang="en-US"/>
              <a:t>Fourth level</a:t>
            </a:r>
          </a:p>
          <a:p>
            <a:pPr marL="141288" lvl="4" indent="-141288"/>
            <a:r>
              <a:rPr lang="en-US"/>
              <a:t>Fifth level</a:t>
            </a:r>
          </a:p>
        </p:txBody>
      </p:sp>
    </p:spTree>
    <p:extLst>
      <p:ext uri="{BB962C8B-B14F-4D97-AF65-F5344CB8AC3E}">
        <p14:creationId xmlns:p14="http://schemas.microsoft.com/office/powerpoint/2010/main" val="2612700589"/>
      </p:ext>
    </p:extLst>
  </p:cSld>
  <p:clrMapOvr>
    <a:masterClrMapping/>
  </p:clrMapOvr>
  <p:transition>
    <p:fade/>
  </p:transition>
  <p:hf sldNum="0" hdr="0" ftr="0" dt="0"/>
  <p:extLst>
    <p:ext uri="{DCECCB84-F9BA-43D5-87BE-67443E8EF086}">
      <p15:sldGuideLst xmlns:p15="http://schemas.microsoft.com/office/powerpoint/2012/main"/>
    </p:ext>
  </p:extLst>
</p:sldLayout>
</file>

<file path=ppt/slideLayouts/slideLayout189.xml><?xml version="1.0" encoding="utf-8"?>
<p:sldLayout xmlns:a="http://schemas.openxmlformats.org/drawingml/2006/main" xmlns:r="http://schemas.openxmlformats.org/officeDocument/2006/relationships" xmlns:p="http://schemas.openxmlformats.org/presentationml/2006/main">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2873416"/>
            <a:ext cx="4159950" cy="1107996"/>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1" y="0"/>
            <a:ext cx="6858000" cy="6858000"/>
          </a:xfrm>
          <a:blipFill>
            <a:blip r:embed="rId2"/>
            <a:stretch>
              <a:fillRect/>
            </a:stretch>
          </a:blipFill>
        </p:spPr>
        <p:txBody>
          <a:bodyPr lIns="0" tIns="2377440" rIns="0" anchor="t" anchorCtr="0">
            <a:noAutofit/>
          </a:bodyPr>
          <a:lstStyle>
            <a:lvl1pPr marL="0" indent="0" algn="ctr">
              <a:lnSpc>
                <a:spcPct val="100000"/>
              </a:lnSpc>
              <a:buNone/>
              <a:defRPr sz="1401"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TextBox 1">
            <a:extLst>
              <a:ext uri="{FF2B5EF4-FFF2-40B4-BE49-F238E27FC236}">
                <a16:creationId xmlns:a16="http://schemas.microsoft.com/office/drawing/2014/main" id="{5B09E399-0366-7E76-F45A-A0D31F739BE8}"/>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775457031"/>
      </p:ext>
    </p:extLst>
  </p:cSld>
  <p:clrMapOvr>
    <a:masterClrMapping/>
  </p:clrMapOvr>
  <p:transition>
    <p:fade/>
  </p:transition>
  <p:extLst>
    <p:ext uri="{DCECCB84-F9BA-43D5-87BE-67443E8EF086}">
      <p15:sldGuideLst xmlns:p15="http://schemas.microsoft.com/office/powerpoint/2012/main"/>
    </p:ext>
  </p:extLst>
</p:sldLayout>
</file>

<file path=ppt/slideLayouts/slideLayout190.xml><?xml version="1.0" encoding="utf-8"?>
<p:sldLayout xmlns:a="http://schemas.openxmlformats.org/drawingml/2006/main" xmlns:r="http://schemas.openxmlformats.org/officeDocument/2006/relationships" xmlns:p="http://schemas.openxmlformats.org/presentationml/2006/main" showMasterSp="0" userDrawn="1">
  <p:cSld name="White BG">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633004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pos="360">
          <p15:clr>
            <a:srgbClr val="FBAE40"/>
          </p15:clr>
        </p15:guide>
        <p15:guide id="2" pos="2376">
          <p15:clr>
            <a:srgbClr val="FBAE40"/>
          </p15:clr>
        </p15:guide>
        <p15:guide id="3" pos="2520">
          <p15:clr>
            <a:srgbClr val="FBAE40"/>
          </p15:clr>
        </p15:guide>
        <p15:guide id="4" pos="3096">
          <p15:clr>
            <a:srgbClr val="FBAE40"/>
          </p15:clr>
        </p15:guide>
        <p15:guide id="5" pos="3240">
          <p15:clr>
            <a:srgbClr val="FBAE40"/>
          </p15:clr>
        </p15:guide>
        <p15:guide id="6" pos="4536">
          <p15:clr>
            <a:srgbClr val="FBAE40"/>
          </p15:clr>
        </p15:guide>
        <p15:guide id="7" pos="4680">
          <p15:clr>
            <a:srgbClr val="FBAE40"/>
          </p15:clr>
        </p15:guide>
        <p15:guide id="8" pos="5976">
          <p15:clr>
            <a:srgbClr val="FBAE40"/>
          </p15:clr>
        </p15:guide>
        <p15:guide id="9" pos="6120">
          <p15:clr>
            <a:srgbClr val="FBAE40"/>
          </p15:clr>
        </p15:guide>
        <p15:guide id="10" pos="6696">
          <p15:clr>
            <a:srgbClr val="FBAE40"/>
          </p15:clr>
        </p15:guide>
        <p15:guide id="11" pos="6840">
          <p15:clr>
            <a:srgbClr val="FBAE40"/>
          </p15:clr>
        </p15:guide>
        <p15:guide id="12" pos="8856">
          <p15:clr>
            <a:srgbClr val="FBAE40"/>
          </p15:clr>
        </p15:guide>
        <p15:guide id="13" pos="1656">
          <p15:clr>
            <a:srgbClr val="FBAE40"/>
          </p15:clr>
        </p15:guide>
        <p15:guide id="14" pos="1800">
          <p15:clr>
            <a:srgbClr val="FBAE40"/>
          </p15:clr>
        </p15:guide>
        <p15:guide id="15" pos="2232">
          <p15:clr>
            <a:srgbClr val="FBAE40"/>
          </p15:clr>
        </p15:guide>
        <p15:guide id="16" orient="horz" pos="360">
          <p15:clr>
            <a:srgbClr val="FBAE40"/>
          </p15:clr>
        </p15:guide>
        <p15:guide id="17" orient="horz" pos="1296">
          <p15:clr>
            <a:srgbClr val="FBAE40"/>
          </p15:clr>
        </p15:guide>
        <p15:guide id="18" orient="horz" pos="2592">
          <p15:clr>
            <a:srgbClr val="FBAE40"/>
          </p15:clr>
        </p15:guide>
        <p15:guide id="19" orient="horz" pos="2448">
          <p15:clr>
            <a:srgbClr val="FBAE40"/>
          </p15:clr>
        </p15:guide>
        <p15:guide id="20" orient="horz" pos="2736">
          <p15:clr>
            <a:srgbClr val="FBAE40"/>
          </p15:clr>
        </p15:guide>
        <p15:guide id="21" orient="horz" pos="3888">
          <p15:clr>
            <a:srgbClr val="FBAE40"/>
          </p15:clr>
        </p15:guide>
        <p15:guide id="22" orient="horz" pos="4320">
          <p15:clr>
            <a:srgbClr val="FBAE40"/>
          </p15:clr>
        </p15:guide>
        <p15:guide id="23" orient="horz" pos="4824">
          <p15:clr>
            <a:srgbClr val="FBAE40"/>
          </p15:clr>
        </p15:guide>
        <p15:guide id="24" orient="horz" pos="4680">
          <p15:clr>
            <a:srgbClr val="FBAE40"/>
          </p15:clr>
        </p15:guide>
      </p15:sldGuideLst>
    </p:ext>
  </p:extLst>
</p:sldLayout>
</file>

<file path=ppt/slideLayouts/slideLayout191.xml><?xml version="1.0" encoding="utf-8"?>
<p:sldLayout xmlns:a="http://schemas.openxmlformats.org/drawingml/2006/main" xmlns:r="http://schemas.openxmlformats.org/officeDocument/2006/relationships" xmlns:p="http://schemas.openxmlformats.org/presentationml/2006/main">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5" y="2979740"/>
            <a:ext cx="4163124" cy="861862"/>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1" y="0"/>
            <a:ext cx="6858000" cy="6858000"/>
          </a:xfrm>
          <a:blipFill>
            <a:blip r:embed="rId2"/>
            <a:stretch>
              <a:fillRect/>
            </a:stretch>
          </a:blipFill>
        </p:spPr>
        <p:txBody>
          <a:bodyPr lIns="0" tIns="2377440" rIns="0" anchor="t" anchorCtr="0">
            <a:noAutofit/>
          </a:bodyPr>
          <a:lstStyle>
            <a:lvl1pPr marL="0" indent="0" algn="ctr">
              <a:lnSpc>
                <a:spcPct val="100000"/>
              </a:lnSpc>
              <a:buNone/>
              <a:defRPr sz="1401"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TextBox 1">
            <a:extLst>
              <a:ext uri="{FF2B5EF4-FFF2-40B4-BE49-F238E27FC236}">
                <a16:creationId xmlns:a16="http://schemas.microsoft.com/office/drawing/2014/main" id="{C094374B-922E-9521-E33A-76D8FFE8895A}"/>
              </a:ext>
              <a:ext uri="{C183D7F6-B498-43B3-948B-1728B52AA6E4}">
                <adec:decorative xmlns:adec="http://schemas.microsoft.com/office/drawing/2017/decorative" val="1"/>
              </a:ext>
            </a:extLst>
          </p:cNvPr>
          <p:cNvSpPr txBox="1"/>
          <p:nvPr userDrawn="1"/>
        </p:nvSpPr>
        <p:spPr>
          <a:xfrm>
            <a:off x="12355722" y="-203944"/>
            <a:ext cx="570669"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87125576"/>
      </p:ext>
    </p:extLst>
  </p:cSld>
  <p:clrMapOvr>
    <a:masterClrMapping/>
  </p:clrMapOvr>
  <p:transition>
    <p:fade/>
  </p:transition>
  <p:extLst>
    <p:ext uri="{DCECCB84-F9BA-43D5-87BE-67443E8EF086}">
      <p15:sldGuideLst xmlns:p15="http://schemas.microsoft.com/office/powerpoint/2012/main"/>
    </p:ext>
  </p:extLst>
</p:sldLayout>
</file>

<file path=ppt/slideLayouts/slideLayout192.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21208" y="365761"/>
            <a:ext cx="5486400" cy="553998"/>
          </a:xfrm>
          <a:prstGeom prst="rect">
            <a:avLst/>
          </a:prstGeom>
        </p:spPr>
        <p:txBody>
          <a:bodyPr anchor="t" anchorCtr="0"/>
          <a:lstStyle>
            <a:lvl1pPr>
              <a:defRPr spc="-80" baseline="0"/>
            </a:lvl1pPr>
          </a:lstStyle>
          <a:p>
            <a:r>
              <a:rPr lang="en-US"/>
              <a:t>One Line Header</a:t>
            </a:r>
          </a:p>
        </p:txBody>
      </p:sp>
      <p:sp>
        <p:nvSpPr>
          <p:cNvPr id="3" name="Content Placeholder 2"/>
          <p:cNvSpPr>
            <a:spLocks noGrp="1"/>
          </p:cNvSpPr>
          <p:nvPr>
            <p:ph idx="1"/>
          </p:nvPr>
        </p:nvSpPr>
        <p:spPr>
          <a:xfrm>
            <a:off x="518376" y="2119014"/>
            <a:ext cx="2651759" cy="169277"/>
          </a:xfrm>
          <a:prstGeom prst="rect">
            <a:avLst/>
          </a:prstGeom>
        </p:spPr>
        <p:txBody>
          <a:bodyPr/>
          <a:lstStyle>
            <a:lvl1pPr>
              <a:lnSpc>
                <a:spcPct val="100000"/>
              </a:lnSpc>
              <a:spcBef>
                <a:spcPts val="500"/>
              </a:spcBef>
              <a:defRPr sz="1100"/>
            </a:lvl1pPr>
          </a:lstStyle>
          <a:p>
            <a:pPr lvl="0"/>
            <a:r>
              <a:rPr lang="en-US"/>
              <a:t>Edit Master text styles</a:t>
            </a:r>
          </a:p>
        </p:txBody>
      </p:sp>
      <p:sp>
        <p:nvSpPr>
          <p:cNvPr id="16" name="Content Placeholder 2">
            <a:extLst>
              <a:ext uri="{FF2B5EF4-FFF2-40B4-BE49-F238E27FC236}">
                <a16:creationId xmlns:a16="http://schemas.microsoft.com/office/drawing/2014/main" id="{E9B91A9F-7F07-4DC9-B82B-4B72AD4C0817}"/>
              </a:ext>
            </a:extLst>
          </p:cNvPr>
          <p:cNvSpPr>
            <a:spLocks noGrp="1"/>
          </p:cNvSpPr>
          <p:nvPr>
            <p:ph idx="13"/>
          </p:nvPr>
        </p:nvSpPr>
        <p:spPr>
          <a:xfrm>
            <a:off x="3357046" y="2119014"/>
            <a:ext cx="2651759" cy="169277"/>
          </a:xfrm>
          <a:prstGeom prst="rect">
            <a:avLst/>
          </a:prstGeom>
        </p:spPr>
        <p:txBody>
          <a:bodyPr/>
          <a:lstStyle>
            <a:lvl1pPr>
              <a:lnSpc>
                <a:spcPct val="100000"/>
              </a:lnSpc>
              <a:spcBef>
                <a:spcPts val="500"/>
              </a:spcBef>
              <a:defRPr sz="1100"/>
            </a:lvl1pPr>
          </a:lstStyle>
          <a:p>
            <a:pPr lvl="0"/>
            <a:r>
              <a:rPr lang="en-US"/>
              <a:t>Edit Master text styles</a:t>
            </a:r>
          </a:p>
        </p:txBody>
      </p:sp>
      <p:sp>
        <p:nvSpPr>
          <p:cNvPr id="18" name="Content Placeholder 2">
            <a:extLst>
              <a:ext uri="{FF2B5EF4-FFF2-40B4-BE49-F238E27FC236}">
                <a16:creationId xmlns:a16="http://schemas.microsoft.com/office/drawing/2014/main" id="{DF91EB1E-8932-4C06-B085-9D4A40F3222B}"/>
              </a:ext>
            </a:extLst>
          </p:cNvPr>
          <p:cNvSpPr>
            <a:spLocks noGrp="1"/>
          </p:cNvSpPr>
          <p:nvPr>
            <p:ph idx="14"/>
          </p:nvPr>
        </p:nvSpPr>
        <p:spPr>
          <a:xfrm>
            <a:off x="518376" y="5200918"/>
            <a:ext cx="2651759" cy="989528"/>
          </a:xfrm>
          <a:prstGeom prst="rect">
            <a:avLst/>
          </a:prstGeom>
        </p:spPr>
        <p:txBody>
          <a:bodyPr>
            <a:normAutofit/>
          </a:bodyPr>
          <a:lstStyle>
            <a:lvl1pPr>
              <a:lnSpc>
                <a:spcPct val="100000"/>
              </a:lnSpc>
              <a:spcBef>
                <a:spcPts val="500"/>
              </a:spcBef>
              <a:defRPr sz="1100"/>
            </a:lvl1pPr>
          </a:lstStyle>
          <a:p>
            <a:pPr lvl="0"/>
            <a:r>
              <a:rPr lang="en-US"/>
              <a:t>Edit Master text styles</a:t>
            </a:r>
          </a:p>
        </p:txBody>
      </p:sp>
      <p:sp>
        <p:nvSpPr>
          <p:cNvPr id="19" name="Content Placeholder 2">
            <a:extLst>
              <a:ext uri="{FF2B5EF4-FFF2-40B4-BE49-F238E27FC236}">
                <a16:creationId xmlns:a16="http://schemas.microsoft.com/office/drawing/2014/main" id="{9C390B56-C038-443B-8A11-99ACAA32F1C2}"/>
              </a:ext>
            </a:extLst>
          </p:cNvPr>
          <p:cNvSpPr>
            <a:spLocks noGrp="1"/>
          </p:cNvSpPr>
          <p:nvPr>
            <p:ph idx="15"/>
          </p:nvPr>
        </p:nvSpPr>
        <p:spPr>
          <a:xfrm>
            <a:off x="3357046" y="5200918"/>
            <a:ext cx="2651759" cy="989528"/>
          </a:xfrm>
          <a:prstGeom prst="rect">
            <a:avLst/>
          </a:prstGeom>
        </p:spPr>
        <p:txBody>
          <a:bodyPr>
            <a:normAutofit/>
          </a:bodyPr>
          <a:lstStyle>
            <a:lvl1pPr>
              <a:lnSpc>
                <a:spcPct val="100000"/>
              </a:lnSpc>
              <a:spcBef>
                <a:spcPts val="500"/>
              </a:spcBef>
              <a:defRPr sz="1100"/>
            </a:lvl1pPr>
          </a:lstStyle>
          <a:p>
            <a:pPr lvl="0"/>
            <a:r>
              <a:rPr lang="en-US"/>
              <a:t>Edit Master text styles</a:t>
            </a:r>
          </a:p>
        </p:txBody>
      </p:sp>
      <p:sp>
        <p:nvSpPr>
          <p:cNvPr id="8" name="Text Placeholder 7">
            <a:extLst>
              <a:ext uri="{FF2B5EF4-FFF2-40B4-BE49-F238E27FC236}">
                <a16:creationId xmlns:a16="http://schemas.microsoft.com/office/drawing/2014/main" id="{13E4328B-40E6-48EC-864F-28ECB3B049DD}"/>
              </a:ext>
            </a:extLst>
          </p:cNvPr>
          <p:cNvSpPr>
            <a:spLocks noGrp="1"/>
          </p:cNvSpPr>
          <p:nvPr>
            <p:ph type="body" sz="quarter" idx="16" hasCustomPrompt="1"/>
          </p:nvPr>
        </p:nvSpPr>
        <p:spPr>
          <a:xfrm>
            <a:off x="518375" y="1082675"/>
            <a:ext cx="5489233" cy="1384738"/>
          </a:xfrm>
        </p:spPr>
        <p:txBody>
          <a:bodyPr/>
          <a:lstStyle>
            <a:lvl1pPr>
              <a:lnSpc>
                <a:spcPct val="110000"/>
              </a:lnSpc>
              <a:spcBef>
                <a:spcPts val="600"/>
              </a:spcBef>
              <a:defRPr>
                <a:latin typeface="Segoe UI Semibold" panose="020B0702040204020203" pitchFamily="34" charset="0"/>
                <a:cs typeface="Segoe UI Semibold" panose="020B0702040204020203" pitchFamily="34" charset="0"/>
              </a:defRPr>
            </a:lvl1pPr>
          </a:lstStyle>
          <a:p>
            <a:pPr lvl="0"/>
            <a:r>
              <a:rPr lang="en-US"/>
              <a:t>Follow these tips to establish and encourage a culture of positivity and inclusiveness</a:t>
            </a:r>
          </a:p>
        </p:txBody>
      </p:sp>
    </p:spTree>
    <p:extLst>
      <p:ext uri="{BB962C8B-B14F-4D97-AF65-F5344CB8AC3E}">
        <p14:creationId xmlns:p14="http://schemas.microsoft.com/office/powerpoint/2010/main" val="208415242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3.xml><?xml version="1.0" encoding="utf-8"?>
<p:sldLayout xmlns:a="http://schemas.openxmlformats.org/drawingml/2006/main" xmlns:r="http://schemas.openxmlformats.org/officeDocument/2006/relationships" xmlns:p="http://schemas.openxmlformats.org/presentationml/2006/main">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16616255"/>
      </p:ext>
    </p:extLst>
  </p:cSld>
  <p:clrMapOvr>
    <a:masterClrMapping/>
  </p:clrMapOvr>
  <p:transition>
    <p:fade/>
  </p:transition>
  <p:hf hdr="0" dt="0"/>
  <p:extLst>
    <p:ext uri="{DCECCB84-F9BA-43D5-87BE-67443E8EF086}">
      <p15:sldGuideLst xmlns:p15="http://schemas.microsoft.com/office/powerpoint/2012/main">
        <p15:guide id="6" pos="1792">
          <p15:clr>
            <a:srgbClr val="A4A3A4"/>
          </p15:clr>
        </p15:guide>
        <p15:guide id="7" pos="2213">
          <p15:clr>
            <a:srgbClr val="A4A3A4"/>
          </p15:clr>
        </p15:guide>
        <p15:guide id="8" pos="3159">
          <p15:clr>
            <a:srgbClr val="A4A3A4"/>
          </p15:clr>
        </p15:guide>
        <p15:guide id="9" pos="3580">
          <p15:clr>
            <a:srgbClr val="A4A3A4"/>
          </p15:clr>
        </p15:guide>
        <p15:guide id="10" pos="4525">
          <p15:clr>
            <a:srgbClr val="A4A3A4"/>
          </p15:clr>
        </p15:guide>
        <p15:guide id="11" pos="4946">
          <p15:clr>
            <a:srgbClr val="A4A3A4"/>
          </p15:clr>
        </p15:guide>
        <p15:guide id="12" pos="5892">
          <p15:clr>
            <a:srgbClr val="A4A3A4"/>
          </p15:clr>
        </p15:guide>
        <p15:guide id="13" pos="6313">
          <p15:clr>
            <a:srgbClr val="A4A3A4"/>
          </p15:clr>
        </p15:guide>
        <p15:guide id="14" pos="7259">
          <p15:clr>
            <a:srgbClr val="A4A3A4"/>
          </p15:clr>
        </p15:guide>
        <p15:guide id="15" pos="7680">
          <p15:clr>
            <a:srgbClr val="A4A3A4"/>
          </p15:clr>
        </p15:guide>
        <p15:guide id="16" pos="8625">
          <p15:clr>
            <a:srgbClr val="A4A3A4"/>
          </p15:clr>
        </p15:guide>
        <p15:guide id="17" pos="9046">
          <p15:clr>
            <a:srgbClr val="A4A3A4"/>
          </p15:clr>
        </p15:guide>
        <p15:guide id="18" pos="9992">
          <p15:clr>
            <a:srgbClr val="A4A3A4"/>
          </p15:clr>
        </p15:guide>
        <p15:guide id="19" pos="10413">
          <p15:clr>
            <a:srgbClr val="A4A3A4"/>
          </p15:clr>
        </p15:guide>
        <p15:guide id="20" pos="11358">
          <p15:clr>
            <a:srgbClr val="A4A3A4"/>
          </p15:clr>
        </p15:guide>
        <p15:guide id="21" pos="11779">
          <p15:clr>
            <a:srgbClr val="A4A3A4"/>
          </p15:clr>
        </p15:guide>
        <p15:guide id="22" pos="12720">
          <p15:clr>
            <a:srgbClr val="A4A3A4"/>
          </p15:clr>
        </p15:guide>
        <p15:guide id="23" pos="13146">
          <p15:clr>
            <a:srgbClr val="A4A3A4"/>
          </p15:clr>
        </p15:guide>
        <p15:guide id="24" pos="14087">
          <p15:clr>
            <a:srgbClr val="A4A3A4"/>
          </p15:clr>
        </p15:guide>
        <p15:guide id="25" pos="14513">
          <p15:clr>
            <a:srgbClr val="A4A3A4"/>
          </p15:clr>
        </p15:guide>
        <p15:guide id="26" pos="15453">
          <p15:clr>
            <a:srgbClr val="A4A3A4"/>
          </p15:clr>
        </p15:guide>
        <p15:guide id="27" pos="15875">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94.xml><?xml version="1.0" encoding="utf-8"?>
<p:sldLayout xmlns:a="http://schemas.openxmlformats.org/drawingml/2006/main" xmlns:r="http://schemas.openxmlformats.org/officeDocument/2006/relationships" xmlns:p="http://schemas.openxmlformats.org/presentationml/2006/main">
  <p:cSld name="2_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1612728"/>
          </a:xfrm>
        </p:spPr>
        <p:txBody>
          <a:bodyPr wrap="square">
            <a:spAutoFit/>
          </a:bodyPr>
          <a:lstStyle>
            <a:lvl1pPr marL="0" indent="0">
              <a:buNone/>
              <a:defRPr/>
            </a:lvl1pPr>
            <a:lvl2pPr marL="228591" indent="0">
              <a:buNone/>
              <a:defRPr/>
            </a:lvl2pPr>
            <a:lvl3pPr marL="457182" indent="0">
              <a:buNone/>
              <a:defRPr/>
            </a:lvl3pPr>
            <a:lvl4pPr marL="685773" indent="0">
              <a:buNone/>
              <a:defRPr/>
            </a:lvl4pPr>
            <a:lvl5pPr marL="914363"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7467528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95.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6143119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9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0"/>
            <a:ext cx="5384800" cy="190821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0"/>
            <a:ext cx="5384800" cy="190821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65060609"/>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userDrawn="1">
  <p:cSld name="Title Only - BLACK">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F5D05-0FFB-88C3-2330-2673AE6A009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17486568"/>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935">
          <p15:clr>
            <a:srgbClr val="A4A3A4"/>
          </p15:clr>
        </p15:guide>
        <p15:guide id="7" pos="1154">
          <p15:clr>
            <a:srgbClr val="A4A3A4"/>
          </p15:clr>
        </p15:guide>
        <p15:guide id="8" pos="1648">
          <p15:clr>
            <a:srgbClr val="A4A3A4"/>
          </p15:clr>
        </p15:guide>
        <p15:guide id="9" pos="1867">
          <p15:clr>
            <a:srgbClr val="A4A3A4"/>
          </p15:clr>
        </p15:guide>
        <p15:guide id="10" pos="2360">
          <p15:clr>
            <a:srgbClr val="A4A3A4"/>
          </p15:clr>
        </p15:guide>
        <p15:guide id="11" pos="2580">
          <p15:clr>
            <a:srgbClr val="A4A3A4"/>
          </p15:clr>
        </p15:guide>
        <p15:guide id="12" pos="3073">
          <p15:clr>
            <a:srgbClr val="A4A3A4"/>
          </p15:clr>
        </p15:guide>
        <p15:guide id="13" pos="3293">
          <p15:clr>
            <a:srgbClr val="A4A3A4"/>
          </p15:clr>
        </p15:guide>
        <p15:guide id="14" pos="3786">
          <p15:clr>
            <a:srgbClr val="A4A3A4"/>
          </p15:clr>
        </p15:guide>
        <p15:guide id="15" pos="4006">
          <p15:clr>
            <a:srgbClr val="A4A3A4"/>
          </p15:clr>
        </p15:guide>
        <p15:guide id="16" pos="4499">
          <p15:clr>
            <a:srgbClr val="A4A3A4"/>
          </p15:clr>
        </p15:guide>
        <p15:guide id="17" pos="4718">
          <p15:clr>
            <a:srgbClr val="A4A3A4"/>
          </p15:clr>
        </p15:guide>
        <p15:guide id="18" pos="5212">
          <p15:clr>
            <a:srgbClr val="A4A3A4"/>
          </p15:clr>
        </p15:guide>
        <p15:guide id="19" pos="5431">
          <p15:clr>
            <a:srgbClr val="A4A3A4"/>
          </p15:clr>
        </p15:guide>
        <p15:guide id="20" pos="5924">
          <p15:clr>
            <a:srgbClr val="A4A3A4"/>
          </p15:clr>
        </p15:guide>
        <p15:guide id="21" pos="6144">
          <p15:clr>
            <a:srgbClr val="A4A3A4"/>
          </p15:clr>
        </p15:guide>
        <p15:guide id="22" pos="6635">
          <p15:clr>
            <a:srgbClr val="A4A3A4"/>
          </p15:clr>
        </p15:guide>
        <p15:guide id="23" pos="6857">
          <p15:clr>
            <a:srgbClr val="A4A3A4"/>
          </p15:clr>
        </p15:guide>
        <p15:guide id="24" pos="7348">
          <p15:clr>
            <a:srgbClr val="A4A3A4"/>
          </p15:clr>
        </p15:guide>
        <p15:guide id="25" pos="7570">
          <p15:clr>
            <a:srgbClr val="A4A3A4"/>
          </p15:clr>
        </p15:guide>
        <p15:guide id="26" pos="8060">
          <p15:clr>
            <a:srgbClr val="A4A3A4"/>
          </p15:clr>
        </p15:guide>
        <p15:guide id="27" pos="8280">
          <p15:clr>
            <a:srgbClr val="A4A3A4"/>
          </p15:clr>
        </p15:guide>
      </p15:sldGuideLst>
    </p:ext>
  </p:extLst>
</p:sldLayout>
</file>

<file path=ppt/slideLayouts/slideLayout198.xml><?xml version="1.0" encoding="utf-8"?>
<p:sldLayout xmlns:a="http://schemas.openxmlformats.org/drawingml/2006/main" xmlns:r="http://schemas.openxmlformats.org/officeDocument/2006/relationships" xmlns:p="http://schemas.openxmlformats.org/presentationml/2006/main" userDrawn="1">
  <p:cSld name="Body 3">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C96BC0AD-299D-CC91-B803-471B115EE75D}"/>
              </a:ext>
            </a:extLst>
          </p:cNvPr>
          <p:cNvSpPr>
            <a:spLocks noGrp="1"/>
          </p:cNvSpPr>
          <p:nvPr>
            <p:ph type="body" sz="quarter" idx="17" hasCustomPrompt="1"/>
          </p:nvPr>
        </p:nvSpPr>
        <p:spPr>
          <a:xfrm>
            <a:off x="3106117" y="3376750"/>
            <a:ext cx="5584946" cy="2452979"/>
          </a:xfrm>
          <a:prstGeom prst="rect">
            <a:avLst/>
          </a:prstGeom>
        </p:spPr>
        <p:txBody>
          <a:bodyPr/>
          <a:lstStyle>
            <a:lvl1pPr marL="0" indent="0">
              <a:buClr>
                <a:schemeClr val="tx1"/>
              </a:buClr>
              <a:buFont typeface="Arial" panose="020B0604020202020204" pitchFamily="34" charset="0"/>
              <a:buNone/>
              <a:defRPr sz="1400">
                <a:latin typeface="Poppins Medium" panose="00000600000000000000" pitchFamily="50" charset="0"/>
                <a:cs typeface="Poppins Medium" panose="00000600000000000000" pitchFamily="50" charset="0"/>
              </a:defRPr>
            </a:lvl1pPr>
          </a:lstStyle>
          <a:p>
            <a:pPr marL="0" marR="0" lvl="0" indent="0" algn="l" defTabSz="914363" rtl="0" eaLnBrk="1" fontAlgn="auto" latinLnBrk="0" hangingPunct="1">
              <a:lnSpc>
                <a:spcPct val="90000"/>
              </a:lnSpc>
              <a:spcBef>
                <a:spcPts val="1000"/>
              </a:spcBef>
              <a:spcAft>
                <a:spcPts val="0"/>
              </a:spcAft>
              <a:buClr>
                <a:schemeClr val="tx1"/>
              </a:buClr>
              <a:buSzTx/>
              <a:buFont typeface="Arial" panose="020B0604020202020204" pitchFamily="34" charset="0"/>
              <a:buNone/>
              <a:tabLst/>
              <a:defRPr/>
            </a:pPr>
            <a:r>
              <a:rPr lang="en-US" sz="1400" b="0" i="0" u="none" strike="noStrike" cap="none">
                <a:solidFill>
                  <a:srgbClr val="363636"/>
                </a:solidFill>
                <a:latin typeface="Poppins"/>
                <a:ea typeface="Poppins"/>
                <a:cs typeface="Poppins"/>
                <a:sym typeface="Poppins"/>
              </a:rPr>
              <a:t>Lorem ipsum dolor sit </a:t>
            </a:r>
            <a:r>
              <a:rPr lang="en-US" sz="1400" b="0" i="0" u="none" strike="noStrike" cap="none" err="1">
                <a:solidFill>
                  <a:srgbClr val="363636"/>
                </a:solidFill>
                <a:latin typeface="Poppins"/>
                <a:ea typeface="Poppins"/>
                <a:cs typeface="Poppins"/>
                <a:sym typeface="Poppins"/>
              </a:rPr>
              <a:t>amet</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consectetur</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adipiscing</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elit</a:t>
            </a:r>
            <a:r>
              <a:rPr lang="en-US" sz="1400" b="0" i="0" u="none" strike="noStrike" cap="none">
                <a:solidFill>
                  <a:srgbClr val="363636"/>
                </a:solidFill>
                <a:latin typeface="Poppins"/>
                <a:ea typeface="Poppins"/>
                <a:cs typeface="Poppins"/>
                <a:sym typeface="Poppins"/>
              </a:rPr>
              <a:t>, sed do </a:t>
            </a:r>
            <a:r>
              <a:rPr lang="en-US" sz="1400" b="0" i="0" u="none" strike="noStrike" cap="none" err="1">
                <a:solidFill>
                  <a:srgbClr val="363636"/>
                </a:solidFill>
                <a:latin typeface="Poppins"/>
                <a:ea typeface="Poppins"/>
                <a:cs typeface="Poppins"/>
                <a:sym typeface="Poppins"/>
              </a:rPr>
              <a:t>eiusmod</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tempor</a:t>
            </a:r>
            <a:r>
              <a:rPr lang="en-US" sz="1400" b="0" i="0" u="none" strike="noStrike" cap="none">
                <a:solidFill>
                  <a:srgbClr val="363636"/>
                </a:solidFill>
                <a:latin typeface="Poppins"/>
                <a:ea typeface="Poppins"/>
                <a:cs typeface="Poppins"/>
                <a:sym typeface="Poppins"/>
              </a:rPr>
              <a:t> Lorem ipsum dolor sit </a:t>
            </a:r>
            <a:r>
              <a:rPr lang="en-US" sz="1400" b="0" i="0" u="none" strike="noStrike" cap="none" err="1">
                <a:solidFill>
                  <a:srgbClr val="363636"/>
                </a:solidFill>
                <a:latin typeface="Poppins"/>
                <a:ea typeface="Poppins"/>
                <a:cs typeface="Poppins"/>
                <a:sym typeface="Poppins"/>
              </a:rPr>
              <a:t>amet</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consectetur</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adipiscing</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elit</a:t>
            </a:r>
            <a:r>
              <a:rPr lang="en-US" sz="1400" b="0" i="0" u="none" strike="noStrike" cap="none">
                <a:solidFill>
                  <a:srgbClr val="363636"/>
                </a:solidFill>
                <a:latin typeface="Poppins"/>
                <a:ea typeface="Poppins"/>
                <a:cs typeface="Poppins"/>
                <a:sym typeface="Poppins"/>
              </a:rPr>
              <a:t>, sed do </a:t>
            </a:r>
            <a:r>
              <a:rPr lang="en-US" sz="1400" b="0" i="0" u="none" strike="noStrike" cap="none" err="1">
                <a:solidFill>
                  <a:srgbClr val="363636"/>
                </a:solidFill>
                <a:latin typeface="Poppins"/>
                <a:ea typeface="Poppins"/>
                <a:cs typeface="Poppins"/>
                <a:sym typeface="Poppins"/>
              </a:rPr>
              <a:t>eiusmod</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tempor</a:t>
            </a:r>
            <a:endParaRPr lang="en-US" sz="1400" b="0" i="0" u="none" strike="noStrike" cap="none">
              <a:solidFill>
                <a:srgbClr val="363636"/>
              </a:solidFill>
              <a:latin typeface="Poppins"/>
              <a:ea typeface="Poppins"/>
              <a:cs typeface="Poppins"/>
              <a:sym typeface="Poppins"/>
            </a:endParaRPr>
          </a:p>
          <a:p>
            <a:pPr marL="0" marR="0" lvl="0" indent="0" algn="l" defTabSz="914363" rtl="0" eaLnBrk="1" fontAlgn="auto" latinLnBrk="0" hangingPunct="1">
              <a:lnSpc>
                <a:spcPct val="90000"/>
              </a:lnSpc>
              <a:spcBef>
                <a:spcPts val="1000"/>
              </a:spcBef>
              <a:spcAft>
                <a:spcPts val="0"/>
              </a:spcAft>
              <a:buClr>
                <a:schemeClr val="tx1"/>
              </a:buClr>
              <a:buSzTx/>
              <a:buFont typeface="Arial" panose="020B0604020202020204" pitchFamily="34" charset="0"/>
              <a:buNone/>
              <a:tabLst/>
              <a:defRPr/>
            </a:pPr>
            <a:endParaRPr lang="en-US" sz="1400" b="0" i="0" u="none" strike="noStrike" cap="none">
              <a:solidFill>
                <a:srgbClr val="363636"/>
              </a:solidFill>
              <a:latin typeface="Poppins"/>
              <a:cs typeface="Poppins"/>
              <a:sym typeface="Poppins"/>
            </a:endParaRPr>
          </a:p>
          <a:p>
            <a:pPr marL="0" marR="0" lvl="0" indent="0" algn="l" defTabSz="914363" rtl="0" eaLnBrk="1" fontAlgn="auto" latinLnBrk="0" hangingPunct="1">
              <a:lnSpc>
                <a:spcPct val="90000"/>
              </a:lnSpc>
              <a:spcBef>
                <a:spcPts val="1000"/>
              </a:spcBef>
              <a:spcAft>
                <a:spcPts val="0"/>
              </a:spcAft>
              <a:buClr>
                <a:schemeClr val="tx1"/>
              </a:buClr>
              <a:buSzTx/>
              <a:buFont typeface="Arial" panose="020B0604020202020204" pitchFamily="34" charset="0"/>
              <a:buNone/>
              <a:tabLst/>
              <a:defRPr/>
            </a:pPr>
            <a:r>
              <a:rPr lang="en-US" sz="1400" b="0" i="0" u="none" strike="noStrike" cap="none">
                <a:solidFill>
                  <a:srgbClr val="363636"/>
                </a:solidFill>
                <a:latin typeface="Poppins"/>
                <a:ea typeface="Poppins"/>
                <a:cs typeface="Poppins"/>
                <a:sym typeface="Poppins"/>
              </a:rPr>
              <a:t>Lorem ipsum dolor sit </a:t>
            </a:r>
            <a:r>
              <a:rPr lang="en-US" sz="1400" b="0" i="0" u="none" strike="noStrike" cap="none" err="1">
                <a:solidFill>
                  <a:srgbClr val="363636"/>
                </a:solidFill>
                <a:latin typeface="Poppins"/>
                <a:ea typeface="Poppins"/>
                <a:cs typeface="Poppins"/>
                <a:sym typeface="Poppins"/>
              </a:rPr>
              <a:t>amet</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consectetur</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adipiscing</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elit</a:t>
            </a:r>
            <a:r>
              <a:rPr lang="en-US" sz="1400" b="0" i="0" u="none" strike="noStrike" cap="none">
                <a:solidFill>
                  <a:srgbClr val="363636"/>
                </a:solidFill>
                <a:latin typeface="Poppins"/>
                <a:ea typeface="Poppins"/>
                <a:cs typeface="Poppins"/>
                <a:sym typeface="Poppins"/>
              </a:rPr>
              <a:t>, sed do </a:t>
            </a:r>
            <a:r>
              <a:rPr lang="en-US" sz="1400" b="0" i="0" u="none" strike="noStrike" cap="none" err="1">
                <a:solidFill>
                  <a:srgbClr val="363636"/>
                </a:solidFill>
                <a:latin typeface="Poppins"/>
                <a:ea typeface="Poppins"/>
                <a:cs typeface="Poppins"/>
                <a:sym typeface="Poppins"/>
              </a:rPr>
              <a:t>eiusmod</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tempor</a:t>
            </a:r>
            <a:r>
              <a:rPr lang="en-US" sz="1400" b="0" i="0" u="none" strike="noStrike" cap="none">
                <a:solidFill>
                  <a:srgbClr val="363636"/>
                </a:solidFill>
                <a:latin typeface="Poppins"/>
                <a:ea typeface="Poppins"/>
                <a:cs typeface="Poppins"/>
                <a:sym typeface="Poppins"/>
              </a:rPr>
              <a:t> Lorem ipsum dolor sit </a:t>
            </a:r>
            <a:r>
              <a:rPr lang="en-US" sz="1400" b="0" i="0" u="none" strike="noStrike" cap="none" err="1">
                <a:solidFill>
                  <a:srgbClr val="363636"/>
                </a:solidFill>
                <a:latin typeface="Poppins"/>
                <a:ea typeface="Poppins"/>
                <a:cs typeface="Poppins"/>
                <a:sym typeface="Poppins"/>
              </a:rPr>
              <a:t>amet</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consectetur</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adipiscing</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elit</a:t>
            </a:r>
            <a:r>
              <a:rPr lang="en-US" sz="1400" b="0" i="0" u="none" strike="noStrike" cap="none">
                <a:solidFill>
                  <a:srgbClr val="363636"/>
                </a:solidFill>
                <a:latin typeface="Poppins"/>
                <a:ea typeface="Poppins"/>
                <a:cs typeface="Poppins"/>
                <a:sym typeface="Poppins"/>
              </a:rPr>
              <a:t>, sed do </a:t>
            </a:r>
            <a:r>
              <a:rPr lang="en-US" sz="1400" b="0" i="0" u="none" strike="noStrike" cap="none" err="1">
                <a:solidFill>
                  <a:srgbClr val="363636"/>
                </a:solidFill>
                <a:latin typeface="Poppins"/>
                <a:ea typeface="Poppins"/>
                <a:cs typeface="Poppins"/>
                <a:sym typeface="Poppins"/>
              </a:rPr>
              <a:t>eiusmod</a:t>
            </a:r>
            <a:r>
              <a:rPr lang="en-US" sz="1400" b="0" i="0" u="none" strike="noStrike" cap="none">
                <a:solidFill>
                  <a:srgbClr val="363636"/>
                </a:solidFill>
                <a:latin typeface="Poppins"/>
                <a:ea typeface="Poppins"/>
                <a:cs typeface="Poppins"/>
                <a:sym typeface="Poppins"/>
              </a:rPr>
              <a:t> </a:t>
            </a:r>
            <a:r>
              <a:rPr lang="en-US" sz="1400" b="0" i="0" u="none" strike="noStrike" cap="none" err="1">
                <a:solidFill>
                  <a:srgbClr val="363636"/>
                </a:solidFill>
                <a:latin typeface="Poppins"/>
                <a:ea typeface="Poppins"/>
                <a:cs typeface="Poppins"/>
                <a:sym typeface="Poppins"/>
              </a:rPr>
              <a:t>tempor</a:t>
            </a:r>
            <a:endParaRPr lang="en-US"/>
          </a:p>
          <a:p>
            <a:pPr marL="0" marR="0" lvl="0" indent="0" algn="l" defTabSz="914363" rtl="0" eaLnBrk="1" fontAlgn="auto" latinLnBrk="0" hangingPunct="1">
              <a:lnSpc>
                <a:spcPct val="90000"/>
              </a:lnSpc>
              <a:spcBef>
                <a:spcPts val="1000"/>
              </a:spcBef>
              <a:spcAft>
                <a:spcPts val="0"/>
              </a:spcAft>
              <a:buClr>
                <a:schemeClr val="tx1"/>
              </a:buClr>
              <a:buSzTx/>
              <a:buFont typeface="Arial" panose="020B0604020202020204" pitchFamily="34" charset="0"/>
              <a:buNone/>
              <a:tabLst/>
              <a:defRPr/>
            </a:pPr>
            <a:endParaRPr lang="en-US"/>
          </a:p>
          <a:p>
            <a:pPr lvl="0"/>
            <a:endParaRPr lang="en-US"/>
          </a:p>
          <a:p>
            <a:pPr lvl="0"/>
            <a:endParaRPr lang="en-US"/>
          </a:p>
        </p:txBody>
      </p:sp>
      <p:sp>
        <p:nvSpPr>
          <p:cNvPr id="11" name="Text Placeholder 11">
            <a:extLst>
              <a:ext uri="{FF2B5EF4-FFF2-40B4-BE49-F238E27FC236}">
                <a16:creationId xmlns:a16="http://schemas.microsoft.com/office/drawing/2014/main" id="{33BAA9B7-3DE8-9F6B-6C12-9ED77685CAF0}"/>
              </a:ext>
            </a:extLst>
          </p:cNvPr>
          <p:cNvSpPr>
            <a:spLocks noGrp="1"/>
          </p:cNvSpPr>
          <p:nvPr>
            <p:ph type="body" sz="quarter" idx="18" hasCustomPrompt="1"/>
          </p:nvPr>
        </p:nvSpPr>
        <p:spPr>
          <a:xfrm>
            <a:off x="3106117" y="1878742"/>
            <a:ext cx="5584946" cy="492443"/>
          </a:xfrm>
          <a:prstGeom prst="rect">
            <a:avLst/>
          </a:prstGeom>
        </p:spPr>
        <p:txBody>
          <a:bodyPr/>
          <a:lstStyle>
            <a:lvl1pPr marL="0" indent="0">
              <a:buNone/>
              <a:defRPr sz="3200">
                <a:solidFill>
                  <a:schemeClr val="tx1"/>
                </a:solidFill>
                <a:latin typeface="Poppins Bold (Headings)"/>
                <a:cs typeface="Poppins Medium" panose="00000600000000000000" pitchFamily="50" charset="0"/>
              </a:defRPr>
            </a:lvl1pPr>
          </a:lstStyle>
          <a:p>
            <a:pPr lvl="0"/>
            <a:r>
              <a:rPr lang="en-US"/>
              <a:t>Enter Title Here</a:t>
            </a:r>
            <a:endParaRPr lang="en-GB"/>
          </a:p>
        </p:txBody>
      </p:sp>
      <p:sp>
        <p:nvSpPr>
          <p:cNvPr id="13" name="Text Placeholder 15">
            <a:extLst>
              <a:ext uri="{FF2B5EF4-FFF2-40B4-BE49-F238E27FC236}">
                <a16:creationId xmlns:a16="http://schemas.microsoft.com/office/drawing/2014/main" id="{A018B637-BEBF-BAA9-0E00-B3631FF1018E}"/>
              </a:ext>
            </a:extLst>
          </p:cNvPr>
          <p:cNvSpPr>
            <a:spLocks noGrp="1"/>
          </p:cNvSpPr>
          <p:nvPr>
            <p:ph type="body" sz="quarter" idx="19" hasCustomPrompt="1"/>
          </p:nvPr>
        </p:nvSpPr>
        <p:spPr>
          <a:xfrm>
            <a:off x="3106117" y="2431343"/>
            <a:ext cx="5584946" cy="276999"/>
          </a:xfrm>
          <a:prstGeom prst="rect">
            <a:avLst/>
          </a:prstGeom>
        </p:spPr>
        <p:txBody>
          <a:bodyPr/>
          <a:lstStyle>
            <a:lvl1pPr marL="0" indent="0">
              <a:buNone/>
              <a:defRPr sz="1800">
                <a:latin typeface="Poppins Medium" panose="00000600000000000000" pitchFamily="50" charset="0"/>
                <a:cs typeface="Poppins Medium" panose="00000600000000000000" pitchFamily="50" charset="0"/>
              </a:defRPr>
            </a:lvl1pPr>
          </a:lstStyle>
          <a:p>
            <a:pPr lvl="0"/>
            <a:r>
              <a:rPr lang="en-US"/>
              <a:t>Paragraph here</a:t>
            </a:r>
            <a:endParaRPr lang="en-GB"/>
          </a:p>
        </p:txBody>
      </p:sp>
      <p:sp>
        <p:nvSpPr>
          <p:cNvPr id="14" name="Rectangle 13">
            <a:extLst>
              <a:ext uri="{FF2B5EF4-FFF2-40B4-BE49-F238E27FC236}">
                <a16:creationId xmlns:a16="http://schemas.microsoft.com/office/drawing/2014/main" id="{6D0A2F1C-CB2B-6251-1CE9-A853A21C202C}"/>
              </a:ext>
            </a:extLst>
          </p:cNvPr>
          <p:cNvSpPr/>
          <p:nvPr userDrawn="1"/>
        </p:nvSpPr>
        <p:spPr>
          <a:xfrm>
            <a:off x="0" y="0"/>
            <a:ext cx="2427211" cy="6858000"/>
          </a:xfrm>
          <a:prstGeom prst="rect">
            <a:avLst/>
          </a:prstGeom>
          <a:solidFill>
            <a:srgbClr val="F8DBD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800">
              <a:latin typeface="Poppins Medium" panose="00000600000000000000" pitchFamily="50" charset="0"/>
              <a:cs typeface="Poppins Medium" panose="00000600000000000000" pitchFamily="50" charset="0"/>
            </a:endParaRPr>
          </a:p>
        </p:txBody>
      </p:sp>
      <p:pic>
        <p:nvPicPr>
          <p:cNvPr id="3" name="Picture 2">
            <a:extLst>
              <a:ext uri="{FF2B5EF4-FFF2-40B4-BE49-F238E27FC236}">
                <a16:creationId xmlns:a16="http://schemas.microsoft.com/office/drawing/2014/main" id="{F6717E59-0BA1-AE74-C8F2-63DFE2AF4186}"/>
              </a:ext>
            </a:extLst>
          </p:cNvPr>
          <p:cNvPicPr>
            <a:picLocks noChangeAspect="1"/>
          </p:cNvPicPr>
          <p:nvPr userDrawn="1"/>
        </p:nvPicPr>
        <p:blipFill>
          <a:blip r:embed="rId2"/>
          <a:stretch>
            <a:fillRect/>
          </a:stretch>
        </p:blipFill>
        <p:spPr>
          <a:xfrm>
            <a:off x="10594727" y="5936986"/>
            <a:ext cx="1162048" cy="543839"/>
          </a:xfrm>
          <a:prstGeom prst="rect">
            <a:avLst/>
          </a:prstGeom>
        </p:spPr>
      </p:pic>
    </p:spTree>
    <p:extLst>
      <p:ext uri="{BB962C8B-B14F-4D97-AF65-F5344CB8AC3E}">
        <p14:creationId xmlns:p14="http://schemas.microsoft.com/office/powerpoint/2010/main" val="386030735"/>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D21B-3BA6-12B2-E4DA-09C863B5150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D5B7102-FE72-E177-7E94-ECB91784367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FCE54CB-CE53-3E9D-D751-7BABE7AA53D9}"/>
              </a:ext>
            </a:extLst>
          </p:cNvPr>
          <p:cNvSpPr>
            <a:spLocks noGrp="1"/>
          </p:cNvSpPr>
          <p:nvPr>
            <p:ph type="dt" sz="half" idx="10"/>
          </p:nvPr>
        </p:nvSpPr>
        <p:spPr/>
        <p:txBody>
          <a:bodyPr/>
          <a:lstStyle/>
          <a:p>
            <a:fld id="{AA70249D-B120-406E-8F62-5C4B2DFDE77E}" type="datetimeFigureOut">
              <a:rPr lang="en-GB" smtClean="0"/>
              <a:t>30/06/2025</a:t>
            </a:fld>
            <a:endParaRPr lang="en-GB"/>
          </a:p>
        </p:txBody>
      </p:sp>
      <p:sp>
        <p:nvSpPr>
          <p:cNvPr id="5" name="Footer Placeholder 4">
            <a:extLst>
              <a:ext uri="{FF2B5EF4-FFF2-40B4-BE49-F238E27FC236}">
                <a16:creationId xmlns:a16="http://schemas.microsoft.com/office/drawing/2014/main" id="{4063C149-4F9A-05C2-D828-279B6DC624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278170-7190-C3D1-D839-2876BE5B90DA}"/>
              </a:ext>
            </a:extLst>
          </p:cNvPr>
          <p:cNvSpPr>
            <a:spLocks noGrp="1"/>
          </p:cNvSpPr>
          <p:nvPr>
            <p:ph type="sldNum" sz="quarter" idx="12"/>
          </p:nvPr>
        </p:nvSpPr>
        <p:spPr/>
        <p:txBody>
          <a:bodyPr/>
          <a:lstStyle/>
          <a:p>
            <a:fld id="{8E82B417-56C7-451F-A40B-B6BA6A57F3B5}" type="slidenum">
              <a:rPr lang="en-GB" smtClean="0"/>
              <a:t>‹#›</a:t>
            </a:fld>
            <a:endParaRPr lang="en-GB"/>
          </a:p>
        </p:txBody>
      </p:sp>
    </p:spTree>
    <p:extLst>
      <p:ext uri="{BB962C8B-B14F-4D97-AF65-F5344CB8AC3E}">
        <p14:creationId xmlns:p14="http://schemas.microsoft.com/office/powerpoint/2010/main" val="3991977128"/>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62E946B6-8508-D076-1293-D3148A06134E}"/>
              </a:ext>
            </a:extLst>
          </p:cNvPr>
          <p:cNvPicPr>
            <a:picLocks noChangeAspect="1"/>
          </p:cNvPicPr>
          <p:nvPr userDrawn="1"/>
        </p:nvPicPr>
        <p:blipFill rotWithShape="1">
          <a:blip r:embed="rId2"/>
          <a:srcRect l="18794" t="19146" r="18794" b="19146"/>
          <a:stretch/>
        </p:blipFill>
        <p:spPr>
          <a:xfrm>
            <a:off x="1024470" y="237141"/>
            <a:ext cx="10143064" cy="6383718"/>
          </a:xfrm>
          <a:prstGeom prst="rect">
            <a:avLst/>
          </a:prstGeom>
          <a:effectLst>
            <a:outerShdw blurRad="63500" dist="127000" dir="2700000" algn="tl" rotWithShape="0">
              <a:prstClr val="black">
                <a:alpha val="50000"/>
              </a:prstClr>
            </a:outerShdw>
          </a:effectLst>
        </p:spPr>
      </p:pic>
      <p:sp>
        <p:nvSpPr>
          <p:cNvPr id="4" name="TextBox 3">
            <a:extLst>
              <a:ext uri="{FF2B5EF4-FFF2-40B4-BE49-F238E27FC236}">
                <a16:creationId xmlns:a16="http://schemas.microsoft.com/office/drawing/2014/main" id="{0E3D2FAD-FD69-9CA7-9955-598DAC8BC9E9}"/>
              </a:ext>
            </a:extLst>
          </p:cNvPr>
          <p:cNvSpPr txBox="1"/>
          <p:nvPr userDrawn="1"/>
        </p:nvSpPr>
        <p:spPr>
          <a:xfrm>
            <a:off x="2212346" y="1845538"/>
            <a:ext cx="591509" cy="215444"/>
          </a:xfrm>
          <a:prstGeom prst="rect">
            <a:avLst/>
          </a:prstGeom>
          <a:noFill/>
        </p:spPr>
        <p:txBody>
          <a:bodyPr wrap="none" lIns="0" tIns="0" rIns="0" bIns="0" rtlCol="0">
            <a:spAutoFit/>
          </a:bodyPr>
          <a:lstStyle/>
          <a:p>
            <a:pPr marL="0" marR="0" lvl="0" indent="0" algn="l" defTabSz="91433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gradFill>
                  <a:gsLst>
                    <a:gs pos="96552">
                      <a:srgbClr val="291817"/>
                    </a:gs>
                    <a:gs pos="86495">
                      <a:srgbClr val="291817"/>
                    </a:gs>
                  </a:gsLst>
                  <a:path path="circle">
                    <a:fillToRect l="100000" t="100000"/>
                  </a:path>
                </a:gradFill>
                <a:effectLst/>
                <a:uLnTx/>
                <a:uFillTx/>
                <a:latin typeface="Segoe UI Semibold"/>
                <a:ea typeface="+mn-ea"/>
                <a:cs typeface="+mn-cs"/>
              </a:rPr>
              <a:t>Copilot</a:t>
            </a:r>
          </a:p>
        </p:txBody>
      </p:sp>
      <p:cxnSp>
        <p:nvCxnSpPr>
          <p:cNvPr id="6" name="Straight Connector 5">
            <a:extLst>
              <a:ext uri="{FF2B5EF4-FFF2-40B4-BE49-F238E27FC236}">
                <a16:creationId xmlns:a16="http://schemas.microsoft.com/office/drawing/2014/main" id="{38B5A4E1-FB20-C48A-553E-5DDA0CFBF88D}"/>
              </a:ext>
            </a:extLst>
          </p:cNvPr>
          <p:cNvCxnSpPr>
            <a:cxnSpLocks/>
          </p:cNvCxnSpPr>
          <p:nvPr userDrawn="1"/>
        </p:nvCxnSpPr>
        <p:spPr>
          <a:xfrm>
            <a:off x="1986548" y="2428483"/>
            <a:ext cx="0" cy="139426"/>
          </a:xfrm>
          <a:prstGeom prst="line">
            <a:avLst/>
          </a:prstGeom>
          <a:solidFill>
            <a:srgbClr val="767676"/>
          </a:solidFill>
          <a:ln w="15875" cap="rnd">
            <a:solidFill>
              <a:srgbClr val="291817"/>
            </a:solidFill>
            <a:prstDash val="solid"/>
            <a:miter/>
          </a:ln>
        </p:spPr>
      </p:cxnSp>
      <p:sp>
        <p:nvSpPr>
          <p:cNvPr id="7" name="Graphic 22">
            <a:extLst>
              <a:ext uri="{FF2B5EF4-FFF2-40B4-BE49-F238E27FC236}">
                <a16:creationId xmlns:a16="http://schemas.microsoft.com/office/drawing/2014/main" id="{2C1BFD23-0956-5EC6-7D8A-914BFA878BEA}"/>
              </a:ext>
            </a:extLst>
          </p:cNvPr>
          <p:cNvSpPr>
            <a:spLocks noChangeAspect="1"/>
          </p:cNvSpPr>
          <p:nvPr userDrawn="1"/>
        </p:nvSpPr>
        <p:spPr>
          <a:xfrm>
            <a:off x="5379382" y="4358853"/>
            <a:ext cx="173059" cy="166255"/>
          </a:xfrm>
          <a:custGeom>
            <a:avLst/>
            <a:gdLst>
              <a:gd name="connsiteX0" fmla="*/ 17089 w 224569"/>
              <a:gd name="connsiteY0" fmla="*/ 1116 h 215740"/>
              <a:gd name="connsiteX1" fmla="*/ 217781 w 224569"/>
              <a:gd name="connsiteY1" fmla="*/ 97128 h 215740"/>
              <a:gd name="connsiteX2" fmla="*/ 223401 w 224569"/>
              <a:gd name="connsiteY2" fmla="*/ 113035 h 215740"/>
              <a:gd name="connsiteX3" fmla="*/ 217781 w 224569"/>
              <a:gd name="connsiteY3" fmla="*/ 118655 h 215740"/>
              <a:gd name="connsiteX4" fmla="*/ 17089 w 224569"/>
              <a:gd name="connsiteY4" fmla="*/ 214572 h 215740"/>
              <a:gd name="connsiteX5" fmla="*/ 1182 w 224569"/>
              <a:gd name="connsiteY5" fmla="*/ 208952 h 215740"/>
              <a:gd name="connsiteX6" fmla="*/ 420 w 224569"/>
              <a:gd name="connsiteY6" fmla="*/ 200665 h 215740"/>
              <a:gd name="connsiteX7" fmla="*/ 20518 w 224569"/>
              <a:gd name="connsiteY7" fmla="*/ 127037 h 215740"/>
              <a:gd name="connsiteX8" fmla="*/ 24519 w 224569"/>
              <a:gd name="connsiteY8" fmla="*/ 123608 h 215740"/>
              <a:gd name="connsiteX9" fmla="*/ 121769 w 224569"/>
              <a:gd name="connsiteY9" fmla="*/ 110368 h 215740"/>
              <a:gd name="connsiteX10" fmla="*/ 123579 w 224569"/>
              <a:gd name="connsiteY10" fmla="*/ 108939 h 215740"/>
              <a:gd name="connsiteX11" fmla="*/ 123769 w 224569"/>
              <a:gd name="connsiteY11" fmla="*/ 108368 h 215740"/>
              <a:gd name="connsiteX12" fmla="*/ 122245 w 224569"/>
              <a:gd name="connsiteY12" fmla="*/ 105796 h 215740"/>
              <a:gd name="connsiteX13" fmla="*/ 121674 w 224569"/>
              <a:gd name="connsiteY13" fmla="*/ 105796 h 215740"/>
              <a:gd name="connsiteX14" fmla="*/ 24519 w 224569"/>
              <a:gd name="connsiteY14" fmla="*/ 92461 h 215740"/>
              <a:gd name="connsiteX15" fmla="*/ 20518 w 224569"/>
              <a:gd name="connsiteY15" fmla="*/ 89032 h 215740"/>
              <a:gd name="connsiteX16" fmla="*/ 420 w 224569"/>
              <a:gd name="connsiteY16" fmla="*/ 15023 h 215740"/>
              <a:gd name="connsiteX17" fmla="*/ 8802 w 224569"/>
              <a:gd name="connsiteY17" fmla="*/ 354 h 215740"/>
              <a:gd name="connsiteX18" fmla="*/ 17089 w 224569"/>
              <a:gd name="connsiteY18" fmla="*/ 1116 h 21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4569" h="215740">
                <a:moveTo>
                  <a:pt x="17089" y="1116"/>
                </a:moveTo>
                <a:lnTo>
                  <a:pt x="217781" y="97128"/>
                </a:lnTo>
                <a:cubicBezTo>
                  <a:pt x="223686" y="99986"/>
                  <a:pt x="226258" y="107034"/>
                  <a:pt x="223401" y="113035"/>
                </a:cubicBezTo>
                <a:cubicBezTo>
                  <a:pt x="222258" y="115511"/>
                  <a:pt x="220257" y="117512"/>
                  <a:pt x="217781" y="118655"/>
                </a:cubicBezTo>
                <a:lnTo>
                  <a:pt x="17089" y="214572"/>
                </a:lnTo>
                <a:cubicBezTo>
                  <a:pt x="11184" y="217429"/>
                  <a:pt x="4040" y="214857"/>
                  <a:pt x="1182" y="208952"/>
                </a:cubicBezTo>
                <a:cubicBezTo>
                  <a:pt x="-56" y="206380"/>
                  <a:pt x="-342" y="203427"/>
                  <a:pt x="420" y="200665"/>
                </a:cubicBezTo>
                <a:lnTo>
                  <a:pt x="20518" y="127037"/>
                </a:lnTo>
                <a:cubicBezTo>
                  <a:pt x="20994" y="125227"/>
                  <a:pt x="22614" y="123798"/>
                  <a:pt x="24519" y="123608"/>
                </a:cubicBezTo>
                <a:lnTo>
                  <a:pt x="121769" y="110368"/>
                </a:lnTo>
                <a:cubicBezTo>
                  <a:pt x="122626" y="110273"/>
                  <a:pt x="123293" y="109701"/>
                  <a:pt x="123579" y="108939"/>
                </a:cubicBezTo>
                <a:lnTo>
                  <a:pt x="123769" y="108368"/>
                </a:lnTo>
                <a:cubicBezTo>
                  <a:pt x="123960" y="107225"/>
                  <a:pt x="123293" y="106177"/>
                  <a:pt x="122245" y="105796"/>
                </a:cubicBezTo>
                <a:lnTo>
                  <a:pt x="121674" y="105796"/>
                </a:lnTo>
                <a:cubicBezTo>
                  <a:pt x="121674" y="105796"/>
                  <a:pt x="24519" y="92461"/>
                  <a:pt x="24519" y="92461"/>
                </a:cubicBezTo>
                <a:cubicBezTo>
                  <a:pt x="22614" y="92175"/>
                  <a:pt x="21090" y="90842"/>
                  <a:pt x="20518" y="89032"/>
                </a:cubicBezTo>
                <a:lnTo>
                  <a:pt x="420" y="15023"/>
                </a:lnTo>
                <a:cubicBezTo>
                  <a:pt x="-1294" y="8641"/>
                  <a:pt x="2516" y="2164"/>
                  <a:pt x="8802" y="354"/>
                </a:cubicBezTo>
                <a:cubicBezTo>
                  <a:pt x="11565" y="-313"/>
                  <a:pt x="14517" y="-27"/>
                  <a:pt x="17089" y="1116"/>
                </a:cubicBezTo>
                <a:close/>
              </a:path>
            </a:pathLst>
          </a:custGeom>
          <a:solidFill>
            <a:srgbClr val="185AB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34"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91F2C"/>
              </a:solidFill>
              <a:effectLst/>
              <a:uLnTx/>
              <a:uFillTx/>
              <a:latin typeface="Segoe UI Semibold"/>
              <a:ea typeface="+mn-ea"/>
              <a:cs typeface="Segoe UI" pitchFamily="34" charset="0"/>
            </a:endParaRPr>
          </a:p>
        </p:txBody>
      </p:sp>
      <p:sp>
        <p:nvSpPr>
          <p:cNvPr id="8" name="Freeform: Shape 7">
            <a:extLst>
              <a:ext uri="{FF2B5EF4-FFF2-40B4-BE49-F238E27FC236}">
                <a16:creationId xmlns:a16="http://schemas.microsoft.com/office/drawing/2014/main" id="{AF34212A-A677-E70A-ACB2-411EBEB1A19A}"/>
              </a:ext>
            </a:extLst>
          </p:cNvPr>
          <p:cNvSpPr/>
          <p:nvPr userDrawn="1"/>
        </p:nvSpPr>
        <p:spPr bwMode="auto">
          <a:xfrm flipV="1">
            <a:off x="1830038" y="4661783"/>
            <a:ext cx="3883937" cy="34895"/>
          </a:xfrm>
          <a:custGeom>
            <a:avLst/>
            <a:gdLst>
              <a:gd name="connsiteX0" fmla="*/ 0 w 3431195"/>
              <a:gd name="connsiteY0" fmla="*/ 34895 h 34895"/>
              <a:gd name="connsiteX1" fmla="*/ 3431195 w 3431195"/>
              <a:gd name="connsiteY1" fmla="*/ 34895 h 34895"/>
              <a:gd name="connsiteX2" fmla="*/ 3425907 w 3431195"/>
              <a:gd name="connsiteY2" fmla="*/ 27052 h 34895"/>
              <a:gd name="connsiteX3" fmla="*/ 3360599 w 3431195"/>
              <a:gd name="connsiteY3" fmla="*/ 0 h 34895"/>
              <a:gd name="connsiteX4" fmla="*/ 70596 w 3431195"/>
              <a:gd name="connsiteY4" fmla="*/ 0 h 34895"/>
              <a:gd name="connsiteX5" fmla="*/ 5289 w 3431195"/>
              <a:gd name="connsiteY5" fmla="*/ 27052 h 34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31195" h="34895">
                <a:moveTo>
                  <a:pt x="0" y="34895"/>
                </a:moveTo>
                <a:lnTo>
                  <a:pt x="3431195" y="34895"/>
                </a:lnTo>
                <a:lnTo>
                  <a:pt x="3425907" y="27052"/>
                </a:lnTo>
                <a:cubicBezTo>
                  <a:pt x="3409193" y="10338"/>
                  <a:pt x="3386103" y="0"/>
                  <a:pt x="3360599" y="0"/>
                </a:cubicBezTo>
                <a:lnTo>
                  <a:pt x="70596" y="0"/>
                </a:lnTo>
                <a:cubicBezTo>
                  <a:pt x="45092" y="0"/>
                  <a:pt x="22002" y="10338"/>
                  <a:pt x="5289" y="27052"/>
                </a:cubicBezTo>
                <a:close/>
              </a:path>
            </a:pathLst>
          </a:custGeom>
          <a:solidFill>
            <a:srgbClr val="185AB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34"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91F2C"/>
              </a:solidFill>
              <a:effectLst/>
              <a:uLnTx/>
              <a:uFillTx/>
              <a:latin typeface="Segoe UI Semibold"/>
              <a:ea typeface="Segoe UI" pitchFamily="34" charset="0"/>
              <a:cs typeface="Segoe UI" pitchFamily="34" charset="0"/>
            </a:endParaRPr>
          </a:p>
        </p:txBody>
      </p:sp>
      <p:sp>
        <p:nvSpPr>
          <p:cNvPr id="9" name="Graphic 19">
            <a:extLst>
              <a:ext uri="{FF2B5EF4-FFF2-40B4-BE49-F238E27FC236}">
                <a16:creationId xmlns:a16="http://schemas.microsoft.com/office/drawing/2014/main" id="{1ADFE83A-4C74-5B45-0675-9F6EB364CC53}"/>
              </a:ext>
            </a:extLst>
          </p:cNvPr>
          <p:cNvSpPr>
            <a:spLocks noChangeAspect="1"/>
          </p:cNvSpPr>
          <p:nvPr userDrawn="1"/>
        </p:nvSpPr>
        <p:spPr>
          <a:xfrm>
            <a:off x="2273132" y="4358853"/>
            <a:ext cx="165977" cy="166255"/>
          </a:xfrm>
          <a:custGeom>
            <a:avLst/>
            <a:gdLst>
              <a:gd name="connsiteX0" fmla="*/ 93062 w 190562"/>
              <a:gd name="connsiteY0" fmla="*/ 16716 h 190880"/>
              <a:gd name="connsiteX1" fmla="*/ 173834 w 190562"/>
              <a:gd name="connsiteY1" fmla="*/ 16716 h 190880"/>
              <a:gd name="connsiteX2" fmla="*/ 175549 w 190562"/>
              <a:gd name="connsiteY2" fmla="*/ 95774 h 190880"/>
              <a:gd name="connsiteX3" fmla="*/ 173739 w 190562"/>
              <a:gd name="connsiteY3" fmla="*/ 97679 h 190880"/>
              <a:gd name="connsiteX4" fmla="*/ 89919 w 190562"/>
              <a:gd name="connsiteY4" fmla="*/ 181499 h 190880"/>
              <a:gd name="connsiteX5" fmla="*/ 89538 w 190562"/>
              <a:gd name="connsiteY5" fmla="*/ 181785 h 190880"/>
              <a:gd name="connsiteX6" fmla="*/ 40770 w 190562"/>
              <a:gd name="connsiteY6" fmla="*/ 180451 h 190880"/>
              <a:gd name="connsiteX7" fmla="*/ 37246 w 190562"/>
              <a:gd name="connsiteY7" fmla="*/ 134350 h 190880"/>
              <a:gd name="connsiteX8" fmla="*/ 38008 w 190562"/>
              <a:gd name="connsiteY8" fmla="*/ 133112 h 190880"/>
              <a:gd name="connsiteX9" fmla="*/ 38484 w 190562"/>
              <a:gd name="connsiteY9" fmla="*/ 132540 h 190880"/>
              <a:gd name="connsiteX10" fmla="*/ 39341 w 190562"/>
              <a:gd name="connsiteY10" fmla="*/ 131683 h 190880"/>
              <a:gd name="connsiteX11" fmla="*/ 40675 w 190562"/>
              <a:gd name="connsiteY11" fmla="*/ 130254 h 190880"/>
              <a:gd name="connsiteX12" fmla="*/ 40675 w 190562"/>
              <a:gd name="connsiteY12" fmla="*/ 130254 h 190880"/>
              <a:gd name="connsiteX13" fmla="*/ 111541 w 190562"/>
              <a:gd name="connsiteY13" fmla="*/ 59293 h 190880"/>
              <a:gd name="connsiteX14" fmla="*/ 120875 w 190562"/>
              <a:gd name="connsiteY14" fmla="*/ 58626 h 190880"/>
              <a:gd name="connsiteX15" fmla="*/ 121637 w 190562"/>
              <a:gd name="connsiteY15" fmla="*/ 59293 h 190880"/>
              <a:gd name="connsiteX16" fmla="*/ 122304 w 190562"/>
              <a:gd name="connsiteY16" fmla="*/ 68628 h 190880"/>
              <a:gd name="connsiteX17" fmla="*/ 121637 w 190562"/>
              <a:gd name="connsiteY17" fmla="*/ 69390 h 190880"/>
              <a:gd name="connsiteX18" fmla="*/ 49342 w 190562"/>
              <a:gd name="connsiteY18" fmla="*/ 141875 h 190880"/>
              <a:gd name="connsiteX19" fmla="*/ 50771 w 190562"/>
              <a:gd name="connsiteY19" fmla="*/ 170355 h 190880"/>
              <a:gd name="connsiteX20" fmla="*/ 79537 w 190562"/>
              <a:gd name="connsiteY20" fmla="*/ 171498 h 190880"/>
              <a:gd name="connsiteX21" fmla="*/ 163642 w 190562"/>
              <a:gd name="connsiteY21" fmla="*/ 87392 h 190880"/>
              <a:gd name="connsiteX22" fmla="*/ 163642 w 190562"/>
              <a:gd name="connsiteY22" fmla="*/ 26813 h 190880"/>
              <a:gd name="connsiteX23" fmla="*/ 104587 w 190562"/>
              <a:gd name="connsiteY23" fmla="*/ 25289 h 190880"/>
              <a:gd name="connsiteX24" fmla="*/ 102968 w 190562"/>
              <a:gd name="connsiteY24" fmla="*/ 26813 h 190880"/>
              <a:gd name="connsiteX25" fmla="*/ 102873 w 190562"/>
              <a:gd name="connsiteY25" fmla="*/ 26813 h 190880"/>
              <a:gd name="connsiteX26" fmla="*/ 12195 w 190562"/>
              <a:gd name="connsiteY26" fmla="*/ 117777 h 190880"/>
              <a:gd name="connsiteX27" fmla="*/ 2098 w 190562"/>
              <a:gd name="connsiteY27" fmla="*/ 117777 h 190880"/>
              <a:gd name="connsiteX28" fmla="*/ 1432 w 190562"/>
              <a:gd name="connsiteY28" fmla="*/ 108442 h 190880"/>
              <a:gd name="connsiteX29" fmla="*/ 2098 w 190562"/>
              <a:gd name="connsiteY29" fmla="*/ 107680 h 190880"/>
              <a:gd name="connsiteX30" fmla="*/ 93062 w 190562"/>
              <a:gd name="connsiteY30" fmla="*/ 16716 h 190880"/>
              <a:gd name="connsiteX31" fmla="*/ 93062 w 190562"/>
              <a:gd name="connsiteY31" fmla="*/ 16716 h 19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90562" h="190880">
                <a:moveTo>
                  <a:pt x="93062" y="16716"/>
                </a:moveTo>
                <a:cubicBezTo>
                  <a:pt x="115351" y="-5572"/>
                  <a:pt x="151546" y="-5572"/>
                  <a:pt x="173834" y="16716"/>
                </a:cubicBezTo>
                <a:cubicBezTo>
                  <a:pt x="195551" y="38433"/>
                  <a:pt x="196123" y="73390"/>
                  <a:pt x="175549" y="95774"/>
                </a:cubicBezTo>
                <a:lnTo>
                  <a:pt x="173739" y="97679"/>
                </a:lnTo>
                <a:lnTo>
                  <a:pt x="89919" y="181499"/>
                </a:lnTo>
                <a:lnTo>
                  <a:pt x="89538" y="181785"/>
                </a:lnTo>
                <a:cubicBezTo>
                  <a:pt x="75631" y="194358"/>
                  <a:pt x="54105" y="193881"/>
                  <a:pt x="40770" y="180451"/>
                </a:cubicBezTo>
                <a:cubicBezTo>
                  <a:pt x="28197" y="167878"/>
                  <a:pt x="27054" y="148257"/>
                  <a:pt x="37246" y="134350"/>
                </a:cubicBezTo>
                <a:cubicBezTo>
                  <a:pt x="37436" y="133874"/>
                  <a:pt x="37722" y="133493"/>
                  <a:pt x="38008" y="133112"/>
                </a:cubicBezTo>
                <a:lnTo>
                  <a:pt x="38484" y="132540"/>
                </a:lnTo>
                <a:lnTo>
                  <a:pt x="39341" y="131683"/>
                </a:lnTo>
                <a:lnTo>
                  <a:pt x="40675" y="130254"/>
                </a:lnTo>
                <a:lnTo>
                  <a:pt x="40675" y="130254"/>
                </a:lnTo>
                <a:cubicBezTo>
                  <a:pt x="40675" y="130254"/>
                  <a:pt x="111541" y="59293"/>
                  <a:pt x="111541" y="59293"/>
                </a:cubicBezTo>
                <a:cubicBezTo>
                  <a:pt x="114112" y="56721"/>
                  <a:pt x="118018" y="56531"/>
                  <a:pt x="120875" y="58626"/>
                </a:cubicBezTo>
                <a:lnTo>
                  <a:pt x="121637" y="59293"/>
                </a:lnTo>
                <a:cubicBezTo>
                  <a:pt x="124209" y="61865"/>
                  <a:pt x="124399" y="65770"/>
                  <a:pt x="122304" y="68628"/>
                </a:cubicBezTo>
                <a:lnTo>
                  <a:pt x="121637" y="69390"/>
                </a:lnTo>
                <a:lnTo>
                  <a:pt x="49342" y="141875"/>
                </a:lnTo>
                <a:cubicBezTo>
                  <a:pt x="42484" y="150257"/>
                  <a:pt x="42961" y="162544"/>
                  <a:pt x="50771" y="170355"/>
                </a:cubicBezTo>
                <a:cubicBezTo>
                  <a:pt x="58677" y="178260"/>
                  <a:pt x="71250" y="178641"/>
                  <a:pt x="79537" y="171498"/>
                </a:cubicBezTo>
                <a:lnTo>
                  <a:pt x="163642" y="87392"/>
                </a:lnTo>
                <a:cubicBezTo>
                  <a:pt x="180406" y="70628"/>
                  <a:pt x="180406" y="43482"/>
                  <a:pt x="163642" y="26813"/>
                </a:cubicBezTo>
                <a:cubicBezTo>
                  <a:pt x="147450" y="10620"/>
                  <a:pt x="121447" y="10049"/>
                  <a:pt x="104587" y="25289"/>
                </a:cubicBezTo>
                <a:lnTo>
                  <a:pt x="102968" y="26813"/>
                </a:lnTo>
                <a:lnTo>
                  <a:pt x="102873" y="26813"/>
                </a:lnTo>
                <a:cubicBezTo>
                  <a:pt x="102873" y="26813"/>
                  <a:pt x="12195" y="117777"/>
                  <a:pt x="12195" y="117777"/>
                </a:cubicBezTo>
                <a:cubicBezTo>
                  <a:pt x="9433" y="120539"/>
                  <a:pt x="4861" y="120539"/>
                  <a:pt x="2098" y="117777"/>
                </a:cubicBezTo>
                <a:cubicBezTo>
                  <a:pt x="-473" y="115205"/>
                  <a:pt x="-664" y="111300"/>
                  <a:pt x="1432" y="108442"/>
                </a:cubicBezTo>
                <a:lnTo>
                  <a:pt x="2098" y="107680"/>
                </a:lnTo>
                <a:lnTo>
                  <a:pt x="93062" y="16716"/>
                </a:lnTo>
                <a:lnTo>
                  <a:pt x="93062" y="16716"/>
                </a:lnTo>
                <a:close/>
              </a:path>
            </a:pathLst>
          </a:custGeom>
          <a:solidFill>
            <a:srgbClr val="291817"/>
          </a:solidFill>
          <a:ln w="9525" cap="flat">
            <a:noFill/>
            <a:prstDash val="solid"/>
            <a:miter/>
          </a:ln>
        </p:spPr>
        <p:txBody>
          <a:bodyPr rtlCol="0" anchor="ctr"/>
          <a:lstStyle/>
          <a:p>
            <a:pPr marL="0" marR="0" lvl="0" indent="0" algn="l" defTabSz="914330"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10" name="Graphic 21">
            <a:extLst>
              <a:ext uri="{FF2B5EF4-FFF2-40B4-BE49-F238E27FC236}">
                <a16:creationId xmlns:a16="http://schemas.microsoft.com/office/drawing/2014/main" id="{0649A01B-200C-0F00-6A76-0AD2759155BE}"/>
              </a:ext>
            </a:extLst>
          </p:cNvPr>
          <p:cNvSpPr>
            <a:spLocks noChangeAspect="1"/>
          </p:cNvSpPr>
          <p:nvPr userDrawn="1"/>
        </p:nvSpPr>
        <p:spPr>
          <a:xfrm>
            <a:off x="2006398" y="4358853"/>
            <a:ext cx="166332" cy="166255"/>
          </a:xfrm>
          <a:custGeom>
            <a:avLst/>
            <a:gdLst>
              <a:gd name="connsiteX0" fmla="*/ 109221 w 333435"/>
              <a:gd name="connsiteY0" fmla="*/ 242888 h 333279"/>
              <a:gd name="connsiteX1" fmla="*/ 123889 w 333435"/>
              <a:gd name="connsiteY1" fmla="*/ 247555 h 333279"/>
              <a:gd name="connsiteX2" fmla="*/ 138558 w 333435"/>
              <a:gd name="connsiteY2" fmla="*/ 242983 h 333279"/>
              <a:gd name="connsiteX3" fmla="*/ 147321 w 333435"/>
              <a:gd name="connsiteY3" fmla="*/ 232124 h 333279"/>
              <a:gd name="connsiteX4" fmla="*/ 159132 w 333435"/>
              <a:gd name="connsiteY4" fmla="*/ 196215 h 333279"/>
              <a:gd name="connsiteX5" fmla="*/ 173324 w 333435"/>
              <a:gd name="connsiteY5" fmla="*/ 173260 h 333279"/>
              <a:gd name="connsiteX6" fmla="*/ 196279 w 333435"/>
              <a:gd name="connsiteY6" fmla="*/ 159068 h 333279"/>
              <a:gd name="connsiteX7" fmla="*/ 230855 w 333435"/>
              <a:gd name="connsiteY7" fmla="*/ 147828 h 333279"/>
              <a:gd name="connsiteX8" fmla="*/ 243142 w 333435"/>
              <a:gd name="connsiteY8" fmla="*/ 138494 h 333279"/>
              <a:gd name="connsiteX9" fmla="*/ 247810 w 333435"/>
              <a:gd name="connsiteY9" fmla="*/ 123825 h 333279"/>
              <a:gd name="connsiteX10" fmla="*/ 243142 w 333435"/>
              <a:gd name="connsiteY10" fmla="*/ 109157 h 333279"/>
              <a:gd name="connsiteX11" fmla="*/ 230855 w 333435"/>
              <a:gd name="connsiteY11" fmla="*/ 99822 h 333279"/>
              <a:gd name="connsiteX12" fmla="*/ 195613 w 333435"/>
              <a:gd name="connsiteY12" fmla="*/ 88487 h 333279"/>
              <a:gd name="connsiteX13" fmla="*/ 172657 w 333435"/>
              <a:gd name="connsiteY13" fmla="*/ 74295 h 333279"/>
              <a:gd name="connsiteX14" fmla="*/ 158465 w 333435"/>
              <a:gd name="connsiteY14" fmla="*/ 51435 h 333279"/>
              <a:gd name="connsiteX15" fmla="*/ 147226 w 333435"/>
              <a:gd name="connsiteY15" fmla="*/ 16859 h 333279"/>
              <a:gd name="connsiteX16" fmla="*/ 137891 w 333435"/>
              <a:gd name="connsiteY16" fmla="*/ 4572 h 333279"/>
              <a:gd name="connsiteX17" fmla="*/ 123223 w 333435"/>
              <a:gd name="connsiteY17" fmla="*/ 0 h 333279"/>
              <a:gd name="connsiteX18" fmla="*/ 108554 w 333435"/>
              <a:gd name="connsiteY18" fmla="*/ 4572 h 333279"/>
              <a:gd name="connsiteX19" fmla="*/ 99124 w 333435"/>
              <a:gd name="connsiteY19" fmla="*/ 17145 h 333279"/>
              <a:gd name="connsiteX20" fmla="*/ 87790 w 333435"/>
              <a:gd name="connsiteY20" fmla="*/ 52102 h 333279"/>
              <a:gd name="connsiteX21" fmla="*/ 74074 w 333435"/>
              <a:gd name="connsiteY21" fmla="*/ 74295 h 333279"/>
              <a:gd name="connsiteX22" fmla="*/ 51595 w 333435"/>
              <a:gd name="connsiteY22" fmla="*/ 88487 h 333279"/>
              <a:gd name="connsiteX23" fmla="*/ 17019 w 333435"/>
              <a:gd name="connsiteY23" fmla="*/ 99727 h 333279"/>
              <a:gd name="connsiteX24" fmla="*/ 7208 w 333435"/>
              <a:gd name="connsiteY24" fmla="*/ 106013 h 333279"/>
              <a:gd name="connsiteX25" fmla="*/ 1207 w 333435"/>
              <a:gd name="connsiteY25" fmla="*/ 116015 h 333279"/>
              <a:gd name="connsiteX26" fmla="*/ 350 w 333435"/>
              <a:gd name="connsiteY26" fmla="*/ 127635 h 333279"/>
              <a:gd name="connsiteX27" fmla="*/ 4732 w 333435"/>
              <a:gd name="connsiteY27" fmla="*/ 138398 h 333279"/>
              <a:gd name="connsiteX28" fmla="*/ 17305 w 333435"/>
              <a:gd name="connsiteY28" fmla="*/ 147828 h 333279"/>
              <a:gd name="connsiteX29" fmla="*/ 51499 w 333435"/>
              <a:gd name="connsiteY29" fmla="*/ 158877 h 333279"/>
              <a:gd name="connsiteX30" fmla="*/ 74455 w 333435"/>
              <a:gd name="connsiteY30" fmla="*/ 173069 h 333279"/>
              <a:gd name="connsiteX31" fmla="*/ 79312 w 333435"/>
              <a:gd name="connsiteY31" fmla="*/ 178594 h 333279"/>
              <a:gd name="connsiteX32" fmla="*/ 88647 w 333435"/>
              <a:gd name="connsiteY32" fmla="*/ 196120 h 333279"/>
              <a:gd name="connsiteX33" fmla="*/ 99886 w 333435"/>
              <a:gd name="connsiteY33" fmla="*/ 230600 h 333279"/>
              <a:gd name="connsiteX34" fmla="*/ 109221 w 333435"/>
              <a:gd name="connsiteY34" fmla="*/ 242888 h 333279"/>
              <a:gd name="connsiteX35" fmla="*/ 125413 w 333435"/>
              <a:gd name="connsiteY35" fmla="*/ 222694 h 333279"/>
              <a:gd name="connsiteX36" fmla="*/ 124842 w 333435"/>
              <a:gd name="connsiteY36" fmla="*/ 223456 h 333279"/>
              <a:gd name="connsiteX37" fmla="*/ 123889 w 333435"/>
              <a:gd name="connsiteY37" fmla="*/ 223742 h 333279"/>
              <a:gd name="connsiteX38" fmla="*/ 122937 w 333435"/>
              <a:gd name="connsiteY38" fmla="*/ 223456 h 333279"/>
              <a:gd name="connsiteX39" fmla="*/ 122461 w 333435"/>
              <a:gd name="connsiteY39" fmla="*/ 222980 h 333279"/>
              <a:gd name="connsiteX40" fmla="*/ 111316 w 333435"/>
              <a:gd name="connsiteY40" fmla="*/ 188690 h 333279"/>
              <a:gd name="connsiteX41" fmla="*/ 98172 w 333435"/>
              <a:gd name="connsiteY41" fmla="*/ 164021 h 333279"/>
              <a:gd name="connsiteX42" fmla="*/ 91409 w 333435"/>
              <a:gd name="connsiteY42" fmla="*/ 156305 h 333279"/>
              <a:gd name="connsiteX43" fmla="*/ 59024 w 333435"/>
              <a:gd name="connsiteY43" fmla="*/ 136303 h 333279"/>
              <a:gd name="connsiteX44" fmla="*/ 25020 w 333435"/>
              <a:gd name="connsiteY44" fmla="*/ 125349 h 333279"/>
              <a:gd name="connsiteX45" fmla="*/ 24258 w 333435"/>
              <a:gd name="connsiteY45" fmla="*/ 124778 h 333279"/>
              <a:gd name="connsiteX46" fmla="*/ 23972 w 333435"/>
              <a:gd name="connsiteY46" fmla="*/ 123825 h 333279"/>
              <a:gd name="connsiteX47" fmla="*/ 24258 w 333435"/>
              <a:gd name="connsiteY47" fmla="*/ 122873 h 333279"/>
              <a:gd name="connsiteX48" fmla="*/ 24734 w 333435"/>
              <a:gd name="connsiteY48" fmla="*/ 122396 h 333279"/>
              <a:gd name="connsiteX49" fmla="*/ 59215 w 333435"/>
              <a:gd name="connsiteY49" fmla="*/ 111252 h 333279"/>
              <a:gd name="connsiteX50" fmla="*/ 91028 w 333435"/>
              <a:gd name="connsiteY50" fmla="*/ 91154 h 333279"/>
              <a:gd name="connsiteX51" fmla="*/ 110364 w 333435"/>
              <a:gd name="connsiteY51" fmla="*/ 59912 h 333279"/>
              <a:gd name="connsiteX52" fmla="*/ 121699 w 333435"/>
              <a:gd name="connsiteY52" fmla="*/ 25051 h 333279"/>
              <a:gd name="connsiteX53" fmla="*/ 122270 w 333435"/>
              <a:gd name="connsiteY53" fmla="*/ 24289 h 333279"/>
              <a:gd name="connsiteX54" fmla="*/ 123223 w 333435"/>
              <a:gd name="connsiteY54" fmla="*/ 24003 h 333279"/>
              <a:gd name="connsiteX55" fmla="*/ 124175 w 333435"/>
              <a:gd name="connsiteY55" fmla="*/ 24289 h 333279"/>
              <a:gd name="connsiteX56" fmla="*/ 124651 w 333435"/>
              <a:gd name="connsiteY56" fmla="*/ 24765 h 333279"/>
              <a:gd name="connsiteX57" fmla="*/ 135796 w 333435"/>
              <a:gd name="connsiteY57" fmla="*/ 59055 h 333279"/>
              <a:gd name="connsiteX58" fmla="*/ 155703 w 333435"/>
              <a:gd name="connsiteY58" fmla="*/ 91250 h 333279"/>
              <a:gd name="connsiteX59" fmla="*/ 188088 w 333435"/>
              <a:gd name="connsiteY59" fmla="*/ 111252 h 333279"/>
              <a:gd name="connsiteX60" fmla="*/ 222378 w 333435"/>
              <a:gd name="connsiteY60" fmla="*/ 122396 h 333279"/>
              <a:gd name="connsiteX61" fmla="*/ 223045 w 333435"/>
              <a:gd name="connsiteY61" fmla="*/ 122587 h 333279"/>
              <a:gd name="connsiteX62" fmla="*/ 223616 w 333435"/>
              <a:gd name="connsiteY62" fmla="*/ 123063 h 333279"/>
              <a:gd name="connsiteX63" fmla="*/ 223902 w 333435"/>
              <a:gd name="connsiteY63" fmla="*/ 124016 h 333279"/>
              <a:gd name="connsiteX64" fmla="*/ 223616 w 333435"/>
              <a:gd name="connsiteY64" fmla="*/ 124968 h 333279"/>
              <a:gd name="connsiteX65" fmla="*/ 223140 w 333435"/>
              <a:gd name="connsiteY65" fmla="*/ 125444 h 333279"/>
              <a:gd name="connsiteX66" fmla="*/ 188755 w 333435"/>
              <a:gd name="connsiteY66" fmla="*/ 136589 h 333279"/>
              <a:gd name="connsiteX67" fmla="*/ 156465 w 333435"/>
              <a:gd name="connsiteY67" fmla="*/ 156591 h 333279"/>
              <a:gd name="connsiteX68" fmla="*/ 136558 w 333435"/>
              <a:gd name="connsiteY68" fmla="*/ 188881 h 333279"/>
              <a:gd name="connsiteX69" fmla="*/ 125509 w 333435"/>
              <a:gd name="connsiteY69" fmla="*/ 222885 h 333279"/>
              <a:gd name="connsiteX70" fmla="*/ 256001 w 333435"/>
              <a:gd name="connsiteY70" fmla="*/ 329851 h 333279"/>
              <a:gd name="connsiteX71" fmla="*/ 266669 w 333435"/>
              <a:gd name="connsiteY71" fmla="*/ 333280 h 333279"/>
              <a:gd name="connsiteX72" fmla="*/ 266669 w 333435"/>
              <a:gd name="connsiteY72" fmla="*/ 333280 h 333279"/>
              <a:gd name="connsiteX73" fmla="*/ 277528 w 333435"/>
              <a:gd name="connsiteY73" fmla="*/ 329851 h 333279"/>
              <a:gd name="connsiteX74" fmla="*/ 284290 w 333435"/>
              <a:gd name="connsiteY74" fmla="*/ 320707 h 333279"/>
              <a:gd name="connsiteX75" fmla="*/ 289720 w 333435"/>
              <a:gd name="connsiteY75" fmla="*/ 304038 h 333279"/>
              <a:gd name="connsiteX76" fmla="*/ 295149 w 333435"/>
              <a:gd name="connsiteY76" fmla="*/ 295180 h 333279"/>
              <a:gd name="connsiteX77" fmla="*/ 304007 w 333435"/>
              <a:gd name="connsiteY77" fmla="*/ 289751 h 333279"/>
              <a:gd name="connsiteX78" fmla="*/ 321057 w 333435"/>
              <a:gd name="connsiteY78" fmla="*/ 284226 h 333279"/>
              <a:gd name="connsiteX79" fmla="*/ 328201 w 333435"/>
              <a:gd name="connsiteY79" fmla="*/ 279654 h 333279"/>
              <a:gd name="connsiteX80" fmla="*/ 332582 w 333435"/>
              <a:gd name="connsiteY80" fmla="*/ 272415 h 333279"/>
              <a:gd name="connsiteX81" fmla="*/ 333249 w 333435"/>
              <a:gd name="connsiteY81" fmla="*/ 263938 h 333279"/>
              <a:gd name="connsiteX82" fmla="*/ 330106 w 333435"/>
              <a:gd name="connsiteY82" fmla="*/ 256032 h 333279"/>
              <a:gd name="connsiteX83" fmla="*/ 320485 w 333435"/>
              <a:gd name="connsiteY83" fmla="*/ 249079 h 333279"/>
              <a:gd name="connsiteX84" fmla="*/ 303721 w 333435"/>
              <a:gd name="connsiteY84" fmla="*/ 243650 h 333279"/>
              <a:gd name="connsiteX85" fmla="*/ 294863 w 333435"/>
              <a:gd name="connsiteY85" fmla="*/ 238220 h 333279"/>
              <a:gd name="connsiteX86" fmla="*/ 289434 w 333435"/>
              <a:gd name="connsiteY86" fmla="*/ 229362 h 333279"/>
              <a:gd name="connsiteX87" fmla="*/ 283909 w 333435"/>
              <a:gd name="connsiteY87" fmla="*/ 212312 h 333279"/>
              <a:gd name="connsiteX88" fmla="*/ 277147 w 333435"/>
              <a:gd name="connsiteY88" fmla="*/ 203359 h 333279"/>
              <a:gd name="connsiteX89" fmla="*/ 269241 w 333435"/>
              <a:gd name="connsiteY89" fmla="*/ 200120 h 333279"/>
              <a:gd name="connsiteX90" fmla="*/ 260668 w 333435"/>
              <a:gd name="connsiteY90" fmla="*/ 200787 h 333279"/>
              <a:gd name="connsiteX91" fmla="*/ 253334 w 333435"/>
              <a:gd name="connsiteY91" fmla="*/ 205264 h 333279"/>
              <a:gd name="connsiteX92" fmla="*/ 248857 w 333435"/>
              <a:gd name="connsiteY92" fmla="*/ 212503 h 333279"/>
              <a:gd name="connsiteX93" fmla="*/ 243428 w 333435"/>
              <a:gd name="connsiteY93" fmla="*/ 229267 h 333279"/>
              <a:gd name="connsiteX94" fmla="*/ 238094 w 333435"/>
              <a:gd name="connsiteY94" fmla="*/ 238030 h 333279"/>
              <a:gd name="connsiteX95" fmla="*/ 229522 w 333435"/>
              <a:gd name="connsiteY95" fmla="*/ 243554 h 333279"/>
              <a:gd name="connsiteX96" fmla="*/ 212472 w 333435"/>
              <a:gd name="connsiteY96" fmla="*/ 249079 h 333279"/>
              <a:gd name="connsiteX97" fmla="*/ 203518 w 333435"/>
              <a:gd name="connsiteY97" fmla="*/ 255937 h 333279"/>
              <a:gd name="connsiteX98" fmla="*/ 200185 w 333435"/>
              <a:gd name="connsiteY98" fmla="*/ 266700 h 333279"/>
              <a:gd name="connsiteX99" fmla="*/ 203709 w 333435"/>
              <a:gd name="connsiteY99" fmla="*/ 277463 h 333279"/>
              <a:gd name="connsiteX100" fmla="*/ 212853 w 333435"/>
              <a:gd name="connsiteY100" fmla="*/ 284131 h 333279"/>
              <a:gd name="connsiteX101" fmla="*/ 229522 w 333435"/>
              <a:gd name="connsiteY101" fmla="*/ 289560 h 333279"/>
              <a:gd name="connsiteX102" fmla="*/ 238380 w 333435"/>
              <a:gd name="connsiteY102" fmla="*/ 295085 h 333279"/>
              <a:gd name="connsiteX103" fmla="*/ 243809 w 333435"/>
              <a:gd name="connsiteY103" fmla="*/ 303943 h 333279"/>
              <a:gd name="connsiteX104" fmla="*/ 249334 w 333435"/>
              <a:gd name="connsiteY104" fmla="*/ 320993 h 333279"/>
              <a:gd name="connsiteX105" fmla="*/ 256096 w 333435"/>
              <a:gd name="connsiteY105" fmla="*/ 329946 h 333279"/>
              <a:gd name="connsiteX106" fmla="*/ 236761 w 333435"/>
              <a:gd name="connsiteY106" fmla="*/ 266986 h 333279"/>
              <a:gd name="connsiteX107" fmla="*/ 235618 w 333435"/>
              <a:gd name="connsiteY107" fmla="*/ 266605 h 333279"/>
              <a:gd name="connsiteX108" fmla="*/ 236951 w 333435"/>
              <a:gd name="connsiteY108" fmla="*/ 266129 h 333279"/>
              <a:gd name="connsiteX109" fmla="*/ 254858 w 333435"/>
              <a:gd name="connsiteY109" fmla="*/ 254794 h 333279"/>
              <a:gd name="connsiteX110" fmla="*/ 265907 w 333435"/>
              <a:gd name="connsiteY110" fmla="*/ 236696 h 333279"/>
              <a:gd name="connsiteX111" fmla="*/ 266288 w 333435"/>
              <a:gd name="connsiteY111" fmla="*/ 235553 h 333279"/>
              <a:gd name="connsiteX112" fmla="*/ 266669 w 333435"/>
              <a:gd name="connsiteY112" fmla="*/ 236792 h 333279"/>
              <a:gd name="connsiteX113" fmla="*/ 277909 w 333435"/>
              <a:gd name="connsiteY113" fmla="*/ 254984 h 333279"/>
              <a:gd name="connsiteX114" fmla="*/ 296101 w 333435"/>
              <a:gd name="connsiteY114" fmla="*/ 266224 h 333279"/>
              <a:gd name="connsiteX115" fmla="*/ 297625 w 333435"/>
              <a:gd name="connsiteY115" fmla="*/ 266700 h 333279"/>
              <a:gd name="connsiteX116" fmla="*/ 296482 w 333435"/>
              <a:gd name="connsiteY116" fmla="*/ 267081 h 333279"/>
              <a:gd name="connsiteX117" fmla="*/ 278290 w 333435"/>
              <a:gd name="connsiteY117" fmla="*/ 278321 h 333279"/>
              <a:gd name="connsiteX118" fmla="*/ 267050 w 333435"/>
              <a:gd name="connsiteY118" fmla="*/ 296513 h 333279"/>
              <a:gd name="connsiteX119" fmla="*/ 266669 w 333435"/>
              <a:gd name="connsiteY119" fmla="*/ 297656 h 333279"/>
              <a:gd name="connsiteX120" fmla="*/ 266288 w 333435"/>
              <a:gd name="connsiteY120" fmla="*/ 296513 h 333279"/>
              <a:gd name="connsiteX121" fmla="*/ 255049 w 333435"/>
              <a:gd name="connsiteY121" fmla="*/ 278225 h 333279"/>
              <a:gd name="connsiteX122" fmla="*/ 236761 w 333435"/>
              <a:gd name="connsiteY122" fmla="*/ 266986 h 333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333435" h="333279">
                <a:moveTo>
                  <a:pt x="109221" y="242888"/>
                </a:moveTo>
                <a:cubicBezTo>
                  <a:pt x="113507" y="245936"/>
                  <a:pt x="118651" y="247555"/>
                  <a:pt x="123889" y="247555"/>
                </a:cubicBezTo>
                <a:cubicBezTo>
                  <a:pt x="129128" y="247555"/>
                  <a:pt x="134272" y="245936"/>
                  <a:pt x="138558" y="242983"/>
                </a:cubicBezTo>
                <a:cubicBezTo>
                  <a:pt x="142368" y="240221"/>
                  <a:pt x="145416" y="236506"/>
                  <a:pt x="147321" y="232124"/>
                </a:cubicBezTo>
                <a:lnTo>
                  <a:pt x="159132" y="196215"/>
                </a:lnTo>
                <a:cubicBezTo>
                  <a:pt x="161989" y="187547"/>
                  <a:pt x="166847" y="179737"/>
                  <a:pt x="173324" y="173260"/>
                </a:cubicBezTo>
                <a:cubicBezTo>
                  <a:pt x="179801" y="166783"/>
                  <a:pt x="187612" y="161925"/>
                  <a:pt x="196279" y="159068"/>
                </a:cubicBezTo>
                <a:lnTo>
                  <a:pt x="230855" y="147828"/>
                </a:lnTo>
                <a:cubicBezTo>
                  <a:pt x="235808" y="146114"/>
                  <a:pt x="240094" y="142875"/>
                  <a:pt x="243142" y="138494"/>
                </a:cubicBezTo>
                <a:cubicBezTo>
                  <a:pt x="246190" y="134207"/>
                  <a:pt x="247810" y="129064"/>
                  <a:pt x="247810" y="123825"/>
                </a:cubicBezTo>
                <a:cubicBezTo>
                  <a:pt x="247810" y="118586"/>
                  <a:pt x="246190" y="113443"/>
                  <a:pt x="243142" y="109157"/>
                </a:cubicBezTo>
                <a:cubicBezTo>
                  <a:pt x="240094" y="104870"/>
                  <a:pt x="235808" y="101632"/>
                  <a:pt x="230855" y="99822"/>
                </a:cubicBezTo>
                <a:lnTo>
                  <a:pt x="195613" y="88487"/>
                </a:lnTo>
                <a:cubicBezTo>
                  <a:pt x="186945" y="85630"/>
                  <a:pt x="179134" y="80772"/>
                  <a:pt x="172657" y="74295"/>
                </a:cubicBezTo>
                <a:cubicBezTo>
                  <a:pt x="166276" y="67913"/>
                  <a:pt x="161418" y="60008"/>
                  <a:pt x="158465" y="51435"/>
                </a:cubicBezTo>
                <a:lnTo>
                  <a:pt x="147226" y="16859"/>
                </a:lnTo>
                <a:cubicBezTo>
                  <a:pt x="145511" y="11906"/>
                  <a:pt x="142273" y="7620"/>
                  <a:pt x="137891" y="4572"/>
                </a:cubicBezTo>
                <a:cubicBezTo>
                  <a:pt x="133605" y="1619"/>
                  <a:pt x="128461" y="0"/>
                  <a:pt x="123223" y="0"/>
                </a:cubicBezTo>
                <a:cubicBezTo>
                  <a:pt x="117984" y="0"/>
                  <a:pt x="112840" y="1619"/>
                  <a:pt x="108554" y="4572"/>
                </a:cubicBezTo>
                <a:cubicBezTo>
                  <a:pt x="104173" y="7715"/>
                  <a:pt x="100934" y="12097"/>
                  <a:pt x="99124" y="17145"/>
                </a:cubicBezTo>
                <a:lnTo>
                  <a:pt x="87790" y="52102"/>
                </a:lnTo>
                <a:cubicBezTo>
                  <a:pt x="84932" y="60389"/>
                  <a:pt x="80265" y="68009"/>
                  <a:pt x="74074" y="74295"/>
                </a:cubicBezTo>
                <a:cubicBezTo>
                  <a:pt x="67787" y="80677"/>
                  <a:pt x="60072" y="85534"/>
                  <a:pt x="51595" y="88487"/>
                </a:cubicBezTo>
                <a:lnTo>
                  <a:pt x="17019" y="99727"/>
                </a:lnTo>
                <a:cubicBezTo>
                  <a:pt x="13304" y="101060"/>
                  <a:pt x="9970" y="103156"/>
                  <a:pt x="7208" y="106013"/>
                </a:cubicBezTo>
                <a:cubicBezTo>
                  <a:pt x="4446" y="108871"/>
                  <a:pt x="2446" y="112300"/>
                  <a:pt x="1207" y="116015"/>
                </a:cubicBezTo>
                <a:cubicBezTo>
                  <a:pt x="-31" y="119729"/>
                  <a:pt x="-317" y="123730"/>
                  <a:pt x="350" y="127635"/>
                </a:cubicBezTo>
                <a:cubicBezTo>
                  <a:pt x="922" y="131540"/>
                  <a:pt x="2446" y="135255"/>
                  <a:pt x="4732" y="138398"/>
                </a:cubicBezTo>
                <a:cubicBezTo>
                  <a:pt x="7875" y="142780"/>
                  <a:pt x="12256" y="146114"/>
                  <a:pt x="17305" y="147828"/>
                </a:cubicBezTo>
                <a:lnTo>
                  <a:pt x="51499" y="158877"/>
                </a:lnTo>
                <a:cubicBezTo>
                  <a:pt x="60167" y="161735"/>
                  <a:pt x="67978" y="166688"/>
                  <a:pt x="74455" y="173069"/>
                </a:cubicBezTo>
                <a:cubicBezTo>
                  <a:pt x="76169" y="174784"/>
                  <a:pt x="77788" y="176689"/>
                  <a:pt x="79312" y="178594"/>
                </a:cubicBezTo>
                <a:cubicBezTo>
                  <a:pt x="83408" y="183833"/>
                  <a:pt x="86551" y="189738"/>
                  <a:pt x="88647" y="196120"/>
                </a:cubicBezTo>
                <a:lnTo>
                  <a:pt x="99886" y="230600"/>
                </a:lnTo>
                <a:cubicBezTo>
                  <a:pt x="101601" y="235553"/>
                  <a:pt x="104839" y="239840"/>
                  <a:pt x="109221" y="242888"/>
                </a:cubicBezTo>
                <a:close/>
                <a:moveTo>
                  <a:pt x="125413" y="222694"/>
                </a:moveTo>
                <a:lnTo>
                  <a:pt x="124842" y="223456"/>
                </a:lnTo>
                <a:cubicBezTo>
                  <a:pt x="124842" y="223456"/>
                  <a:pt x="124175" y="223742"/>
                  <a:pt x="123889" y="223742"/>
                </a:cubicBezTo>
                <a:cubicBezTo>
                  <a:pt x="123508" y="223742"/>
                  <a:pt x="123223" y="223647"/>
                  <a:pt x="122937" y="223456"/>
                </a:cubicBezTo>
                <a:cubicBezTo>
                  <a:pt x="122746" y="223361"/>
                  <a:pt x="122556" y="223171"/>
                  <a:pt x="122461" y="222980"/>
                </a:cubicBezTo>
                <a:lnTo>
                  <a:pt x="111316" y="188690"/>
                </a:lnTo>
                <a:cubicBezTo>
                  <a:pt x="108364" y="179737"/>
                  <a:pt x="103982" y="171450"/>
                  <a:pt x="98172" y="164021"/>
                </a:cubicBezTo>
                <a:cubicBezTo>
                  <a:pt x="96076" y="161258"/>
                  <a:pt x="93790" y="158687"/>
                  <a:pt x="91409" y="156305"/>
                </a:cubicBezTo>
                <a:cubicBezTo>
                  <a:pt x="82265" y="147257"/>
                  <a:pt x="71216" y="140399"/>
                  <a:pt x="59024" y="136303"/>
                </a:cubicBezTo>
                <a:lnTo>
                  <a:pt x="25020" y="125349"/>
                </a:lnTo>
                <a:cubicBezTo>
                  <a:pt x="25020" y="125349"/>
                  <a:pt x="24448" y="124968"/>
                  <a:pt x="24258" y="124778"/>
                </a:cubicBezTo>
                <a:cubicBezTo>
                  <a:pt x="24067" y="124492"/>
                  <a:pt x="23972" y="124206"/>
                  <a:pt x="23972" y="123825"/>
                </a:cubicBezTo>
                <a:cubicBezTo>
                  <a:pt x="23972" y="123444"/>
                  <a:pt x="24067" y="123158"/>
                  <a:pt x="24258" y="122873"/>
                </a:cubicBezTo>
                <a:cubicBezTo>
                  <a:pt x="24353" y="122682"/>
                  <a:pt x="24544" y="122492"/>
                  <a:pt x="24734" y="122396"/>
                </a:cubicBezTo>
                <a:lnTo>
                  <a:pt x="59215" y="111252"/>
                </a:lnTo>
                <a:cubicBezTo>
                  <a:pt x="71216" y="107061"/>
                  <a:pt x="82170" y="100203"/>
                  <a:pt x="91028" y="91154"/>
                </a:cubicBezTo>
                <a:cubicBezTo>
                  <a:pt x="99696" y="82296"/>
                  <a:pt x="106268" y="71628"/>
                  <a:pt x="110364" y="59912"/>
                </a:cubicBezTo>
                <a:lnTo>
                  <a:pt x="121699" y="25051"/>
                </a:lnTo>
                <a:cubicBezTo>
                  <a:pt x="121699" y="25051"/>
                  <a:pt x="121984" y="24479"/>
                  <a:pt x="122270" y="24289"/>
                </a:cubicBezTo>
                <a:cubicBezTo>
                  <a:pt x="122556" y="24098"/>
                  <a:pt x="122842" y="24003"/>
                  <a:pt x="123223" y="24003"/>
                </a:cubicBezTo>
                <a:cubicBezTo>
                  <a:pt x="123604" y="24003"/>
                  <a:pt x="123889" y="24098"/>
                  <a:pt x="124175" y="24289"/>
                </a:cubicBezTo>
                <a:cubicBezTo>
                  <a:pt x="124366" y="24384"/>
                  <a:pt x="124556" y="24575"/>
                  <a:pt x="124651" y="24765"/>
                </a:cubicBezTo>
                <a:lnTo>
                  <a:pt x="135796" y="59055"/>
                </a:lnTo>
                <a:cubicBezTo>
                  <a:pt x="139891" y="71152"/>
                  <a:pt x="146654" y="82201"/>
                  <a:pt x="155703" y="91250"/>
                </a:cubicBezTo>
                <a:cubicBezTo>
                  <a:pt x="164847" y="100298"/>
                  <a:pt x="175896" y="107156"/>
                  <a:pt x="188088" y="111252"/>
                </a:cubicBezTo>
                <a:lnTo>
                  <a:pt x="222378" y="122396"/>
                </a:lnTo>
                <a:lnTo>
                  <a:pt x="223045" y="122587"/>
                </a:lnTo>
                <a:cubicBezTo>
                  <a:pt x="223045" y="122587"/>
                  <a:pt x="223426" y="122873"/>
                  <a:pt x="223616" y="123063"/>
                </a:cubicBezTo>
                <a:cubicBezTo>
                  <a:pt x="223807" y="123349"/>
                  <a:pt x="223902" y="123634"/>
                  <a:pt x="223902" y="124016"/>
                </a:cubicBezTo>
                <a:cubicBezTo>
                  <a:pt x="223902" y="124397"/>
                  <a:pt x="223902" y="124682"/>
                  <a:pt x="223616" y="124968"/>
                </a:cubicBezTo>
                <a:cubicBezTo>
                  <a:pt x="223521" y="125159"/>
                  <a:pt x="223330" y="125349"/>
                  <a:pt x="223140" y="125444"/>
                </a:cubicBezTo>
                <a:lnTo>
                  <a:pt x="188755" y="136589"/>
                </a:lnTo>
                <a:cubicBezTo>
                  <a:pt x="176563" y="140589"/>
                  <a:pt x="165514" y="147447"/>
                  <a:pt x="156465" y="156591"/>
                </a:cubicBezTo>
                <a:cubicBezTo>
                  <a:pt x="147416" y="165640"/>
                  <a:pt x="140558" y="176784"/>
                  <a:pt x="136558" y="188881"/>
                </a:cubicBezTo>
                <a:lnTo>
                  <a:pt x="125509" y="222885"/>
                </a:lnTo>
                <a:close/>
                <a:moveTo>
                  <a:pt x="256001" y="329851"/>
                </a:moveTo>
                <a:cubicBezTo>
                  <a:pt x="259144" y="332042"/>
                  <a:pt x="262859" y="333280"/>
                  <a:pt x="266669" y="333280"/>
                </a:cubicBezTo>
                <a:lnTo>
                  <a:pt x="266669" y="333280"/>
                </a:lnTo>
                <a:cubicBezTo>
                  <a:pt x="270574" y="333280"/>
                  <a:pt x="274384" y="332042"/>
                  <a:pt x="277528" y="329851"/>
                </a:cubicBezTo>
                <a:cubicBezTo>
                  <a:pt x="280671" y="327565"/>
                  <a:pt x="283052" y="324422"/>
                  <a:pt x="284290" y="320707"/>
                </a:cubicBezTo>
                <a:lnTo>
                  <a:pt x="289720" y="304038"/>
                </a:lnTo>
                <a:cubicBezTo>
                  <a:pt x="290863" y="300704"/>
                  <a:pt x="292672" y="297656"/>
                  <a:pt x="295149" y="295180"/>
                </a:cubicBezTo>
                <a:cubicBezTo>
                  <a:pt x="297625" y="292703"/>
                  <a:pt x="300673" y="290798"/>
                  <a:pt x="304007" y="289751"/>
                </a:cubicBezTo>
                <a:lnTo>
                  <a:pt x="321057" y="284226"/>
                </a:lnTo>
                <a:cubicBezTo>
                  <a:pt x="323724" y="283274"/>
                  <a:pt x="326200" y="281750"/>
                  <a:pt x="328201" y="279654"/>
                </a:cubicBezTo>
                <a:cubicBezTo>
                  <a:pt x="330201" y="277559"/>
                  <a:pt x="331725" y="275082"/>
                  <a:pt x="332582" y="272415"/>
                </a:cubicBezTo>
                <a:cubicBezTo>
                  <a:pt x="333439" y="269653"/>
                  <a:pt x="333630" y="266795"/>
                  <a:pt x="333249" y="263938"/>
                </a:cubicBezTo>
                <a:cubicBezTo>
                  <a:pt x="332773" y="261080"/>
                  <a:pt x="331725" y="258413"/>
                  <a:pt x="330106" y="256032"/>
                </a:cubicBezTo>
                <a:cubicBezTo>
                  <a:pt x="327724" y="252698"/>
                  <a:pt x="324391" y="250317"/>
                  <a:pt x="320485" y="249079"/>
                </a:cubicBezTo>
                <a:lnTo>
                  <a:pt x="303721" y="243650"/>
                </a:lnTo>
                <a:cubicBezTo>
                  <a:pt x="300388" y="242506"/>
                  <a:pt x="297340" y="240697"/>
                  <a:pt x="294863" y="238220"/>
                </a:cubicBezTo>
                <a:cubicBezTo>
                  <a:pt x="292387" y="235744"/>
                  <a:pt x="290482" y="232696"/>
                  <a:pt x="289434" y="229362"/>
                </a:cubicBezTo>
                <a:lnTo>
                  <a:pt x="283909" y="212312"/>
                </a:lnTo>
                <a:cubicBezTo>
                  <a:pt x="282671" y="208693"/>
                  <a:pt x="280290" y="205550"/>
                  <a:pt x="277147" y="203359"/>
                </a:cubicBezTo>
                <a:cubicBezTo>
                  <a:pt x="274765" y="201644"/>
                  <a:pt x="272098" y="200597"/>
                  <a:pt x="269241" y="200120"/>
                </a:cubicBezTo>
                <a:cubicBezTo>
                  <a:pt x="266383" y="199644"/>
                  <a:pt x="263431" y="199930"/>
                  <a:pt x="260668" y="200787"/>
                </a:cubicBezTo>
                <a:cubicBezTo>
                  <a:pt x="257906" y="201644"/>
                  <a:pt x="255430" y="203168"/>
                  <a:pt x="253334" y="205264"/>
                </a:cubicBezTo>
                <a:cubicBezTo>
                  <a:pt x="251239" y="207264"/>
                  <a:pt x="249715" y="209836"/>
                  <a:pt x="248857" y="212503"/>
                </a:cubicBezTo>
                <a:lnTo>
                  <a:pt x="243428" y="229267"/>
                </a:lnTo>
                <a:cubicBezTo>
                  <a:pt x="242380" y="232505"/>
                  <a:pt x="240571" y="235553"/>
                  <a:pt x="238094" y="238030"/>
                </a:cubicBezTo>
                <a:cubicBezTo>
                  <a:pt x="235713" y="240506"/>
                  <a:pt x="232760" y="242411"/>
                  <a:pt x="229522" y="243554"/>
                </a:cubicBezTo>
                <a:lnTo>
                  <a:pt x="212472" y="249079"/>
                </a:lnTo>
                <a:cubicBezTo>
                  <a:pt x="208852" y="250317"/>
                  <a:pt x="205709" y="252794"/>
                  <a:pt x="203518" y="255937"/>
                </a:cubicBezTo>
                <a:cubicBezTo>
                  <a:pt x="201328" y="259080"/>
                  <a:pt x="200089" y="262890"/>
                  <a:pt x="200185" y="266700"/>
                </a:cubicBezTo>
                <a:cubicBezTo>
                  <a:pt x="200280" y="270510"/>
                  <a:pt x="201423" y="274320"/>
                  <a:pt x="203709" y="277463"/>
                </a:cubicBezTo>
                <a:cubicBezTo>
                  <a:pt x="205995" y="280607"/>
                  <a:pt x="209138" y="282893"/>
                  <a:pt x="212853" y="284131"/>
                </a:cubicBezTo>
                <a:lnTo>
                  <a:pt x="229522" y="289560"/>
                </a:lnTo>
                <a:cubicBezTo>
                  <a:pt x="232855" y="290703"/>
                  <a:pt x="235903" y="292513"/>
                  <a:pt x="238380" y="295085"/>
                </a:cubicBezTo>
                <a:cubicBezTo>
                  <a:pt x="240856" y="297561"/>
                  <a:pt x="242761" y="300609"/>
                  <a:pt x="243809" y="303943"/>
                </a:cubicBezTo>
                <a:lnTo>
                  <a:pt x="249334" y="320993"/>
                </a:lnTo>
                <a:cubicBezTo>
                  <a:pt x="250572" y="324612"/>
                  <a:pt x="252953" y="327755"/>
                  <a:pt x="256096" y="329946"/>
                </a:cubicBezTo>
                <a:close/>
                <a:moveTo>
                  <a:pt x="236761" y="266986"/>
                </a:moveTo>
                <a:lnTo>
                  <a:pt x="235618" y="266605"/>
                </a:lnTo>
                <a:lnTo>
                  <a:pt x="236951" y="266129"/>
                </a:lnTo>
                <a:cubicBezTo>
                  <a:pt x="243714" y="263747"/>
                  <a:pt x="249905" y="259937"/>
                  <a:pt x="254858" y="254794"/>
                </a:cubicBezTo>
                <a:cubicBezTo>
                  <a:pt x="259906" y="249650"/>
                  <a:pt x="263621" y="243459"/>
                  <a:pt x="265907" y="236696"/>
                </a:cubicBezTo>
                <a:lnTo>
                  <a:pt x="266288" y="235553"/>
                </a:lnTo>
                <a:lnTo>
                  <a:pt x="266669" y="236792"/>
                </a:lnTo>
                <a:cubicBezTo>
                  <a:pt x="268955" y="243650"/>
                  <a:pt x="272765" y="249841"/>
                  <a:pt x="277909" y="254984"/>
                </a:cubicBezTo>
                <a:cubicBezTo>
                  <a:pt x="283052" y="260128"/>
                  <a:pt x="289243" y="263938"/>
                  <a:pt x="296101" y="266224"/>
                </a:cubicBezTo>
                <a:lnTo>
                  <a:pt x="297625" y="266700"/>
                </a:lnTo>
                <a:lnTo>
                  <a:pt x="296482" y="267081"/>
                </a:lnTo>
                <a:cubicBezTo>
                  <a:pt x="289624" y="269367"/>
                  <a:pt x="283338" y="273177"/>
                  <a:pt x="278290" y="278321"/>
                </a:cubicBezTo>
                <a:cubicBezTo>
                  <a:pt x="273146" y="283464"/>
                  <a:pt x="269336" y="289655"/>
                  <a:pt x="267050" y="296513"/>
                </a:cubicBezTo>
                <a:lnTo>
                  <a:pt x="266669" y="297656"/>
                </a:lnTo>
                <a:lnTo>
                  <a:pt x="266288" y="296513"/>
                </a:lnTo>
                <a:cubicBezTo>
                  <a:pt x="264002" y="289655"/>
                  <a:pt x="260192" y="283369"/>
                  <a:pt x="255049" y="278225"/>
                </a:cubicBezTo>
                <a:cubicBezTo>
                  <a:pt x="249905" y="273082"/>
                  <a:pt x="243619" y="269272"/>
                  <a:pt x="236761" y="266986"/>
                </a:cubicBezTo>
                <a:close/>
              </a:path>
            </a:pathLst>
          </a:custGeom>
          <a:solidFill>
            <a:srgbClr val="291817"/>
          </a:solidFill>
          <a:ln w="9525" cap="flat">
            <a:noFill/>
            <a:prstDash val="solid"/>
            <a:miter/>
          </a:ln>
        </p:spPr>
        <p:txBody>
          <a:bodyPr rtlCol="0" anchor="ctr"/>
          <a:lstStyle/>
          <a:p>
            <a:pPr marL="0" marR="0" lvl="0" indent="0" algn="l" defTabSz="914330"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11" name="Rectangle: Rounded Corners 10">
            <a:extLst>
              <a:ext uri="{FF2B5EF4-FFF2-40B4-BE49-F238E27FC236}">
                <a16:creationId xmlns:a16="http://schemas.microsoft.com/office/drawing/2014/main" id="{F4609842-B675-53BF-9EB0-7421F0741283}"/>
              </a:ext>
            </a:extLst>
          </p:cNvPr>
          <p:cNvSpPr/>
          <p:nvPr userDrawn="1"/>
        </p:nvSpPr>
        <p:spPr bwMode="auto">
          <a:xfrm>
            <a:off x="1810619" y="2231775"/>
            <a:ext cx="3922776" cy="2464903"/>
          </a:xfrm>
          <a:prstGeom prst="roundRect">
            <a:avLst>
              <a:gd name="adj" fmla="val 3735"/>
            </a:avLst>
          </a:prstGeom>
          <a:noFill/>
          <a:ln w="15875">
            <a:solidFill>
              <a:srgbClr val="B1B3B3"/>
            </a:solid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34"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91F2C"/>
              </a:solidFill>
              <a:effectLst/>
              <a:uLnTx/>
              <a:uFillTx/>
              <a:latin typeface="Segoe UI Semibold"/>
              <a:ea typeface="Segoe UI" pitchFamily="34" charset="0"/>
              <a:cs typeface="Segoe UI" pitchFamily="34" charset="0"/>
            </a:endParaRPr>
          </a:p>
        </p:txBody>
      </p:sp>
      <p:pic>
        <p:nvPicPr>
          <p:cNvPr id="12" name="Picture 11" descr="Microsoft Copilot logo">
            <a:extLst>
              <a:ext uri="{FF2B5EF4-FFF2-40B4-BE49-F238E27FC236}">
                <a16:creationId xmlns:a16="http://schemas.microsoft.com/office/drawing/2014/main" id="{A1FB125A-07EE-14C7-00DE-C82B71BE999A}"/>
              </a:ext>
            </a:extLst>
          </p:cNvPr>
          <p:cNvPicPr>
            <a:picLocks noChangeAspect="1"/>
          </p:cNvPicPr>
          <p:nvPr userDrawn="1"/>
        </p:nvPicPr>
        <p:blipFill>
          <a:blip r:embed="rId3">
            <a:alphaModFix/>
          </a:blip>
          <a:stretch>
            <a:fillRect/>
          </a:stretch>
        </p:blipFill>
        <p:spPr>
          <a:xfrm>
            <a:off x="1840244" y="1802493"/>
            <a:ext cx="292608" cy="292608"/>
          </a:xfrm>
          <a:prstGeom prst="rect">
            <a:avLst/>
          </a:prstGeom>
          <a:noFill/>
          <a:ln>
            <a:noFill/>
            <a:headEnd type="none" w="med" len="med"/>
            <a:tailEnd type="none" w="med" len="med"/>
          </a:ln>
          <a:effectLst/>
        </p:spPr>
      </p:pic>
      <p:sp>
        <p:nvSpPr>
          <p:cNvPr id="19" name="Text Placeholder 18">
            <a:extLst>
              <a:ext uri="{FF2B5EF4-FFF2-40B4-BE49-F238E27FC236}">
                <a16:creationId xmlns:a16="http://schemas.microsoft.com/office/drawing/2014/main" id="{71B3ABD2-05DD-B4D6-A92E-CED6EE06205C}"/>
              </a:ext>
            </a:extLst>
          </p:cNvPr>
          <p:cNvSpPr>
            <a:spLocks noGrp="1"/>
          </p:cNvSpPr>
          <p:nvPr>
            <p:ph type="body" sz="quarter" idx="10"/>
          </p:nvPr>
        </p:nvSpPr>
        <p:spPr>
          <a:xfrm>
            <a:off x="2062163" y="2396389"/>
            <a:ext cx="3124200" cy="1249573"/>
          </a:xfrm>
        </p:spPr>
        <p:txBody>
          <a:bodyPr/>
          <a:lstStyle>
            <a:lvl1pPr marL="0" indent="0">
              <a:buNone/>
              <a:defRPr sz="1400"/>
            </a:lvl1pPr>
            <a:lvl2pPr marL="228591" indent="0">
              <a:buNone/>
              <a:defRPr sz="1400"/>
            </a:lvl2pPr>
            <a:lvl3pPr marL="457182" indent="0">
              <a:buNone/>
              <a:defRPr sz="1400"/>
            </a:lvl3pPr>
            <a:lvl4pPr marL="661962" indent="0">
              <a:buNone/>
              <a:defRPr sz="1400"/>
            </a:lvl4pPr>
            <a:lvl5pPr marL="855629"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2837737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01.xml><?xml version="1.0" encoding="utf-8"?>
<p:sldLayout xmlns:a="http://schemas.openxmlformats.org/drawingml/2006/main" xmlns:r="http://schemas.openxmlformats.org/officeDocument/2006/relationships" xmlns:p="http://schemas.openxmlformats.org/presentationml/2006/main">
  <p:cSld name="4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161272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4426649"/>
      </p:ext>
    </p:extLst>
  </p:cSld>
  <p:clrMapOvr>
    <a:masterClrMapping/>
  </p:clrMapOvr>
  <p:transition>
    <p:fade/>
  </p:transition>
  <p:extLst>
    <p:ext uri="{DCECCB84-F9BA-43D5-87BE-67443E8EF086}">
      <p15:sldGuideLst xmlns:p15="http://schemas.microsoft.com/office/powerpoint/2012/main"/>
    </p:ext>
  </p:extLst>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userDrawn="1">
  <p:cSld name="Title Slide - Microsoft and Engage">
    <p:bg>
      <p:bgPr>
        <a:gradFill flip="none" rotWithShape="1">
          <a:gsLst>
            <a:gs pos="0">
              <a:schemeClr val="accent2"/>
            </a:gs>
            <a:gs pos="74000">
              <a:schemeClr val="accent1"/>
            </a:gs>
            <a:gs pos="84000">
              <a:schemeClr val="accent2"/>
            </a:gs>
            <a:gs pos="100000">
              <a:schemeClr val="accent2"/>
            </a:gs>
          </a:gsLst>
          <a:lin ang="2700000" scaled="1"/>
          <a:tileRect/>
        </a:gradFill>
        <a:effectLst/>
      </p:bgPr>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C4DD3132-2C41-EB9C-AAFB-67758B8EB390}"/>
              </a:ext>
            </a:extLst>
          </p:cNvPr>
          <p:cNvPicPr>
            <a:picLocks noChangeAspect="1"/>
          </p:cNvPicPr>
          <p:nvPr userDrawn="1"/>
        </p:nvPicPr>
        <p:blipFill rotWithShape="1">
          <a:blip r:embed="rId2">
            <a:alphaModFix amt="58000"/>
            <a:extLst>
              <a:ext uri="{96DAC541-7B7A-43D3-8B79-37D633B846F1}">
                <asvg:svgBlip xmlns:asvg="http://schemas.microsoft.com/office/drawing/2016/SVG/main" r:embed="rId3"/>
              </a:ext>
            </a:extLst>
          </a:blip>
          <a:srcRect t="-7638" r="16394" b="21133"/>
          <a:stretch/>
        </p:blipFill>
        <p:spPr>
          <a:xfrm>
            <a:off x="6306651" y="619633"/>
            <a:ext cx="5882302" cy="6238368"/>
          </a:xfrm>
          <a:prstGeom prst="rect">
            <a:avLst/>
          </a:prstGeom>
        </p:spPr>
      </p:pic>
      <p:pic>
        <p:nvPicPr>
          <p:cNvPr id="3" name="Picture 2" descr="Logo&#10;&#10;Description automatically generated">
            <a:extLst>
              <a:ext uri="{FF2B5EF4-FFF2-40B4-BE49-F238E27FC236}">
                <a16:creationId xmlns:a16="http://schemas.microsoft.com/office/drawing/2014/main" id="{6499358D-2F3A-4D2C-8303-82345F244803}"/>
              </a:ext>
            </a:extLst>
          </p:cNvPr>
          <p:cNvPicPr>
            <a:picLocks noChangeAspect="1"/>
          </p:cNvPicPr>
          <p:nvPr userDrawn="1"/>
        </p:nvPicPr>
        <p:blipFill>
          <a:blip r:embed="rId4"/>
          <a:stretch>
            <a:fillRect/>
          </a:stretch>
        </p:blipFill>
        <p:spPr>
          <a:xfrm>
            <a:off x="283464" y="283464"/>
            <a:ext cx="1997671" cy="895371"/>
          </a:xfrm>
          <a:prstGeom prst="rect">
            <a:avLst/>
          </a:prstGeom>
        </p:spPr>
      </p:pic>
      <p:pic>
        <p:nvPicPr>
          <p:cNvPr id="2" name="Graphic 1">
            <a:extLst>
              <a:ext uri="{FF2B5EF4-FFF2-40B4-BE49-F238E27FC236}">
                <a16:creationId xmlns:a16="http://schemas.microsoft.com/office/drawing/2014/main" id="{DAFBFE26-CC59-8825-04BE-1D526D9C2A68}"/>
              </a:ext>
            </a:extLst>
          </p:cNvPr>
          <p:cNvPicPr>
            <a:picLocks noChangeAspect="1"/>
          </p:cNvPicPr>
          <p:nvPr userDrawn="1"/>
        </p:nvPicPr>
        <p:blipFill>
          <a:blip r:embed="rId5">
            <a:extLst>
              <a:ext uri="{96DAC541-7B7A-43D3-8B79-37D633B846F1}">
                <asvg:svgBlip xmlns:asvg="http://schemas.microsoft.com/office/drawing/2016/SVG/main" r:embed="rId6"/>
              </a:ext>
            </a:extLst>
          </a:blip>
          <a:srcRect/>
          <a:stretch/>
        </p:blipFill>
        <p:spPr>
          <a:xfrm rot="5400000">
            <a:off x="9509919" y="2743200"/>
            <a:ext cx="6858000" cy="1371600"/>
          </a:xfrm>
          <a:prstGeom prst="rect">
            <a:avLst/>
          </a:prstGeom>
        </p:spPr>
      </p:pic>
      <p:sp>
        <p:nvSpPr>
          <p:cNvPr id="4" name="Title 1">
            <a:extLst>
              <a:ext uri="{FF2B5EF4-FFF2-40B4-BE49-F238E27FC236}">
                <a16:creationId xmlns:a16="http://schemas.microsoft.com/office/drawing/2014/main" id="{9B2CB19F-99ED-5FD9-00D7-580A0E604CCD}"/>
              </a:ext>
            </a:extLst>
          </p:cNvPr>
          <p:cNvSpPr>
            <a:spLocks noGrp="1"/>
          </p:cNvSpPr>
          <p:nvPr>
            <p:ph type="title" hasCustomPrompt="1"/>
          </p:nvPr>
        </p:nvSpPr>
        <p:spPr>
          <a:xfrm>
            <a:off x="588264" y="2184408"/>
            <a:ext cx="4163823" cy="1354130"/>
          </a:xfrm>
        </p:spPr>
        <p:txBody>
          <a:bodyPr wrap="square" anchor="b" anchorCtr="0">
            <a:spAutoFit/>
          </a:bodyPr>
          <a:lstStyle>
            <a:lvl1pPr marL="0" algn="l" defTabSz="932736" rtl="0" eaLnBrk="1" latinLnBrk="0" hangingPunct="1">
              <a:lnSpc>
                <a:spcPct val="100000"/>
              </a:lnSpc>
              <a:spcBef>
                <a:spcPct val="0"/>
              </a:spcBef>
              <a:buNone/>
              <a:defRPr lang="en-US" sz="4400" b="0" kern="1200" cap="none" spc="-50" baseline="0" dirty="0">
                <a:ln w="3175">
                  <a:noFill/>
                </a:ln>
                <a:solidFill>
                  <a:schemeClr val="bg1"/>
                </a:solidFill>
                <a:effectLst/>
                <a:latin typeface="+mj-lt"/>
                <a:ea typeface="+mn-ea"/>
                <a:cs typeface="Segoe UI Semilight" panose="020B0402040204020203" pitchFamily="34" charset="0"/>
              </a:defRPr>
            </a:lvl1pPr>
          </a:lstStyle>
          <a:p>
            <a:r>
              <a:rPr lang="en-US"/>
              <a:t>Event name or presentation title </a:t>
            </a:r>
          </a:p>
        </p:txBody>
      </p:sp>
      <p:sp>
        <p:nvSpPr>
          <p:cNvPr id="6" name="Text Placeholder 4">
            <a:extLst>
              <a:ext uri="{FF2B5EF4-FFF2-40B4-BE49-F238E27FC236}">
                <a16:creationId xmlns:a16="http://schemas.microsoft.com/office/drawing/2014/main" id="{5D606565-96C8-6BBE-4180-15581E2F233D}"/>
              </a:ext>
            </a:extLst>
          </p:cNvPr>
          <p:cNvSpPr>
            <a:spLocks noGrp="1"/>
          </p:cNvSpPr>
          <p:nvPr>
            <p:ph type="body" sz="quarter" idx="12" hasCustomPrompt="1"/>
          </p:nvPr>
        </p:nvSpPr>
        <p:spPr>
          <a:xfrm>
            <a:off x="584200" y="3962400"/>
            <a:ext cx="4167887" cy="307733"/>
          </a:xfrm>
          <a:noFill/>
        </p:spPr>
        <p:txBody>
          <a:bodyPr wrap="square" lIns="0" tIns="0" rIns="0" bIns="0">
            <a:spAutoFit/>
          </a:bodyPr>
          <a:lstStyle>
            <a:lvl1pPr marL="0" indent="0">
              <a:spcBef>
                <a:spcPts val="0"/>
              </a:spcBef>
              <a:buNone/>
              <a:defRPr sz="2000" spc="0" baseline="0">
                <a:solidFill>
                  <a:schemeClr val="bg1"/>
                </a:solidFill>
                <a:latin typeface="+mj-lt"/>
                <a:cs typeface="Segoe UI" panose="020B0502040204020203" pitchFamily="34" charset="0"/>
              </a:defRPr>
            </a:lvl1pPr>
          </a:lstStyle>
          <a:p>
            <a:pPr lvl="0"/>
            <a:r>
              <a:rPr lang="en-US"/>
              <a:t>Speaker name or subtitle</a:t>
            </a:r>
          </a:p>
        </p:txBody>
      </p:sp>
      <p:sp>
        <p:nvSpPr>
          <p:cNvPr id="7" name="Text Placeholder 5">
            <a:extLst>
              <a:ext uri="{FF2B5EF4-FFF2-40B4-BE49-F238E27FC236}">
                <a16:creationId xmlns:a16="http://schemas.microsoft.com/office/drawing/2014/main" id="{BA09C13B-32AE-FD05-1A73-FB23BAD9F4C0}"/>
              </a:ext>
            </a:extLst>
          </p:cNvPr>
          <p:cNvSpPr>
            <a:spLocks noGrp="1"/>
          </p:cNvSpPr>
          <p:nvPr>
            <p:ph type="body" sz="quarter" idx="14" hasCustomPrompt="1"/>
          </p:nvPr>
        </p:nvSpPr>
        <p:spPr>
          <a:xfrm>
            <a:off x="584201" y="4295533"/>
            <a:ext cx="4167887" cy="246265"/>
          </a:xfrm>
        </p:spPr>
        <p:txBody>
          <a:bodyPr/>
          <a:lstStyle>
            <a:lvl1pPr marL="0" indent="0">
              <a:buNone/>
              <a:defRPr sz="1600">
                <a:solidFill>
                  <a:schemeClr val="bg1"/>
                </a:solidFill>
              </a:defRPr>
            </a:lvl1pPr>
            <a:lvl2pPr marL="228599" indent="0">
              <a:buNone/>
              <a:defRPr/>
            </a:lvl2pPr>
            <a:lvl3pPr marL="457197" indent="0">
              <a:buNone/>
              <a:defRPr/>
            </a:lvl3pPr>
            <a:lvl4pPr marL="661983" indent="0">
              <a:buNone/>
              <a:defRPr/>
            </a:lvl4pPr>
            <a:lvl5pPr marL="855657" indent="0">
              <a:buNone/>
              <a:defRPr/>
            </a:lvl5pPr>
          </a:lstStyle>
          <a:p>
            <a:pPr lvl="0"/>
            <a:r>
              <a:rPr lang="en-US"/>
              <a:t>Company or other information</a:t>
            </a:r>
          </a:p>
        </p:txBody>
      </p:sp>
    </p:spTree>
    <p:extLst>
      <p:ext uri="{BB962C8B-B14F-4D97-AF65-F5344CB8AC3E}">
        <p14:creationId xmlns:p14="http://schemas.microsoft.com/office/powerpoint/2010/main" val="60343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5216" y="457200"/>
            <a:ext cx="11027664"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608"/>
            <a:ext cx="11027664" cy="1612749"/>
          </a:xfrm>
        </p:spPr>
        <p:txBody>
          <a:bodyPr wrap="square">
            <a:spAutoFit/>
          </a:bodyPr>
          <a:lstStyle>
            <a:lvl1pPr marL="0" indent="0">
              <a:buNone/>
              <a:defRPr/>
            </a:lvl1pPr>
            <a:lvl2pPr marL="0" indent="0">
              <a:buNone/>
              <a:defRPr/>
            </a:lvl2pPr>
            <a:lvl3pPr marL="228600" indent="0">
              <a:buNone/>
              <a:defRPr/>
            </a:lvl3pPr>
            <a:lvl4pPr marL="457200" indent="0">
              <a:buNone/>
              <a:defRPr/>
            </a:lvl4pPr>
            <a:lvl5pPr marL="685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12699247"/>
      </p:ext>
    </p:extLst>
  </p:cSld>
  <p:clrMapOvr>
    <a:masterClrMapping/>
  </p:clrMapOvr>
  <p:transition>
    <p:fade/>
  </p:transition>
  <p:extLst>
    <p:ext uri="{DCECCB84-F9BA-43D5-87BE-67443E8EF086}">
      <p15:sldGuideLst xmlns:p15="http://schemas.microsoft.com/office/powerpoint/2012/main"/>
    </p:ext>
  </p:extLst>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userDrawn="1">
  <p:cSld name="Title &amp; Non-Bulleted Text - Viv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5216" y="457200"/>
            <a:ext cx="11027664"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608"/>
            <a:ext cx="11027664" cy="1612749"/>
          </a:xfrm>
        </p:spPr>
        <p:txBody>
          <a:bodyPr wrap="square">
            <a:spAutoFit/>
          </a:bodyPr>
          <a:lstStyle>
            <a:lvl1pPr marL="0" indent="0">
              <a:buNone/>
              <a:defRPr/>
            </a:lvl1pPr>
            <a:lvl2pPr marL="0" indent="0">
              <a:buNone/>
              <a:defRPr/>
            </a:lvl2pPr>
            <a:lvl3pPr marL="228600" indent="0">
              <a:buNone/>
              <a:defRPr/>
            </a:lvl3pPr>
            <a:lvl4pPr marL="457200" indent="0">
              <a:buNone/>
              <a:defRPr/>
            </a:lvl4pPr>
            <a:lvl5pPr marL="685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928665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ext>
  </p:extLst>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userDrawn="1">
  <p:cSld name="Title &amp; Non-Bulleted Text - Dark">
    <p:bg>
      <p:bgRef idx="1001">
        <a:schemeClr val="bg2"/>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5216" y="457200"/>
            <a:ext cx="11027664"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608"/>
            <a:ext cx="11027664" cy="1612749"/>
          </a:xfrm>
        </p:spPr>
        <p:txBody>
          <a:bodyPr wrap="square">
            <a:spAutoFit/>
          </a:bodyPr>
          <a:lstStyle>
            <a:lvl1pPr marL="0" indent="0">
              <a:buNone/>
              <a:defRPr/>
            </a:lvl1pPr>
            <a:lvl2pPr marL="0" indent="0">
              <a:buNone/>
              <a:defRPr/>
            </a:lvl2pPr>
            <a:lvl3pPr marL="228600" indent="0">
              <a:buNone/>
              <a:defRPr/>
            </a:lvl3pPr>
            <a:lvl4pPr marL="457200" indent="0">
              <a:buNone/>
              <a:defRPr/>
            </a:lvl4pPr>
            <a:lvl5pPr marL="685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0076298"/>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ext>
  </p:extLst>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userDrawn="1">
  <p:cSld name="Title &amp; 2-Color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4645" y="458203"/>
            <a:ext cx="11027664" cy="553998"/>
          </a:xfrm>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27664" cy="1612749"/>
          </a:xfrm>
        </p:spPr>
        <p:txBody>
          <a:bodyPr wrap="square">
            <a:spAutoFit/>
          </a:bodyPr>
          <a:lstStyle>
            <a:lvl1pPr marL="0" indent="0">
              <a:buNone/>
              <a:defRPr>
                <a:solidFill>
                  <a:schemeClr val="accent1"/>
                </a:solidFill>
              </a:defRPr>
            </a:lvl1pPr>
            <a:lvl2pPr marL="0" indent="0">
              <a:buNone/>
              <a:defRPr>
                <a:solidFill>
                  <a:schemeClr val="tx1"/>
                </a:solidFill>
              </a:defRPr>
            </a:lvl2pPr>
            <a:lvl3pPr marL="228600" indent="0">
              <a:buNone/>
              <a:defRPr>
                <a:solidFill>
                  <a:schemeClr val="tx1"/>
                </a:solidFill>
              </a:defRPr>
            </a:lvl3pPr>
            <a:lvl4pPr marL="457200" indent="0">
              <a:buNone/>
              <a:defRPr>
                <a:solidFill>
                  <a:schemeClr val="tx1"/>
                </a:solidFill>
              </a:defRPr>
            </a:lvl4pPr>
            <a:lvl5pPr marL="6858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84103687"/>
      </p:ext>
    </p:extLst>
  </p:cSld>
  <p:clrMapOvr>
    <a:masterClrMapping/>
  </p:clrMapOvr>
  <p:transition>
    <p:fade/>
  </p:transition>
  <p:extLst>
    <p:ext uri="{DCECCB84-F9BA-43D5-87BE-67443E8EF086}">
      <p15:sldGuideLst xmlns:p15="http://schemas.microsoft.com/office/powerpoint/2012/main">
        <p15:guide id="2" orient="horz" pos="905">
          <p15:clr>
            <a:srgbClr val="5ACBF0"/>
          </p15:clr>
        </p15:guide>
      </p15:sldGuideLst>
    </p:ext>
  </p:extLst>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userDrawn="1">
  <p:cSld name="Title &amp; 2-Color Non-Bulleted Text - Viv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4645" y="458203"/>
            <a:ext cx="11024743" cy="553998"/>
          </a:xfrm>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22998" cy="1612749"/>
          </a:xfrm>
        </p:spPr>
        <p:txBody>
          <a:bodyPr wrap="square">
            <a:spAutoFit/>
          </a:bodyPr>
          <a:lstStyle>
            <a:lvl1pPr marL="0" indent="0">
              <a:buNone/>
              <a:defRPr>
                <a:solidFill>
                  <a:schemeClr val="accent1"/>
                </a:solidFill>
              </a:defRPr>
            </a:lvl1pPr>
            <a:lvl2pPr marL="0" indent="0">
              <a:buNone/>
              <a:defRPr>
                <a:solidFill>
                  <a:schemeClr val="tx1"/>
                </a:solidFill>
              </a:defRPr>
            </a:lvl2pPr>
            <a:lvl3pPr marL="228600" indent="0">
              <a:buNone/>
              <a:defRPr>
                <a:solidFill>
                  <a:schemeClr val="tx1"/>
                </a:solidFill>
              </a:defRPr>
            </a:lvl3pPr>
            <a:lvl4pPr marL="457200" indent="0">
              <a:buNone/>
              <a:defRPr>
                <a:solidFill>
                  <a:schemeClr val="tx1"/>
                </a:solidFill>
              </a:defRPr>
            </a:lvl4pPr>
            <a:lvl5pPr marL="6858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0170722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orient="horz" pos="905">
          <p15:clr>
            <a:srgbClr val="5ACBF0"/>
          </p15:clr>
        </p15:guide>
      </p15:sldGuideLst>
    </p:ext>
  </p:extLst>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userDrawn="1">
  <p:cSld name="Title &amp; 2-Color Non-Bulleted Text - Dark">
    <p:bg>
      <p:bgRef idx="1001">
        <a:schemeClr val="bg2"/>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4645" y="458203"/>
            <a:ext cx="11027664" cy="553998"/>
          </a:xfrm>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27664" cy="1612749"/>
          </a:xfrm>
        </p:spPr>
        <p:txBody>
          <a:bodyPr wrap="square">
            <a:spAutoFit/>
          </a:bodyPr>
          <a:lstStyle>
            <a:lvl1pPr marL="0" indent="0">
              <a:buNone/>
              <a:defRPr>
                <a:solidFill>
                  <a:schemeClr val="tx1"/>
                </a:solidFill>
              </a:defRPr>
            </a:lvl1pPr>
            <a:lvl2pPr marL="0" indent="0">
              <a:buNone/>
              <a:defRPr>
                <a:solidFill>
                  <a:schemeClr val="accent3"/>
                </a:solidFill>
              </a:defRPr>
            </a:lvl2pPr>
            <a:lvl3pPr marL="228600" indent="0">
              <a:buNone/>
              <a:defRPr>
                <a:solidFill>
                  <a:schemeClr val="accent3"/>
                </a:solidFill>
              </a:defRPr>
            </a:lvl3pPr>
            <a:lvl4pPr marL="457200" indent="0">
              <a:buNone/>
              <a:defRPr>
                <a:solidFill>
                  <a:schemeClr val="accent3"/>
                </a:solidFill>
              </a:defRPr>
            </a:lvl4pPr>
            <a:lvl5pPr marL="685800" indent="0">
              <a:buNone/>
              <a:defRPr>
                <a:solidFill>
                  <a:schemeClr val="accent3"/>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13897014"/>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orient="horz" pos="905">
          <p15:clr>
            <a:srgbClr val="5ACBF0"/>
          </p15:clr>
        </p15:guide>
      </p15:sldGuideLst>
    </p:ext>
  </p:extLst>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4644" y="458203"/>
            <a:ext cx="11027664"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099"/>
            <a:ext cx="11027664" cy="5129213"/>
          </a:xfrm>
        </p:spPr>
        <p:txBody>
          <a:bodyPr>
            <a:noAutofit/>
          </a:bodyPr>
          <a:lstStyle>
            <a:lvl1pPr>
              <a:defRPr>
                <a:solidFill>
                  <a:schemeClr val="tx1"/>
                </a:solidFill>
              </a:defRPr>
            </a:lvl1pPr>
            <a:lvl2pPr>
              <a:defRPr>
                <a:solidFill>
                  <a:schemeClr val="tx1"/>
                </a:solidFill>
              </a:defRPr>
            </a:lvl2pPr>
            <a:lvl3pPr>
              <a:defRPr lang="en-US" sz="1600" kern="1200" spc="0" baseline="0" dirty="0" smtClean="0">
                <a:solidFill>
                  <a:schemeClr val="tx1"/>
                </a:solidFill>
                <a:latin typeface="+mn-lt"/>
                <a:ea typeface="+mn-ea"/>
                <a:cs typeface="+mn-cs"/>
              </a:defRPr>
            </a:lvl3pPr>
            <a:lvl4pPr>
              <a:defRPr lang="en-US" sz="1400" kern="1200" spc="0" baseline="0" dirty="0" smtClean="0">
                <a:solidFill>
                  <a:schemeClr val="tx1"/>
                </a:solidFill>
                <a:latin typeface="+mn-lt"/>
                <a:ea typeface="+mn-ea"/>
                <a:cs typeface="+mn-cs"/>
              </a:defRPr>
            </a:lvl4pPr>
            <a:lvl5pPr>
              <a:defRPr lang="en-US" sz="1400" kern="1200" spc="0" baseline="0" dirty="0">
                <a:solidFill>
                  <a:schemeClr val="tx1"/>
                </a:solidFill>
                <a:latin typeface="+mn-lt"/>
                <a:ea typeface="+mn-ea"/>
                <a:cs typeface="+mn-c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65819492"/>
      </p:ext>
    </p:extLst>
  </p:cSld>
  <p:clrMapOvr>
    <a:masterClrMapping/>
  </p:clrMapOvr>
  <p:transition>
    <p:fade/>
  </p:transition>
  <p:extLst>
    <p:ext uri="{DCECCB84-F9BA-43D5-87BE-67443E8EF086}">
      <p15:sldGuideLst xmlns:p15="http://schemas.microsoft.com/office/powerpoint/2012/main">
        <p15:guide id="5" orient="horz" pos="904">
          <p15:clr>
            <a:srgbClr val="5ACBF0"/>
          </p15:clr>
        </p15:guide>
      </p15:sldGuideLst>
    </p:ext>
  </p:extLst>
</p:sldLayout>
</file>

<file path=ppt/slideLayouts/slideLayout210.xml><?xml version="1.0" encoding="utf-8"?>
<p:sldLayout xmlns:a="http://schemas.openxmlformats.org/drawingml/2006/main" xmlns:r="http://schemas.openxmlformats.org/officeDocument/2006/relationships" xmlns:p="http://schemas.openxmlformats.org/presentationml/2006/main" preserve="1" userDrawn="1">
  <p:cSld name="Title and Content - Viv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099"/>
            <a:ext cx="11027664" cy="5129213"/>
          </a:xfrm>
        </p:spPr>
        <p:txBody>
          <a:bodyPr>
            <a:noAutofit/>
          </a:bodyPr>
          <a:lstStyle>
            <a:lvl1pPr>
              <a:defRPr>
                <a:solidFill>
                  <a:schemeClr val="tx1"/>
                </a:solidFill>
              </a:defRPr>
            </a:lvl1pPr>
            <a:lvl2pPr>
              <a:defRPr>
                <a:solidFill>
                  <a:schemeClr val="tx1"/>
                </a:solidFill>
              </a:defRPr>
            </a:lvl2pPr>
            <a:lvl3pPr>
              <a:defRPr lang="en-US" sz="1600" kern="1200" spc="0" baseline="0" dirty="0" smtClean="0">
                <a:solidFill>
                  <a:schemeClr val="tx1"/>
                </a:solidFill>
                <a:latin typeface="+mn-lt"/>
                <a:ea typeface="+mn-ea"/>
                <a:cs typeface="+mn-cs"/>
              </a:defRPr>
            </a:lvl3pPr>
            <a:lvl4pPr>
              <a:defRPr lang="en-US" sz="1400" kern="1200" spc="0" baseline="0" dirty="0" smtClean="0">
                <a:solidFill>
                  <a:schemeClr val="tx1"/>
                </a:solidFill>
                <a:latin typeface="+mn-lt"/>
                <a:ea typeface="+mn-ea"/>
                <a:cs typeface="+mn-cs"/>
              </a:defRPr>
            </a:lvl4pPr>
            <a:lvl5pPr>
              <a:defRPr lang="en-US" sz="1400" kern="1200" spc="0" baseline="0" dirty="0">
                <a:solidFill>
                  <a:schemeClr val="tx1"/>
                </a:solidFill>
                <a:latin typeface="+mn-lt"/>
                <a:ea typeface="+mn-ea"/>
                <a:cs typeface="+mn-c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076247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3" orient="horz" pos="288">
          <p15:clr>
            <a:srgbClr val="5ACBF0"/>
          </p15:clr>
        </p15:guide>
        <p15:guide id="5" orient="horz" pos="904">
          <p15:clr>
            <a:srgbClr val="5ACBF0"/>
          </p15:clr>
        </p15:guide>
      </p15:sldGuideLst>
    </p:ext>
  </p:extLst>
</p:sldLayout>
</file>

<file path=ppt/slideLayouts/slideLayout211.xml><?xml version="1.0" encoding="utf-8"?>
<p:sldLayout xmlns:a="http://schemas.openxmlformats.org/drawingml/2006/main" xmlns:r="http://schemas.openxmlformats.org/officeDocument/2006/relationships" xmlns:p="http://schemas.openxmlformats.org/presentationml/2006/main" preserve="1" userDrawn="1">
  <p:cSld name="Title and Content - Dark">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099"/>
            <a:ext cx="11027664" cy="5129213"/>
          </a:xfrm>
        </p:spPr>
        <p:txBody>
          <a:bodyPr>
            <a:noAutofit/>
          </a:bodyPr>
          <a:lstStyle>
            <a:lvl1pPr>
              <a:defRPr>
                <a:solidFill>
                  <a:schemeClr val="tx1"/>
                </a:solidFill>
              </a:defRPr>
            </a:lvl1pPr>
            <a:lvl2pPr>
              <a:defRPr>
                <a:solidFill>
                  <a:schemeClr val="tx1"/>
                </a:solidFill>
              </a:defRPr>
            </a:lvl2pPr>
            <a:lvl3pPr>
              <a:defRPr lang="en-US" sz="1600" kern="1200" spc="0" baseline="0" dirty="0" smtClean="0">
                <a:solidFill>
                  <a:schemeClr val="tx1"/>
                </a:solidFill>
                <a:latin typeface="+mn-lt"/>
                <a:ea typeface="+mn-ea"/>
                <a:cs typeface="+mn-cs"/>
              </a:defRPr>
            </a:lvl3pPr>
            <a:lvl4pPr>
              <a:defRPr lang="en-US" sz="1400" kern="1200" spc="0" baseline="0" dirty="0" smtClean="0">
                <a:solidFill>
                  <a:schemeClr val="tx1"/>
                </a:solidFill>
                <a:latin typeface="+mn-lt"/>
                <a:ea typeface="+mn-ea"/>
                <a:cs typeface="+mn-cs"/>
              </a:defRPr>
            </a:lvl4pPr>
            <a:lvl5pPr>
              <a:defRPr lang="en-US" sz="1400" kern="1200" spc="0" baseline="0" dirty="0">
                <a:solidFill>
                  <a:schemeClr val="tx1"/>
                </a:solidFill>
                <a:latin typeface="+mn-lt"/>
                <a:ea typeface="+mn-ea"/>
                <a:cs typeface="+mn-c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49862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3" orient="horz" pos="288">
          <p15:clr>
            <a:srgbClr val="5ACBF0"/>
          </p15:clr>
        </p15:guide>
        <p15:guide id="5" orient="horz" pos="904">
          <p15:clr>
            <a:srgbClr val="5ACBF0"/>
          </p15:clr>
        </p15:guide>
      </p15:sldGuideLst>
    </p:ext>
  </p:extLst>
</p:sldLayout>
</file>

<file path=ppt/slideLayouts/slideLayout212.xml><?xml version="1.0" encoding="utf-8"?>
<p:sldLayout xmlns:a="http://schemas.openxmlformats.org/drawingml/2006/main" xmlns:r="http://schemas.openxmlformats.org/officeDocument/2006/relationships" xmlns:p="http://schemas.openxmlformats.org/presentationml/2006/main" preserve="1" userDrawn="1">
  <p:cSld name="Two Column Layout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970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mn-lt"/>
                <a:cs typeface="Segoe UI" panose="020B0502040204020203" pitchFamily="34" charset="0"/>
              </a:defRPr>
            </a:lvl1pPr>
            <a:lvl2pPr marL="0" indent="0">
              <a:buFont typeface="Wingdings" panose="05000000000000000000" pitchFamily="2" charset="2"/>
              <a:buNone/>
              <a:defRPr sz="2000" b="0">
                <a:latin typeface="+mn-lt"/>
              </a:defRPr>
            </a:lvl2pPr>
            <a:lvl3pPr marL="0" indent="0">
              <a:buFont typeface="Wingdings" panose="05000000000000000000" pitchFamily="2" charset="2"/>
              <a:buNone/>
              <a:tabLst/>
              <a:defRPr sz="1600" b="0">
                <a:latin typeface="+mn-lt"/>
              </a:defRPr>
            </a:lvl3pPr>
            <a:lvl4pPr marL="0" indent="0">
              <a:buFont typeface="Wingdings" panose="05000000000000000000" pitchFamily="2" charset="2"/>
              <a:buNone/>
              <a:defRPr sz="1400" b="0">
                <a:latin typeface="+mn-lt"/>
              </a:defRPr>
            </a:lvl4pPr>
            <a:lvl5pPr marL="0" indent="0">
              <a:buFont typeface="Wingdings" panose="05000000000000000000" pitchFamily="2" charset="2"/>
              <a:buNone/>
              <a:tabLst/>
              <a:defRPr sz="1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88102" y="1435100"/>
            <a:ext cx="5221149"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mn-lt"/>
                <a:cs typeface="Segoe UI" panose="020B0502040204020203" pitchFamily="34" charset="0"/>
              </a:defRPr>
            </a:lvl1pPr>
            <a:lvl2pPr marL="0" indent="0">
              <a:buFont typeface="Wingdings" panose="05000000000000000000" pitchFamily="2" charset="2"/>
              <a:buNone/>
              <a:defRPr sz="2000" b="0">
                <a:latin typeface="+mn-lt"/>
              </a:defRPr>
            </a:lvl2pPr>
            <a:lvl3pPr marL="0" indent="0">
              <a:buFont typeface="Wingdings" panose="05000000000000000000" pitchFamily="2" charset="2"/>
              <a:buNone/>
              <a:tabLst/>
              <a:defRPr sz="1600" b="0">
                <a:latin typeface="+mn-lt"/>
              </a:defRPr>
            </a:lvl3pPr>
            <a:lvl4pPr marL="0" indent="0">
              <a:buFont typeface="Wingdings" panose="05000000000000000000" pitchFamily="2" charset="2"/>
              <a:buNone/>
              <a:defRPr sz="1400" b="0">
                <a:latin typeface="+mn-lt"/>
              </a:defRPr>
            </a:lvl4pPr>
            <a:lvl5pPr marL="0" indent="0">
              <a:buFont typeface="Wingdings" panose="05000000000000000000" pitchFamily="2" charset="2"/>
              <a:buNone/>
              <a:tabLst/>
              <a:defRPr sz="1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43494958"/>
      </p:ext>
    </p:extLst>
  </p:cSld>
  <p:clrMapOvr>
    <a:masterClrMapping/>
  </p:clrMapOvr>
  <p:transition>
    <p:fade/>
  </p:transition>
  <p:extLst>
    <p:ext uri="{DCECCB84-F9BA-43D5-87BE-67443E8EF086}">
      <p15:sldGuideLst xmlns:p15="http://schemas.microsoft.com/office/powerpoint/2012/main">
        <p15:guide id="4" pos="3656">
          <p15:clr>
            <a:srgbClr val="5ACBF0"/>
          </p15:clr>
        </p15:guide>
        <p15:guide id="5" pos="4024">
          <p15:clr>
            <a:srgbClr val="5ACBF0"/>
          </p15:clr>
        </p15:guide>
        <p15:guide id="6" pos="3840">
          <p15:clr>
            <a:srgbClr val="F26B43"/>
          </p15:clr>
        </p15:guide>
      </p15:sldGuideLst>
    </p:ext>
  </p:extLst>
</p:sldLayout>
</file>

<file path=ppt/slideLayouts/slideLayout213.xml><?xml version="1.0" encoding="utf-8"?>
<p:sldLayout xmlns:a="http://schemas.openxmlformats.org/drawingml/2006/main" xmlns:r="http://schemas.openxmlformats.org/officeDocument/2006/relationships" xmlns:p="http://schemas.openxmlformats.org/presentationml/2006/main" preserve="1" userDrawn="1">
  <p:cSld name="Two Column Layout - Viv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970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mn-lt"/>
                <a:cs typeface="Segoe UI" panose="020B0502040204020203" pitchFamily="34" charset="0"/>
              </a:defRPr>
            </a:lvl1pPr>
            <a:lvl2pPr marL="0" indent="0">
              <a:buFont typeface="Wingdings" panose="05000000000000000000" pitchFamily="2" charset="2"/>
              <a:buNone/>
              <a:defRPr sz="2000" b="0">
                <a:latin typeface="+mn-lt"/>
              </a:defRPr>
            </a:lvl2pPr>
            <a:lvl3pPr marL="0" indent="0">
              <a:buFont typeface="Wingdings" panose="05000000000000000000" pitchFamily="2" charset="2"/>
              <a:buNone/>
              <a:tabLst/>
              <a:defRPr sz="1600" b="0">
                <a:latin typeface="+mn-lt"/>
              </a:defRPr>
            </a:lvl3pPr>
            <a:lvl4pPr marL="0" indent="0">
              <a:buFont typeface="Wingdings" panose="05000000000000000000" pitchFamily="2" charset="2"/>
              <a:buNone/>
              <a:defRPr sz="1400" b="0">
                <a:latin typeface="+mn-lt"/>
              </a:defRPr>
            </a:lvl4pPr>
            <a:lvl5pPr marL="0" indent="0">
              <a:buFont typeface="Wingdings" panose="05000000000000000000" pitchFamily="2" charset="2"/>
              <a:buNone/>
              <a:tabLst/>
              <a:defRPr sz="1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88102" y="1435100"/>
            <a:ext cx="5221149"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mn-lt"/>
                <a:cs typeface="Segoe UI" panose="020B0502040204020203" pitchFamily="34" charset="0"/>
              </a:defRPr>
            </a:lvl1pPr>
            <a:lvl2pPr marL="0" indent="0">
              <a:buFont typeface="Wingdings" panose="05000000000000000000" pitchFamily="2" charset="2"/>
              <a:buNone/>
              <a:defRPr sz="2000" b="0">
                <a:latin typeface="+mn-lt"/>
              </a:defRPr>
            </a:lvl2pPr>
            <a:lvl3pPr marL="0" indent="0">
              <a:buFont typeface="Wingdings" panose="05000000000000000000" pitchFamily="2" charset="2"/>
              <a:buNone/>
              <a:tabLst/>
              <a:defRPr sz="1600" b="0">
                <a:latin typeface="+mn-lt"/>
              </a:defRPr>
            </a:lvl3pPr>
            <a:lvl4pPr marL="0" indent="0">
              <a:buFont typeface="Wingdings" panose="05000000000000000000" pitchFamily="2" charset="2"/>
              <a:buNone/>
              <a:defRPr sz="1400" b="0">
                <a:latin typeface="+mn-lt"/>
              </a:defRPr>
            </a:lvl4pPr>
            <a:lvl5pPr marL="0" indent="0">
              <a:buFont typeface="Wingdings" panose="05000000000000000000" pitchFamily="2" charset="2"/>
              <a:buNone/>
              <a:tabLst/>
              <a:defRPr sz="1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7040145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3656">
          <p15:clr>
            <a:srgbClr val="5ACBF0"/>
          </p15:clr>
        </p15:guide>
        <p15:guide id="5" pos="4024">
          <p15:clr>
            <a:srgbClr val="5ACBF0"/>
          </p15:clr>
        </p15:guide>
        <p15:guide id="6" pos="3840">
          <p15:clr>
            <a:srgbClr val="F26B43"/>
          </p15:clr>
        </p15:guide>
      </p15:sldGuideLst>
    </p:ext>
  </p:extLst>
</p:sldLayout>
</file>

<file path=ppt/slideLayouts/slideLayout214.xml><?xml version="1.0" encoding="utf-8"?>
<p:sldLayout xmlns:a="http://schemas.openxmlformats.org/drawingml/2006/main" xmlns:r="http://schemas.openxmlformats.org/officeDocument/2006/relationships" xmlns:p="http://schemas.openxmlformats.org/presentationml/2006/main" preserve="1" userDrawn="1">
  <p:cSld name="Two Column Layout - Dark">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970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mn-lt"/>
                <a:cs typeface="Segoe UI" panose="020B0502040204020203" pitchFamily="34" charset="0"/>
              </a:defRPr>
            </a:lvl1pPr>
            <a:lvl2pPr marL="0" indent="0">
              <a:buFont typeface="Wingdings" panose="05000000000000000000" pitchFamily="2" charset="2"/>
              <a:buNone/>
              <a:defRPr sz="2000" b="0">
                <a:latin typeface="+mn-lt"/>
              </a:defRPr>
            </a:lvl2pPr>
            <a:lvl3pPr marL="0" indent="0">
              <a:buFont typeface="Wingdings" panose="05000000000000000000" pitchFamily="2" charset="2"/>
              <a:buNone/>
              <a:tabLst/>
              <a:defRPr sz="1600" b="0">
                <a:latin typeface="+mn-lt"/>
              </a:defRPr>
            </a:lvl3pPr>
            <a:lvl4pPr marL="0" indent="0">
              <a:buFont typeface="Wingdings" panose="05000000000000000000" pitchFamily="2" charset="2"/>
              <a:buNone/>
              <a:defRPr sz="1400" b="0">
                <a:latin typeface="+mn-lt"/>
              </a:defRPr>
            </a:lvl4pPr>
            <a:lvl5pPr marL="0" indent="0">
              <a:buFont typeface="Wingdings" panose="05000000000000000000" pitchFamily="2" charset="2"/>
              <a:buNone/>
              <a:tabLst/>
              <a:defRPr sz="1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88102" y="1435100"/>
            <a:ext cx="5221149"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mn-lt"/>
                <a:cs typeface="Segoe UI" panose="020B0502040204020203" pitchFamily="34" charset="0"/>
              </a:defRPr>
            </a:lvl1pPr>
            <a:lvl2pPr marL="0" indent="0">
              <a:buFont typeface="Wingdings" panose="05000000000000000000" pitchFamily="2" charset="2"/>
              <a:buNone/>
              <a:defRPr sz="2000" b="0">
                <a:latin typeface="+mn-lt"/>
              </a:defRPr>
            </a:lvl2pPr>
            <a:lvl3pPr marL="0" indent="0">
              <a:buFont typeface="Wingdings" panose="05000000000000000000" pitchFamily="2" charset="2"/>
              <a:buNone/>
              <a:tabLst/>
              <a:defRPr sz="1600" b="0">
                <a:latin typeface="+mn-lt"/>
              </a:defRPr>
            </a:lvl3pPr>
            <a:lvl4pPr marL="0" indent="0">
              <a:buFont typeface="Wingdings" panose="05000000000000000000" pitchFamily="2" charset="2"/>
              <a:buNone/>
              <a:defRPr sz="1400" b="0">
                <a:latin typeface="+mn-lt"/>
              </a:defRPr>
            </a:lvl4pPr>
            <a:lvl5pPr marL="0" indent="0">
              <a:buFont typeface="Wingdings" panose="05000000000000000000" pitchFamily="2" charset="2"/>
              <a:buNone/>
              <a:tabLst/>
              <a:defRPr sz="1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05733239"/>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3656">
          <p15:clr>
            <a:srgbClr val="5ACBF0"/>
          </p15:clr>
        </p15:guide>
        <p15:guide id="5" pos="4024">
          <p15:clr>
            <a:srgbClr val="5ACBF0"/>
          </p15:clr>
        </p15:guide>
        <p15:guide id="6" pos="3840">
          <p15:clr>
            <a:srgbClr val="F26B43"/>
          </p15:clr>
        </p15:guide>
      </p15:sldGuideLst>
    </p:ext>
  </p:extLst>
</p:sldLayout>
</file>

<file path=ppt/slideLayouts/slideLayout215.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5" y="457200"/>
            <a:ext cx="11018521"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2613" y="1431925"/>
            <a:ext cx="5208587" cy="430932"/>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4200" y="2081214"/>
            <a:ext cx="5206998" cy="1305209"/>
          </a:xfrm>
        </p:spPr>
        <p:txBody>
          <a:bodyPr/>
          <a:lstStyle>
            <a:lvl1pPr>
              <a:defRPr sz="2000"/>
            </a:lvl1pPr>
            <a:lvl2pPr>
              <a:defRPr sz="1600"/>
            </a:lvl2pPr>
            <a:lvl3pPr>
              <a:defRPr sz="1401"/>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400800" y="1431925"/>
            <a:ext cx="5208587" cy="430932"/>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400800" y="2081214"/>
            <a:ext cx="5208588" cy="1305209"/>
          </a:xfrm>
        </p:spPr>
        <p:txBody>
          <a:bodyPr/>
          <a:lstStyle>
            <a:lvl1pPr>
              <a:defRPr sz="2000"/>
            </a:lvl1pPr>
            <a:lvl2pPr>
              <a:defRPr sz="1600"/>
            </a:lvl2pPr>
            <a:lvl3pPr>
              <a:defRPr sz="1401"/>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0347215"/>
      </p:ext>
    </p:extLst>
  </p:cSld>
  <p:clrMapOvr>
    <a:masterClrMapping/>
  </p:clrMapOvr>
  <p:transition>
    <p:fade/>
  </p:transition>
  <p:hf hdr="0" dt="0"/>
  <p:extLst>
    <p:ext uri="{DCECCB84-F9BA-43D5-87BE-67443E8EF086}">
      <p15:sldGuideLst xmlns:p15="http://schemas.microsoft.com/office/powerpoint/2012/main">
        <p15:guide id="2" orient="horz" pos="1311">
          <p15:clr>
            <a:srgbClr val="5ACBF0"/>
          </p15:clr>
        </p15:guide>
        <p15:guide id="4" pos="8411">
          <p15:clr>
            <a:srgbClr val="5ACBF0"/>
          </p15:clr>
        </p15:guide>
        <p15:guide id="5" pos="9258">
          <p15:clr>
            <a:srgbClr val="5ACBF0"/>
          </p15:clr>
        </p15:guide>
        <p15:guide id="8" pos="3651">
          <p15:clr>
            <a:srgbClr val="5ACBF0"/>
          </p15:clr>
        </p15:guide>
        <p15:guide id="9" pos="4032">
          <p15:clr>
            <a:srgbClr val="5ACBF0"/>
          </p15:clr>
        </p15:guide>
        <p15:guide id="10" pos="3840">
          <p15:clr>
            <a:srgbClr val="F26B43"/>
          </p15:clr>
        </p15:guide>
      </p15:sldGuideLst>
    </p:ext>
  </p:extLst>
</p:sldLayout>
</file>

<file path=ppt/slideLayouts/slideLayout216.xml><?xml version="1.0" encoding="utf-8"?>
<p:sldLayout xmlns:a="http://schemas.openxmlformats.org/drawingml/2006/main" xmlns:r="http://schemas.openxmlformats.org/officeDocument/2006/relationships" xmlns:p="http://schemas.openxmlformats.org/presentationml/2006/main" preserve="1">
  <p:cSld name="Two Column Content with Subheads - Viv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5" y="457200"/>
            <a:ext cx="11018521"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2613" y="1431925"/>
            <a:ext cx="5208587" cy="430932"/>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4200" y="2081214"/>
            <a:ext cx="5206998" cy="1305209"/>
          </a:xfrm>
        </p:spPr>
        <p:txBody>
          <a:bodyPr/>
          <a:lstStyle>
            <a:lvl1pPr>
              <a:defRPr sz="2000"/>
            </a:lvl1pPr>
            <a:lvl2pPr>
              <a:defRPr sz="1600"/>
            </a:lvl2pPr>
            <a:lvl3pPr>
              <a:defRPr sz="1401"/>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400800" y="1431925"/>
            <a:ext cx="5208587" cy="430932"/>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400800" y="2081214"/>
            <a:ext cx="5208588" cy="1305209"/>
          </a:xfrm>
        </p:spPr>
        <p:txBody>
          <a:bodyPr/>
          <a:lstStyle>
            <a:lvl1pPr>
              <a:defRPr sz="2000"/>
            </a:lvl1pPr>
            <a:lvl2pPr>
              <a:defRPr sz="1600"/>
            </a:lvl2pPr>
            <a:lvl3pPr>
              <a:defRPr sz="1401"/>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1826289"/>
      </p:ext>
    </p:extLst>
  </p:cSld>
  <p:clrMapOvr>
    <a:overrideClrMapping bg1="lt1" tx1="dk1" bg2="lt2" tx2="dk2" accent1="accent1" accent2="accent2" accent3="accent3" accent4="accent4" accent5="accent5" accent6="accent6" hlink="hlink" folHlink="folHlink"/>
  </p:clrMapOvr>
  <p:transition>
    <p:fade/>
  </p:transition>
  <p:hf hdr="0" dt="0"/>
  <p:extLst>
    <p:ext uri="{DCECCB84-F9BA-43D5-87BE-67443E8EF086}">
      <p15:sldGuideLst xmlns:p15="http://schemas.microsoft.com/office/powerpoint/2012/main">
        <p15:guide id="2" orient="horz" pos="1311">
          <p15:clr>
            <a:srgbClr val="5ACBF0"/>
          </p15:clr>
        </p15:guide>
        <p15:guide id="4" pos="8411">
          <p15:clr>
            <a:srgbClr val="5ACBF0"/>
          </p15:clr>
        </p15:guide>
        <p15:guide id="5" pos="9258">
          <p15:clr>
            <a:srgbClr val="5ACBF0"/>
          </p15:clr>
        </p15:guide>
        <p15:guide id="8" pos="3651">
          <p15:clr>
            <a:srgbClr val="5ACBF0"/>
          </p15:clr>
        </p15:guide>
        <p15:guide id="9" pos="4032">
          <p15:clr>
            <a:srgbClr val="5ACBF0"/>
          </p15:clr>
        </p15:guide>
        <p15:guide id="10" pos="3840">
          <p15:clr>
            <a:srgbClr val="F26B43"/>
          </p15:clr>
        </p15:guide>
      </p15:sldGuideLst>
    </p:ext>
  </p:extLst>
</p:sldLayout>
</file>

<file path=ppt/slideLayouts/slideLayout217.xml><?xml version="1.0" encoding="utf-8"?>
<p:sldLayout xmlns:a="http://schemas.openxmlformats.org/drawingml/2006/main" xmlns:r="http://schemas.openxmlformats.org/officeDocument/2006/relationships" xmlns:p="http://schemas.openxmlformats.org/presentationml/2006/main" preserve="1">
  <p:cSld name="Two Column Content with Subheads - Dark">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5" y="457200"/>
            <a:ext cx="11018521"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2613" y="1431925"/>
            <a:ext cx="5208587" cy="430932"/>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4200" y="2081214"/>
            <a:ext cx="5206998" cy="1305209"/>
          </a:xfrm>
        </p:spPr>
        <p:txBody>
          <a:bodyPr/>
          <a:lstStyle>
            <a:lvl1pPr>
              <a:defRPr sz="2000"/>
            </a:lvl1pPr>
            <a:lvl2pPr>
              <a:defRPr sz="1600"/>
            </a:lvl2pPr>
            <a:lvl3pPr>
              <a:defRPr sz="1401"/>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400800" y="1431925"/>
            <a:ext cx="5208587" cy="430932"/>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400800" y="2081214"/>
            <a:ext cx="5208588" cy="1305209"/>
          </a:xfrm>
        </p:spPr>
        <p:txBody>
          <a:bodyPr/>
          <a:lstStyle>
            <a:lvl1pPr>
              <a:defRPr sz="2000"/>
            </a:lvl1pPr>
            <a:lvl2pPr>
              <a:defRPr sz="1600"/>
            </a:lvl2pPr>
            <a:lvl3pPr>
              <a:defRPr sz="1401"/>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9337031"/>
      </p:ext>
    </p:extLst>
  </p:cSld>
  <p:clrMapOvr>
    <a:overrideClrMapping bg1="dk1" tx1="lt1" bg2="dk2" tx2="lt2" accent1="accent1" accent2="accent2" accent3="accent3" accent4="accent4" accent5="accent5" accent6="accent6" hlink="hlink" folHlink="folHlink"/>
  </p:clrMapOvr>
  <p:transition>
    <p:fade/>
  </p:transition>
  <p:hf hdr="0" dt="0"/>
  <p:extLst>
    <p:ext uri="{DCECCB84-F9BA-43D5-87BE-67443E8EF086}">
      <p15:sldGuideLst xmlns:p15="http://schemas.microsoft.com/office/powerpoint/2012/main">
        <p15:guide id="2" orient="horz" pos="1311">
          <p15:clr>
            <a:srgbClr val="5ACBF0"/>
          </p15:clr>
        </p15:guide>
        <p15:guide id="4" pos="8411">
          <p15:clr>
            <a:srgbClr val="5ACBF0"/>
          </p15:clr>
        </p15:guide>
        <p15:guide id="5" pos="9258">
          <p15:clr>
            <a:srgbClr val="5ACBF0"/>
          </p15:clr>
        </p15:guide>
        <p15:guide id="8" pos="3651">
          <p15:clr>
            <a:srgbClr val="5ACBF0"/>
          </p15:clr>
        </p15:guide>
        <p15:guide id="9" pos="4032">
          <p15:clr>
            <a:srgbClr val="5ACBF0"/>
          </p15:clr>
        </p15:guide>
        <p15:guide id="10" pos="3840">
          <p15:clr>
            <a:srgbClr val="F26B43"/>
          </p15:clr>
        </p15:guide>
      </p15:sldGuideLst>
    </p:ext>
  </p:extLst>
</p:sldLayout>
</file>

<file path=ppt/slideLayouts/slideLayout218.xml><?xml version="1.0" encoding="utf-8"?>
<p:sldLayout xmlns:a="http://schemas.openxmlformats.org/drawingml/2006/main" xmlns:r="http://schemas.openxmlformats.org/officeDocument/2006/relationships" xmlns:p="http://schemas.openxmlformats.org/presentationml/2006/main" preserve="1" userDrawn="1">
  <p:cSld name="Three Column Layout with Subhead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1925"/>
            <a:ext cx="3401568" cy="62190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199" y="2283114"/>
            <a:ext cx="3398839" cy="1384995"/>
          </a:xfrm>
        </p:spPr>
        <p:txBody>
          <a:bodyPr wrap="square">
            <a:spAutoFit/>
          </a:bodyPr>
          <a:lstStyle>
            <a:lvl1pPr marL="0" indent="0">
              <a:defRPr lang="en-US" sz="1800" dirty="0"/>
            </a:lvl1pPr>
            <a:lvl2pPr marL="173038" indent="0">
              <a:defRPr lang="en-US" sz="1600" dirty="0"/>
            </a:lvl2pPr>
            <a:lvl3pPr marL="342900" indent="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4398115" y="1431925"/>
            <a:ext cx="3401568" cy="62190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4395216" y="2283115"/>
            <a:ext cx="3397822" cy="1384995"/>
          </a:xfrm>
        </p:spPr>
        <p:txBody>
          <a:bodyPr wrap="square">
            <a:spAutoFit/>
          </a:bodyPr>
          <a:lstStyle>
            <a:lvl1pPr marL="0" indent="0">
              <a:defRPr lang="en-US" sz="1800" dirty="0"/>
            </a:lvl1pPr>
            <a:lvl2pPr marL="173038" indent="0">
              <a:defRPr lang="en-US" sz="1600" dirty="0"/>
            </a:lvl2pPr>
            <a:lvl3pPr marL="342900" indent="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8207820" y="1431925"/>
            <a:ext cx="3401568" cy="62190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8211566" y="2283115"/>
            <a:ext cx="3397822" cy="1384995"/>
          </a:xfrm>
        </p:spPr>
        <p:txBody>
          <a:bodyPr wrap="square">
            <a:spAutoFit/>
          </a:bodyPr>
          <a:lstStyle>
            <a:lvl1pPr marL="0" indent="0">
              <a:defRPr lang="en-US" sz="1800" dirty="0"/>
            </a:lvl1pPr>
            <a:lvl2pPr marL="173038" indent="0">
              <a:defRPr lang="en-US" sz="1600" dirty="0"/>
            </a:lvl2pPr>
            <a:lvl3pPr marL="342900" indent="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12500"/>
      </p:ext>
    </p:extLst>
  </p:cSld>
  <p:clrMapOvr>
    <a:masterClrMapping/>
  </p:clrMapOvr>
  <p:transition>
    <p:fade/>
  </p:transition>
  <p:extLst>
    <p:ext uri="{DCECCB84-F9BA-43D5-87BE-67443E8EF086}">
      <p15:sldGuideLst xmlns:p15="http://schemas.microsoft.com/office/powerpoint/2012/main">
        <p15:guide id="6" pos="2509">
          <p15:clr>
            <a:srgbClr val="5ACBF0"/>
          </p15:clr>
        </p15:guide>
        <p15:guide id="7" pos="2768">
          <p15:clr>
            <a:srgbClr val="5ACBF0"/>
          </p15:clr>
        </p15:guide>
        <p15:guide id="9" pos="4909">
          <p15:clr>
            <a:srgbClr val="5ACBF0"/>
          </p15:clr>
        </p15:guide>
        <p15:guide id="10" pos="5171">
          <p15:clr>
            <a:srgbClr val="5ACBF0"/>
          </p15:clr>
        </p15:guide>
        <p15:guide id="12" orient="horz" pos="1436">
          <p15:clr>
            <a:srgbClr val="5ACBF0"/>
          </p15:clr>
        </p15:guide>
        <p15:guide id="13" pos="3840">
          <p15:clr>
            <a:srgbClr val="F26B43"/>
          </p15:clr>
        </p15:guide>
      </p15:sldGuideLst>
    </p:ext>
  </p:extLst>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userDrawn="1">
  <p:cSld name="Three Column Layout with Subheads - Viv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1925"/>
            <a:ext cx="3401568" cy="62190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199" y="2283114"/>
            <a:ext cx="3398839" cy="1384995"/>
          </a:xfrm>
        </p:spPr>
        <p:txBody>
          <a:bodyPr wrap="square">
            <a:spAutoFit/>
          </a:bodyPr>
          <a:lstStyle>
            <a:lvl1pPr marL="0" indent="0">
              <a:defRPr lang="en-US" sz="1800" dirty="0"/>
            </a:lvl1pPr>
            <a:lvl2pPr marL="173038" indent="0">
              <a:defRPr lang="en-US" sz="1600" dirty="0"/>
            </a:lvl2pPr>
            <a:lvl3pPr marL="342900" indent="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4398115" y="1431925"/>
            <a:ext cx="3401568" cy="62190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4395216" y="2283115"/>
            <a:ext cx="3397822" cy="1384995"/>
          </a:xfrm>
        </p:spPr>
        <p:txBody>
          <a:bodyPr wrap="square">
            <a:spAutoFit/>
          </a:bodyPr>
          <a:lstStyle>
            <a:lvl1pPr marL="0" indent="0">
              <a:defRPr lang="en-US" sz="1800" dirty="0"/>
            </a:lvl1pPr>
            <a:lvl2pPr marL="173038" indent="0">
              <a:defRPr lang="en-US" sz="1600" dirty="0"/>
            </a:lvl2pPr>
            <a:lvl3pPr marL="342900" indent="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8207820" y="1431925"/>
            <a:ext cx="3401568" cy="62190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8211566" y="2283115"/>
            <a:ext cx="3397822" cy="1384995"/>
          </a:xfrm>
        </p:spPr>
        <p:txBody>
          <a:bodyPr wrap="square">
            <a:spAutoFit/>
          </a:bodyPr>
          <a:lstStyle>
            <a:lvl1pPr marL="0" indent="0">
              <a:defRPr lang="en-US" sz="1800" dirty="0"/>
            </a:lvl1pPr>
            <a:lvl2pPr marL="173038" indent="0">
              <a:defRPr lang="en-US" sz="1600" dirty="0"/>
            </a:lvl2pPr>
            <a:lvl3pPr marL="342900" indent="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072387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2509">
          <p15:clr>
            <a:srgbClr val="5ACBF0"/>
          </p15:clr>
        </p15:guide>
        <p15:guide id="7" pos="2768">
          <p15:clr>
            <a:srgbClr val="5ACBF0"/>
          </p15:clr>
        </p15:guide>
        <p15:guide id="9" pos="4909">
          <p15:clr>
            <a:srgbClr val="5ACBF0"/>
          </p15:clr>
        </p15:guide>
        <p15:guide id="10" pos="5171">
          <p15:clr>
            <a:srgbClr val="5ACBF0"/>
          </p15:clr>
        </p15:guide>
        <p15:guide id="12" orient="horz" pos="1436">
          <p15:clr>
            <a:srgbClr val="5ACBF0"/>
          </p15:clr>
        </p15:guide>
        <p15:guide id="13" pos="3840">
          <p15:clr>
            <a:srgbClr val="F26B43"/>
          </p15:clr>
        </p15:guide>
      </p15:sldGuideLst>
    </p:ext>
  </p:extLst>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userDrawn="1">
  <p:cSld name="Three Column Layout with Subheads - Dark">
    <p:bg>
      <p:bgRef idx="1001">
        <a:schemeClr val="bg2"/>
      </p:bgRef>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1925"/>
            <a:ext cx="3401568" cy="62190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199" y="2283114"/>
            <a:ext cx="3398839" cy="1384995"/>
          </a:xfrm>
        </p:spPr>
        <p:txBody>
          <a:bodyPr wrap="square">
            <a:spAutoFit/>
          </a:bodyPr>
          <a:lstStyle>
            <a:lvl1pPr marL="0" indent="0">
              <a:defRPr lang="en-US" sz="1800" dirty="0"/>
            </a:lvl1pPr>
            <a:lvl2pPr marL="173038" indent="0">
              <a:defRPr lang="en-US" sz="1600" dirty="0"/>
            </a:lvl2pPr>
            <a:lvl3pPr marL="342900" indent="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4398115" y="1431925"/>
            <a:ext cx="3401568" cy="62190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4395216" y="2283115"/>
            <a:ext cx="3397822" cy="1384995"/>
          </a:xfrm>
        </p:spPr>
        <p:txBody>
          <a:bodyPr wrap="square">
            <a:spAutoFit/>
          </a:bodyPr>
          <a:lstStyle>
            <a:lvl1pPr marL="0" indent="0">
              <a:defRPr lang="en-US" sz="1800" dirty="0"/>
            </a:lvl1pPr>
            <a:lvl2pPr marL="173038" indent="0">
              <a:defRPr lang="en-US" sz="1600" dirty="0"/>
            </a:lvl2pPr>
            <a:lvl3pPr marL="342900" indent="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8207820" y="1431925"/>
            <a:ext cx="3401568" cy="62190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8211566" y="2283115"/>
            <a:ext cx="3397822" cy="1384995"/>
          </a:xfrm>
        </p:spPr>
        <p:txBody>
          <a:bodyPr wrap="square">
            <a:spAutoFit/>
          </a:bodyPr>
          <a:lstStyle>
            <a:lvl1pPr marL="0" indent="0">
              <a:defRPr lang="en-US" sz="1800" dirty="0"/>
            </a:lvl1pPr>
            <a:lvl2pPr marL="173038" indent="0">
              <a:defRPr lang="en-US" sz="1600" dirty="0"/>
            </a:lvl2pPr>
            <a:lvl3pPr marL="342900" indent="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03701828"/>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2509">
          <p15:clr>
            <a:srgbClr val="5ACBF0"/>
          </p15:clr>
        </p15:guide>
        <p15:guide id="7" pos="2768">
          <p15:clr>
            <a:srgbClr val="5ACBF0"/>
          </p15:clr>
        </p15:guide>
        <p15:guide id="9" pos="4909">
          <p15:clr>
            <a:srgbClr val="5ACBF0"/>
          </p15:clr>
        </p15:guide>
        <p15:guide id="10" pos="5171">
          <p15:clr>
            <a:srgbClr val="5ACBF0"/>
          </p15:clr>
        </p15:guide>
        <p15:guide id="12" orient="horz" pos="1436">
          <p15:clr>
            <a:srgbClr val="5ACBF0"/>
          </p15:clr>
        </p15:guide>
        <p15:guide id="13" pos="3840">
          <p15:clr>
            <a:srgbClr val="F26B43"/>
          </p15:clr>
        </p15:guide>
      </p15:sldGuideLst>
    </p:ext>
  </p:extLst>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p:cSld name="Four Column Layout with Subheads">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5" y="457200"/>
            <a:ext cx="11018521"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1" y="1436307"/>
            <a:ext cx="2532063"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1" y="2283116"/>
            <a:ext cx="2532063" cy="1489639"/>
          </a:xfrm>
        </p:spPr>
        <p:txBody>
          <a:bodyPr vert="horz" wrap="square" lIns="0" tIns="0" rIns="0" bIns="0" rtlCol="0">
            <a:spAutoFit/>
          </a:bodyPr>
          <a:lstStyle>
            <a:lvl1pPr>
              <a:defRPr lang="en-US" sz="1600" dirty="0"/>
            </a:lvl1pPr>
            <a:lvl2pPr>
              <a:defRPr lang="en-US" sz="1400" dirty="0"/>
            </a:lvl2pPr>
            <a:lvl3pPr>
              <a:defRPr lang="en-US" sz="1400" dirty="0"/>
            </a:lvl3pPr>
            <a:lvl4pPr>
              <a:defRPr lang="en-US" sz="1200" dirty="0"/>
            </a:lvl4pPr>
            <a:lvl5pPr>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1925"/>
            <a:ext cx="2533650"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6" y="2283116"/>
            <a:ext cx="2532063" cy="1489639"/>
          </a:xfrm>
        </p:spPr>
        <p:txBody>
          <a:bodyPr vert="horz" wrap="square" lIns="0" tIns="0" rIns="0" bIns="0" rtlCol="0">
            <a:spAutoFit/>
          </a:bodyPr>
          <a:lstStyle>
            <a:lvl1pPr>
              <a:defRPr lang="en-US" sz="1600" dirty="0"/>
            </a:lvl1pPr>
            <a:lvl2pPr>
              <a:defRPr lang="en-US" sz="1400" dirty="0"/>
            </a:lvl2pPr>
            <a:lvl3pPr>
              <a:defRPr lang="en-US" sz="1400" dirty="0"/>
            </a:lvl3pPr>
            <a:lvl4pPr>
              <a:defRPr lang="en-US" sz="1200" dirty="0"/>
            </a:lvl4pPr>
            <a:lvl5pPr>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9" y="1431925"/>
            <a:ext cx="2532063"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9" y="2283116"/>
            <a:ext cx="2532063" cy="1489639"/>
          </a:xfrm>
        </p:spPr>
        <p:txBody>
          <a:bodyPr vert="horz" wrap="square" lIns="0" tIns="0" rIns="0" bIns="0" rtlCol="0">
            <a:spAutoFit/>
          </a:bodyPr>
          <a:lstStyle>
            <a:lvl1pPr>
              <a:defRPr lang="en-US" sz="1600" dirty="0"/>
            </a:lvl1pPr>
            <a:lvl2pPr>
              <a:defRPr lang="en-US" sz="1400" dirty="0"/>
            </a:lvl2pPr>
            <a:lvl3pPr>
              <a:defRPr lang="en-US" sz="1400" dirty="0"/>
            </a:lvl3pPr>
            <a:lvl4pPr>
              <a:defRPr lang="en-US" sz="1200" dirty="0"/>
            </a:lvl4pPr>
            <a:lvl5pPr>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1925"/>
            <a:ext cx="2533650"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4" y="2283116"/>
            <a:ext cx="2532063" cy="1489639"/>
          </a:xfrm>
        </p:spPr>
        <p:txBody>
          <a:bodyPr vert="horz" wrap="square" lIns="0" tIns="0" rIns="0" bIns="0" rtlCol="0">
            <a:spAutoFit/>
          </a:bodyPr>
          <a:lstStyle>
            <a:lvl1pPr>
              <a:defRPr lang="en-US" sz="1600" dirty="0"/>
            </a:lvl1pPr>
            <a:lvl2pPr>
              <a:defRPr lang="en-US" sz="1400" dirty="0"/>
            </a:lvl2pPr>
            <a:lvl3pPr>
              <a:defRPr lang="en-US" sz="1400" dirty="0"/>
            </a:lvl3pPr>
            <a:lvl4pPr>
              <a:defRPr lang="en-US" sz="1200" dirty="0"/>
            </a:lvl4pPr>
            <a:lvl5pPr>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686686"/>
      </p:ext>
    </p:extLst>
  </p:cSld>
  <p:clrMapOvr>
    <a:masterClrMapping/>
  </p:clrMapOvr>
  <p:transition>
    <p:fade/>
  </p:transition>
  <p:hf hdr="0" dt="0"/>
  <p:extLst>
    <p:ext uri="{DCECCB84-F9BA-43D5-87BE-67443E8EF086}">
      <p15:sldGuideLst xmlns:p15="http://schemas.microsoft.com/office/powerpoint/2012/main">
        <p15:guide id="6" pos="3748">
          <p15:clr>
            <a:srgbClr val="5ACBF0"/>
          </p15:clr>
        </p15:guide>
        <p15:guide id="7" pos="3932">
          <p15:clr>
            <a:srgbClr val="5ACBF0"/>
          </p15:clr>
        </p15:guide>
        <p15:guide id="8" pos="8618">
          <p15:clr>
            <a:srgbClr val="5ACBF0"/>
          </p15:clr>
        </p15:guide>
        <p15:guide id="9" pos="9051">
          <p15:clr>
            <a:srgbClr val="5ACBF0"/>
          </p15:clr>
        </p15:guide>
        <p15:guide id="10" pos="12723">
          <p15:clr>
            <a:srgbClr val="5ACBF0"/>
          </p15:clr>
        </p15:guide>
        <p15:guide id="11" pos="13151">
          <p15:clr>
            <a:srgbClr val="5ACBF0"/>
          </p15:clr>
        </p15:guide>
        <p15:guide id="12" orient="horz" pos="1436">
          <p15:clr>
            <a:srgbClr val="5ACBF0"/>
          </p15:clr>
        </p15:guide>
        <p15:guide id="13" pos="2151">
          <p15:clr>
            <a:srgbClr val="5ACBF0"/>
          </p15:clr>
        </p15:guide>
        <p15:guide id="14" pos="1965">
          <p15:clr>
            <a:srgbClr val="5ACBF0"/>
          </p15:clr>
        </p15:guide>
        <p15:guide id="15" pos="5529">
          <p15:clr>
            <a:srgbClr val="5ACBF0"/>
          </p15:clr>
        </p15:guide>
        <p15:guide id="16" pos="5715">
          <p15:clr>
            <a:srgbClr val="5ACBF0"/>
          </p15:clr>
        </p15:guide>
      </p15:sldGuideLst>
    </p:ext>
  </p:extLst>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p:cSld name="Four Column Layout with Subheads - Viv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5" y="457200"/>
            <a:ext cx="11018521"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1" y="1436307"/>
            <a:ext cx="2532063"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1" y="2283116"/>
            <a:ext cx="2532063" cy="1489639"/>
          </a:xfrm>
        </p:spPr>
        <p:txBody>
          <a:bodyPr vert="horz" wrap="square" lIns="0" tIns="0" rIns="0" bIns="0" rtlCol="0">
            <a:spAutoFit/>
          </a:bodyPr>
          <a:lstStyle>
            <a:lvl1pPr>
              <a:defRPr lang="en-US" sz="1600" dirty="0"/>
            </a:lvl1pPr>
            <a:lvl2pPr>
              <a:defRPr lang="en-US" sz="1400" dirty="0"/>
            </a:lvl2pPr>
            <a:lvl3pPr>
              <a:defRPr lang="en-US" sz="1400" dirty="0"/>
            </a:lvl3pPr>
            <a:lvl4pPr>
              <a:defRPr lang="en-US" sz="1200" dirty="0"/>
            </a:lvl4pPr>
            <a:lvl5pPr>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1925"/>
            <a:ext cx="2533650"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6" y="2283116"/>
            <a:ext cx="2532063" cy="1489639"/>
          </a:xfrm>
        </p:spPr>
        <p:txBody>
          <a:bodyPr vert="horz" wrap="square" lIns="0" tIns="0" rIns="0" bIns="0" rtlCol="0">
            <a:spAutoFit/>
          </a:bodyPr>
          <a:lstStyle>
            <a:lvl1pPr>
              <a:defRPr lang="en-US" sz="1600" dirty="0"/>
            </a:lvl1pPr>
            <a:lvl2pPr>
              <a:defRPr lang="en-US" sz="1400" dirty="0"/>
            </a:lvl2pPr>
            <a:lvl3pPr>
              <a:defRPr lang="en-US" sz="1400" dirty="0"/>
            </a:lvl3pPr>
            <a:lvl4pPr>
              <a:defRPr lang="en-US" sz="1200" dirty="0"/>
            </a:lvl4pPr>
            <a:lvl5pPr>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9" y="1431925"/>
            <a:ext cx="2532063"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9" y="2283116"/>
            <a:ext cx="2532063" cy="1489639"/>
          </a:xfrm>
        </p:spPr>
        <p:txBody>
          <a:bodyPr vert="horz" wrap="square" lIns="0" tIns="0" rIns="0" bIns="0" rtlCol="0">
            <a:spAutoFit/>
          </a:bodyPr>
          <a:lstStyle>
            <a:lvl1pPr>
              <a:defRPr lang="en-US" sz="1600" dirty="0"/>
            </a:lvl1pPr>
            <a:lvl2pPr>
              <a:defRPr lang="en-US" sz="1400" dirty="0"/>
            </a:lvl2pPr>
            <a:lvl3pPr>
              <a:defRPr lang="en-US" sz="1400" dirty="0"/>
            </a:lvl3pPr>
            <a:lvl4pPr>
              <a:defRPr lang="en-US" sz="1200" dirty="0"/>
            </a:lvl4pPr>
            <a:lvl5pPr>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1925"/>
            <a:ext cx="2533650"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4" y="2283116"/>
            <a:ext cx="2532063" cy="1489639"/>
          </a:xfrm>
        </p:spPr>
        <p:txBody>
          <a:bodyPr vert="horz" wrap="square" lIns="0" tIns="0" rIns="0" bIns="0" rtlCol="0">
            <a:spAutoFit/>
          </a:bodyPr>
          <a:lstStyle>
            <a:lvl1pPr>
              <a:defRPr lang="en-US" sz="1600" dirty="0"/>
            </a:lvl1pPr>
            <a:lvl2pPr>
              <a:defRPr lang="en-US" sz="1400" dirty="0"/>
            </a:lvl2pPr>
            <a:lvl3pPr>
              <a:defRPr lang="en-US" sz="1400" dirty="0"/>
            </a:lvl3pPr>
            <a:lvl4pPr>
              <a:defRPr lang="en-US" sz="1200" dirty="0"/>
            </a:lvl4pPr>
            <a:lvl5pPr>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5002609"/>
      </p:ext>
    </p:extLst>
  </p:cSld>
  <p:clrMapOvr>
    <a:overrideClrMapping bg1="lt1" tx1="dk1" bg2="lt2" tx2="dk2" accent1="accent1" accent2="accent2" accent3="accent3" accent4="accent4" accent5="accent5" accent6="accent6" hlink="hlink" folHlink="folHlink"/>
  </p:clrMapOvr>
  <p:transition>
    <p:fade/>
  </p:transition>
  <p:hf hdr="0" dt="0"/>
  <p:extLst>
    <p:ext uri="{DCECCB84-F9BA-43D5-87BE-67443E8EF086}">
      <p15:sldGuideLst xmlns:p15="http://schemas.microsoft.com/office/powerpoint/2012/main">
        <p15:guide id="6" pos="3748">
          <p15:clr>
            <a:srgbClr val="5ACBF0"/>
          </p15:clr>
        </p15:guide>
        <p15:guide id="7" pos="3932">
          <p15:clr>
            <a:srgbClr val="5ACBF0"/>
          </p15:clr>
        </p15:guide>
        <p15:guide id="8" pos="8618">
          <p15:clr>
            <a:srgbClr val="5ACBF0"/>
          </p15:clr>
        </p15:guide>
        <p15:guide id="9" pos="9051">
          <p15:clr>
            <a:srgbClr val="5ACBF0"/>
          </p15:clr>
        </p15:guide>
        <p15:guide id="10" pos="12723">
          <p15:clr>
            <a:srgbClr val="5ACBF0"/>
          </p15:clr>
        </p15:guide>
        <p15:guide id="11" pos="13151">
          <p15:clr>
            <a:srgbClr val="5ACBF0"/>
          </p15:clr>
        </p15:guide>
        <p15:guide id="12" orient="horz" pos="1436">
          <p15:clr>
            <a:srgbClr val="5ACBF0"/>
          </p15:clr>
        </p15:guide>
        <p15:guide id="13" pos="2151">
          <p15:clr>
            <a:srgbClr val="5ACBF0"/>
          </p15:clr>
        </p15:guide>
        <p15:guide id="14" pos="1965">
          <p15:clr>
            <a:srgbClr val="5ACBF0"/>
          </p15:clr>
        </p15:guide>
        <p15:guide id="15" pos="5529">
          <p15:clr>
            <a:srgbClr val="5ACBF0"/>
          </p15:clr>
        </p15:guide>
        <p15:guide id="16" pos="5715">
          <p15:clr>
            <a:srgbClr val="5ACBF0"/>
          </p15:clr>
        </p15:guide>
      </p15:sldGuideLst>
    </p:ext>
  </p:extLst>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p:cSld name="Four Column Layout with Subheads - Dark">
    <p:bg>
      <p:bgRef idx="1001">
        <a:schemeClr val="bg2"/>
      </p:bgRef>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5" y="457200"/>
            <a:ext cx="11018521"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1" y="1436307"/>
            <a:ext cx="2532063"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1" y="2283116"/>
            <a:ext cx="2532063" cy="1489639"/>
          </a:xfrm>
        </p:spPr>
        <p:txBody>
          <a:bodyPr vert="horz" wrap="square" lIns="0" tIns="0" rIns="0" bIns="0" rtlCol="0">
            <a:spAutoFit/>
          </a:bodyPr>
          <a:lstStyle>
            <a:lvl1pPr>
              <a:defRPr lang="en-US" sz="1600" dirty="0"/>
            </a:lvl1pPr>
            <a:lvl2pPr>
              <a:defRPr lang="en-US" sz="1400" dirty="0"/>
            </a:lvl2pPr>
            <a:lvl3pPr>
              <a:defRPr lang="en-US" sz="1400" dirty="0"/>
            </a:lvl3pPr>
            <a:lvl4pPr>
              <a:defRPr lang="en-US" sz="1200" dirty="0"/>
            </a:lvl4pPr>
            <a:lvl5pPr>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1925"/>
            <a:ext cx="2533650"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6" y="2283116"/>
            <a:ext cx="2532063" cy="1489639"/>
          </a:xfrm>
        </p:spPr>
        <p:txBody>
          <a:bodyPr vert="horz" wrap="square" lIns="0" tIns="0" rIns="0" bIns="0" rtlCol="0">
            <a:spAutoFit/>
          </a:bodyPr>
          <a:lstStyle>
            <a:lvl1pPr>
              <a:defRPr lang="en-US" sz="1600" dirty="0"/>
            </a:lvl1pPr>
            <a:lvl2pPr>
              <a:defRPr lang="en-US" sz="1400" dirty="0"/>
            </a:lvl2pPr>
            <a:lvl3pPr>
              <a:defRPr lang="en-US" sz="1400" dirty="0"/>
            </a:lvl3pPr>
            <a:lvl4pPr>
              <a:defRPr lang="en-US" sz="1200" dirty="0"/>
            </a:lvl4pPr>
            <a:lvl5pPr>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9" y="1431925"/>
            <a:ext cx="2532063"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9" y="2283116"/>
            <a:ext cx="2532063" cy="1489639"/>
          </a:xfrm>
        </p:spPr>
        <p:txBody>
          <a:bodyPr vert="horz" wrap="square" lIns="0" tIns="0" rIns="0" bIns="0" rtlCol="0">
            <a:spAutoFit/>
          </a:bodyPr>
          <a:lstStyle>
            <a:lvl1pPr>
              <a:defRPr lang="en-US" sz="1600" dirty="0"/>
            </a:lvl1pPr>
            <a:lvl2pPr>
              <a:defRPr lang="en-US" sz="1400" dirty="0"/>
            </a:lvl2pPr>
            <a:lvl3pPr>
              <a:defRPr lang="en-US" sz="1400" dirty="0"/>
            </a:lvl3pPr>
            <a:lvl4pPr>
              <a:defRPr lang="en-US" sz="1200" dirty="0"/>
            </a:lvl4pPr>
            <a:lvl5pPr>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1925"/>
            <a:ext cx="2533650" cy="615466"/>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4" y="2283116"/>
            <a:ext cx="2532063" cy="1489639"/>
          </a:xfrm>
        </p:spPr>
        <p:txBody>
          <a:bodyPr vert="horz" wrap="square" lIns="0" tIns="0" rIns="0" bIns="0" rtlCol="0">
            <a:spAutoFit/>
          </a:bodyPr>
          <a:lstStyle>
            <a:lvl1pPr>
              <a:defRPr lang="en-US" sz="1600" dirty="0"/>
            </a:lvl1pPr>
            <a:lvl2pPr>
              <a:defRPr lang="en-US" sz="1400" dirty="0"/>
            </a:lvl2pPr>
            <a:lvl3pPr>
              <a:defRPr lang="en-US" sz="1400" dirty="0"/>
            </a:lvl3pPr>
            <a:lvl4pPr>
              <a:defRPr lang="en-US" sz="1200" dirty="0"/>
            </a:lvl4pPr>
            <a:lvl5pPr>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3965458"/>
      </p:ext>
    </p:extLst>
  </p:cSld>
  <p:clrMapOvr>
    <a:overrideClrMapping bg1="dk1" tx1="lt1" bg2="dk2" tx2="lt2" accent1="accent1" accent2="accent2" accent3="accent3" accent4="accent4" accent5="accent5" accent6="accent6" hlink="hlink" folHlink="folHlink"/>
  </p:clrMapOvr>
  <p:transition>
    <p:fade/>
  </p:transition>
  <p:hf hdr="0" dt="0"/>
  <p:extLst>
    <p:ext uri="{DCECCB84-F9BA-43D5-87BE-67443E8EF086}">
      <p15:sldGuideLst xmlns:p15="http://schemas.microsoft.com/office/powerpoint/2012/main">
        <p15:guide id="6" pos="3748">
          <p15:clr>
            <a:srgbClr val="5ACBF0"/>
          </p15:clr>
        </p15:guide>
        <p15:guide id="7" pos="3932">
          <p15:clr>
            <a:srgbClr val="5ACBF0"/>
          </p15:clr>
        </p15:guide>
        <p15:guide id="8" pos="8618">
          <p15:clr>
            <a:srgbClr val="5ACBF0"/>
          </p15:clr>
        </p15:guide>
        <p15:guide id="9" pos="9051">
          <p15:clr>
            <a:srgbClr val="5ACBF0"/>
          </p15:clr>
        </p15:guide>
        <p15:guide id="10" pos="12723">
          <p15:clr>
            <a:srgbClr val="5ACBF0"/>
          </p15:clr>
        </p15:guide>
        <p15:guide id="11" pos="13151">
          <p15:clr>
            <a:srgbClr val="5ACBF0"/>
          </p15:clr>
        </p15:guide>
        <p15:guide id="12" orient="horz" pos="1436">
          <p15:clr>
            <a:srgbClr val="5ACBF0"/>
          </p15:clr>
        </p15:guide>
        <p15:guide id="13" pos="2151">
          <p15:clr>
            <a:srgbClr val="5ACBF0"/>
          </p15:clr>
        </p15:guide>
        <p15:guide id="14" pos="1965">
          <p15:clr>
            <a:srgbClr val="5ACBF0"/>
          </p15:clr>
        </p15:guide>
        <p15:guide id="15" pos="5529">
          <p15:clr>
            <a:srgbClr val="5ACBF0"/>
          </p15:clr>
        </p15:guide>
        <p15:guide id="16" pos="5715">
          <p15:clr>
            <a:srgbClr val="5ACBF0"/>
          </p15:clr>
        </p15:guide>
      </p15:sldGuideLst>
    </p:ext>
  </p:extLst>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EEA8-107E-5DAE-4055-D9825BF9795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34723093"/>
      </p:ext>
    </p:extLst>
  </p:cSld>
  <p:clrMapOvr>
    <a:masterClrMapping/>
  </p:clrMapOvr>
  <p:transition>
    <p:fade/>
  </p:transition>
  <p:extLst>
    <p:ext uri="{DCECCB84-F9BA-43D5-87BE-67443E8EF086}">
      <p15:sldGuideLst xmlns:p15="http://schemas.microsoft.com/office/powerpoint/2012/main">
        <p15:guide id="1" pos="3840">
          <p15:clr>
            <a:srgbClr val="C35EA4"/>
          </p15:clr>
        </p15:guide>
        <p15:guide id="2" orient="horz" pos="2160">
          <p15:clr>
            <a:srgbClr val="C35EA4"/>
          </p15:clr>
        </p15:guide>
      </p15:sldGuideLst>
    </p:ext>
  </p:extLst>
</p:sldLayout>
</file>

<file path=ppt/slideLayouts/slideLayout225.xml><?xml version="1.0" encoding="utf-8"?>
<p:sldLayout xmlns:a="http://schemas.openxmlformats.org/drawingml/2006/main" xmlns:r="http://schemas.openxmlformats.org/officeDocument/2006/relationships" xmlns:p="http://schemas.openxmlformats.org/presentationml/2006/main" preserve="1" userDrawn="1">
  <p:cSld name="Title Only - Viv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EEA8-107E-5DAE-4055-D9825BF9795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6827171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pos="3840">
          <p15:clr>
            <a:srgbClr val="C35EA4"/>
          </p15:clr>
        </p15:guide>
        <p15:guide id="2" orient="horz" pos="2160">
          <p15:clr>
            <a:srgbClr val="C35EA4"/>
          </p15:clr>
        </p15:guide>
      </p15:sldGuideLst>
    </p:ext>
  </p:extLst>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userDrawn="1">
  <p:cSld name="Title Only - Dark">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73076232"/>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227.xml><?xml version="1.0" encoding="utf-8"?>
<p:sldLayout xmlns:a="http://schemas.openxmlformats.org/drawingml/2006/main" xmlns:r="http://schemas.openxmlformats.org/officeDocument/2006/relationships" xmlns:p="http://schemas.openxmlformats.org/presentationml/2006/main" preserve="1" userDrawn="1">
  <p:cSld name="Title Only - Design">
    <p:bg>
      <p:bgRef idx="1001">
        <a:schemeClr val="bg2"/>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DBC7AC-0295-A489-5EB8-70DA0FCC22CF}"/>
              </a:ext>
            </a:extLst>
          </p:cNvPr>
          <p:cNvPicPr>
            <a:picLocks noChangeAspect="1"/>
          </p:cNvPicPr>
          <p:nvPr userDrawn="1"/>
        </p:nvPicPr>
        <p:blipFill rotWithShape="1">
          <a:blip r:embed="rId2">
            <a:alphaModFix amt="15000"/>
            <a:extLst>
              <a:ext uri="{96DAC541-7B7A-43D3-8B79-37D633B846F1}">
                <asvg:svgBlip xmlns:asvg="http://schemas.microsoft.com/office/drawing/2016/SVG/main" r:embed="rId3"/>
              </a:ext>
            </a:extLst>
          </a:blip>
          <a:srcRect t="-7638" r="16394" b="21133"/>
          <a:stretch/>
        </p:blipFill>
        <p:spPr>
          <a:xfrm>
            <a:off x="6306651" y="619633"/>
            <a:ext cx="5882302" cy="6238368"/>
          </a:xfrm>
          <a:prstGeom prst="rect">
            <a:avLst/>
          </a:prstGeom>
        </p:spPr>
      </p:pic>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8672144"/>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50">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228.xml><?xml version="1.0" encoding="utf-8"?>
<p:sldLayout xmlns:a="http://schemas.openxmlformats.org/drawingml/2006/main" xmlns:r="http://schemas.openxmlformats.org/officeDocument/2006/relationships" xmlns:p="http://schemas.openxmlformats.org/presentationml/2006/main" preserve="1" userDrawn="1">
  <p:cSld name="Title Only - BLACK">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F5D05-0FFB-88C3-2330-2673AE6A009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89994175"/>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229.xml><?xml version="1.0" encoding="utf-8"?>
<p:sldLayout xmlns:a="http://schemas.openxmlformats.org/drawingml/2006/main" xmlns:r="http://schemas.openxmlformats.org/officeDocument/2006/relationships" xmlns:p="http://schemas.openxmlformats.org/presentationml/2006/main" preserve="1" userDrawn="1">
  <p:cSld name="Title and navigat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F5D05-0FFB-88C3-2330-2673AE6A009C}"/>
              </a:ext>
            </a:extLst>
          </p:cNvPr>
          <p:cNvSpPr>
            <a:spLocks noGrp="1"/>
          </p:cNvSpPr>
          <p:nvPr>
            <p:ph type="title"/>
          </p:nvPr>
        </p:nvSpPr>
        <p:spPr>
          <a:xfrm>
            <a:off x="-1" y="775902"/>
            <a:ext cx="12188952" cy="830997"/>
          </a:xfrm>
          <a:solidFill>
            <a:schemeClr val="bg1">
              <a:lumMod val="95000"/>
            </a:schemeClr>
          </a:solidFill>
        </p:spPr>
        <p:txBody>
          <a:bodyPr lIns="585216" tIns="137160" rIns="585216" bIns="137160" anchor="ctr" anchorCtr="0"/>
          <a:lstStyle>
            <a:lvl1pPr>
              <a:defRPr>
                <a:solidFill>
                  <a:schemeClr val="tx1">
                    <a:lumMod val="50000"/>
                    <a:lumOff val="50000"/>
                  </a:schemeClr>
                </a:solidFill>
              </a:defRPr>
            </a:lvl1pPr>
          </a:lstStyle>
          <a:p>
            <a:r>
              <a:rPr lang="en-US"/>
              <a:t>Click to edit Master title style</a:t>
            </a:r>
          </a:p>
        </p:txBody>
      </p:sp>
      <p:sp>
        <p:nvSpPr>
          <p:cNvPr id="3" name="Rectangle 2">
            <a:extLst>
              <a:ext uri="{FF2B5EF4-FFF2-40B4-BE49-F238E27FC236}">
                <a16:creationId xmlns:a16="http://schemas.microsoft.com/office/drawing/2014/main" id="{0DDD651F-EAEC-C6F6-A7EA-4EB53396FA56}"/>
              </a:ext>
            </a:extLst>
          </p:cNvPr>
          <p:cNvSpPr/>
          <p:nvPr userDrawn="1"/>
        </p:nvSpPr>
        <p:spPr>
          <a:xfrm>
            <a:off x="0" y="6063038"/>
            <a:ext cx="12192000" cy="4571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Microsoft Viva - Engage Squared">
            <a:extLst>
              <a:ext uri="{FF2B5EF4-FFF2-40B4-BE49-F238E27FC236}">
                <a16:creationId xmlns:a16="http://schemas.microsoft.com/office/drawing/2014/main" id="{1745CD88-41F0-23F5-23A0-39E17C48D327}"/>
              </a:ext>
            </a:extLst>
          </p:cNvPr>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1512447" y="6209158"/>
            <a:ext cx="562130" cy="562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744699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230.xml><?xml version="1.0" encoding="utf-8"?>
<p:sldLayout xmlns:a="http://schemas.openxmlformats.org/drawingml/2006/main" xmlns:r="http://schemas.openxmlformats.org/officeDocument/2006/relationships" xmlns:p="http://schemas.openxmlformats.org/presentationml/2006/main" preserve="1" userDrawn="1">
  <p:cSld name="Blank">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645237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231.xml><?xml version="1.0" encoding="utf-8"?>
<p:sldLayout xmlns:a="http://schemas.openxmlformats.org/drawingml/2006/main" xmlns:r="http://schemas.openxmlformats.org/officeDocument/2006/relationships" xmlns:p="http://schemas.openxmlformats.org/presentationml/2006/main" preserve="1" userDrawn="1">
  <p:cSld name="Blank - White">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642626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9" orient="horz" pos="1271">
          <p15:clr>
            <a:srgbClr val="5ACBF0"/>
          </p15:clr>
        </p15:guide>
      </p15:sldGuideLst>
    </p:ext>
  </p:extLst>
</p:sldLayout>
</file>

<file path=ppt/slideLayouts/slideLayout232.xml><?xml version="1.0" encoding="utf-8"?>
<p:sldLayout xmlns:a="http://schemas.openxmlformats.org/drawingml/2006/main" xmlns:r="http://schemas.openxmlformats.org/officeDocument/2006/relationships" xmlns:p="http://schemas.openxmlformats.org/presentationml/2006/main" preserve="1" userDrawn="1">
  <p:cSld name="Blank - Dark">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802172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233.xml><?xml version="1.0" encoding="utf-8"?>
<p:sldLayout xmlns:a="http://schemas.openxmlformats.org/drawingml/2006/main" xmlns:r="http://schemas.openxmlformats.org/officeDocument/2006/relationships" xmlns:p="http://schemas.openxmlformats.org/presentationml/2006/main" preserve="1" userDrawn="1">
  <p:cSld name="Blank - Design">
    <p:bg>
      <p:bgRef idx="1001">
        <a:schemeClr val="bg2"/>
      </p:bgRef>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0B60ED1A-9C53-26A6-9207-8D22DF1386D6}"/>
              </a:ext>
            </a:extLst>
          </p:cNvPr>
          <p:cNvPicPr>
            <a:picLocks noChangeAspect="1"/>
          </p:cNvPicPr>
          <p:nvPr userDrawn="1"/>
        </p:nvPicPr>
        <p:blipFill rotWithShape="1">
          <a:blip r:embed="rId2">
            <a:alphaModFix amt="15000"/>
            <a:extLst>
              <a:ext uri="{96DAC541-7B7A-43D3-8B79-37D633B846F1}">
                <asvg:svgBlip xmlns:asvg="http://schemas.microsoft.com/office/drawing/2016/SVG/main" r:embed="rId3"/>
              </a:ext>
            </a:extLst>
          </a:blip>
          <a:srcRect t="-7638" r="16394" b="21133"/>
          <a:stretch/>
        </p:blipFill>
        <p:spPr>
          <a:xfrm>
            <a:off x="6306651" y="619633"/>
            <a:ext cx="5882302" cy="6238368"/>
          </a:xfrm>
          <a:prstGeom prst="rect">
            <a:avLst/>
          </a:prstGeom>
        </p:spPr>
      </p:pic>
    </p:spTree>
    <p:extLst>
      <p:ext uri="{BB962C8B-B14F-4D97-AF65-F5344CB8AC3E}">
        <p14:creationId xmlns:p14="http://schemas.microsoft.com/office/powerpoint/2010/main" val="399142044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234.xml><?xml version="1.0" encoding="utf-8"?>
<p:sldLayout xmlns:a="http://schemas.openxmlformats.org/drawingml/2006/main" xmlns:r="http://schemas.openxmlformats.org/officeDocument/2006/relationships" xmlns:p="http://schemas.openxmlformats.org/presentationml/2006/main" preserve="1" userDrawn="1">
  <p:cSld name="Blank - Black">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1324773"/>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235.xml><?xml version="1.0" encoding="utf-8"?>
<p:sldLayout xmlns:a="http://schemas.openxmlformats.org/drawingml/2006/main" xmlns:r="http://schemas.openxmlformats.org/officeDocument/2006/relationships" xmlns:p="http://schemas.openxmlformats.org/presentationml/2006/main" preserve="1" userDrawn="1">
  <p:cSld name="Small Title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193411106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userDrawn="1">
  <p:cSld name="Small Title Half Page - Dark">
    <p:bg>
      <p:bgRef idx="1001">
        <a:schemeClr val="bg2"/>
      </p:bgRef>
    </p:bg>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287731454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userDrawn="1">
  <p:cSld name="Feature slid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4201" y="457200"/>
            <a:ext cx="3683000" cy="1107996"/>
          </a:xfrm>
        </p:spPr>
        <p:txBody>
          <a:bodyPr wrap="square" anchor="t" anchorCtr="0">
            <a:spAutoFit/>
          </a:bodyPr>
          <a:lstStyle>
            <a:lvl1pPr>
              <a:defRPr sz="3600">
                <a:solidFill>
                  <a:schemeClr val="tx1"/>
                </a:solidFill>
              </a:defRPr>
            </a:lvl1pPr>
          </a:lstStyle>
          <a:p>
            <a:r>
              <a:rPr lang="en-US"/>
              <a:t>Click to edit Master title style</a:t>
            </a:r>
          </a:p>
        </p:txBody>
      </p:sp>
      <p:sp>
        <p:nvSpPr>
          <p:cNvPr id="4" name="Text Placeholder 3"/>
          <p:cNvSpPr>
            <a:spLocks noGrp="1"/>
          </p:cNvSpPr>
          <p:nvPr>
            <p:ph type="body" sz="quarter" idx="10"/>
          </p:nvPr>
        </p:nvSpPr>
        <p:spPr>
          <a:xfrm>
            <a:off x="584201" y="2971800"/>
            <a:ext cx="3682999" cy="603242"/>
          </a:xfrm>
        </p:spPr>
        <p:txBody>
          <a:bodyPr wrap="square" anchor="ctr" anchorCtr="0">
            <a:spAutoFit/>
          </a:bodyPr>
          <a:lstStyle>
            <a:lvl1pPr marL="0" indent="0">
              <a:spcBef>
                <a:spcPts val="1200"/>
              </a:spcBef>
              <a:buNone/>
              <a:defRPr sz="2000">
                <a:solidFill>
                  <a:schemeClr val="tx1"/>
                </a:solidFill>
              </a:defRPr>
            </a:lvl1pPr>
            <a:lvl2pPr marL="0" indent="0">
              <a:buNone/>
              <a:defRPr sz="1600"/>
            </a:lvl2pPr>
            <a:lvl3pPr marL="228600" indent="0">
              <a:buNone/>
              <a:defRPr/>
            </a:lvl3pPr>
            <a:lvl4pPr marL="457200" indent="0">
              <a:buNone/>
              <a:defRPr/>
            </a:lvl4pPr>
            <a:lvl5pPr marL="685800" indent="0">
              <a:buNone/>
              <a:defRPr/>
            </a:lvl5pPr>
          </a:lstStyle>
          <a:p>
            <a:pPr lvl="0"/>
            <a:r>
              <a:rPr lang="en-US"/>
              <a:t>Click to edit Master text styles</a:t>
            </a:r>
          </a:p>
          <a:p>
            <a:pPr lvl="1"/>
            <a:r>
              <a:rPr lang="en-US"/>
              <a:t>Second level</a:t>
            </a:r>
          </a:p>
        </p:txBody>
      </p:sp>
      <p:sp>
        <p:nvSpPr>
          <p:cNvPr id="5" name="Picture Placeholder 11" descr="This photo is a 'placeholder' only. Drag or drop your photo here, or click and tap the center to insert a photo.">
            <a:extLst>
              <a:ext uri="{FF2B5EF4-FFF2-40B4-BE49-F238E27FC236}">
                <a16:creationId xmlns:a16="http://schemas.microsoft.com/office/drawing/2014/main" id="{37775906-3458-9E49-E523-DC4949D49F76}"/>
              </a:ext>
            </a:extLst>
          </p:cNvPr>
          <p:cNvSpPr>
            <a:spLocks noGrp="1"/>
          </p:cNvSpPr>
          <p:nvPr>
            <p:ph type="pic" sz="quarter" idx="11" hasCustomPrompt="1"/>
          </p:nvPr>
        </p:nvSpPr>
        <p:spPr>
          <a:xfrm>
            <a:off x="4875557" y="1572196"/>
            <a:ext cx="6601968" cy="3713607"/>
          </a:xfrm>
          <a:prstGeom prst="rect">
            <a:avLst/>
          </a:prstGeom>
          <a:blipFill>
            <a:blip r:embed="rId2"/>
            <a:stretch>
              <a:fillRect/>
            </a:stretch>
          </a:blipFill>
          <a:ln w="254000">
            <a:noFill/>
          </a:ln>
          <a:effectLst>
            <a:outerShdw blurRad="127000" dist="63500" dir="2700000" algn="ctr" rotWithShape="0">
              <a:srgbClr val="000000">
                <a:alpha val="25000"/>
              </a:srgbClr>
            </a:outerShdw>
          </a:effectLst>
        </p:spPr>
        <p:txBody>
          <a:bodyPr tIns="1005840">
            <a:noAutofit/>
          </a:bodyPr>
          <a:lstStyle>
            <a:lvl1pPr marL="0" indent="0" algn="ctr">
              <a:buNone/>
              <a:defRPr sz="1400">
                <a:solidFill>
                  <a:srgbClr val="000000"/>
                </a:solidFill>
                <a:latin typeface="+mj-lt"/>
              </a:defRPr>
            </a:lvl1pPr>
          </a:lstStyle>
          <a:p>
            <a:r>
              <a:rPr lang="en-US"/>
              <a:t>Drag and drop your</a:t>
            </a:r>
            <a:br>
              <a:rPr lang="en-US"/>
            </a:br>
            <a:r>
              <a:rPr lang="en-US"/>
              <a:t>photo here or click or</a:t>
            </a:r>
            <a:br>
              <a:rPr lang="en-US"/>
            </a:br>
            <a:r>
              <a:rPr lang="en-US"/>
              <a:t>tap icon below to insert.</a:t>
            </a:r>
          </a:p>
        </p:txBody>
      </p:sp>
    </p:spTree>
    <p:extLst>
      <p:ext uri="{BB962C8B-B14F-4D97-AF65-F5344CB8AC3E}">
        <p14:creationId xmlns:p14="http://schemas.microsoft.com/office/powerpoint/2010/main" val="76452210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872">
          <p15:clr>
            <a:srgbClr val="C35EA4"/>
          </p15:clr>
        </p15:guide>
        <p15:guide id="4" orient="horz" pos="1464">
          <p15:clr>
            <a:srgbClr val="C35EA4"/>
          </p15:clr>
        </p15:guide>
        <p15:guide id="5" pos="2688">
          <p15:clr>
            <a:srgbClr val="C35EA4"/>
          </p15:clr>
        </p15:guide>
        <p15:guide id="6" pos="5280">
          <p15:clr>
            <a:srgbClr val="FBAE40"/>
          </p15:clr>
        </p15:guide>
        <p15:guide id="7" orient="horz" pos="2160">
          <p15:clr>
            <a:srgbClr val="C35EA4"/>
          </p15:clr>
        </p15:guide>
      </p15:sldGuideLst>
    </p:ext>
  </p:extLst>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userDrawn="1">
  <p:cSld name="Feature slide - Viv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4201" y="457200"/>
            <a:ext cx="3683000" cy="1107996"/>
          </a:xfrm>
        </p:spPr>
        <p:txBody>
          <a:bodyPr wrap="square" anchor="t" anchorCtr="0">
            <a:spAutoFit/>
          </a:bodyPr>
          <a:lstStyle>
            <a:lvl1pPr>
              <a:defRPr sz="3600">
                <a:solidFill>
                  <a:schemeClr val="tx1"/>
                </a:solidFill>
              </a:defRPr>
            </a:lvl1pPr>
          </a:lstStyle>
          <a:p>
            <a:r>
              <a:rPr lang="en-US"/>
              <a:t>Click to edit Master title style</a:t>
            </a:r>
          </a:p>
        </p:txBody>
      </p:sp>
      <p:sp>
        <p:nvSpPr>
          <p:cNvPr id="4" name="Text Placeholder 3"/>
          <p:cNvSpPr>
            <a:spLocks noGrp="1"/>
          </p:cNvSpPr>
          <p:nvPr>
            <p:ph type="body" sz="quarter" idx="10"/>
          </p:nvPr>
        </p:nvSpPr>
        <p:spPr>
          <a:xfrm>
            <a:off x="584201" y="2971800"/>
            <a:ext cx="3682999" cy="603242"/>
          </a:xfrm>
        </p:spPr>
        <p:txBody>
          <a:bodyPr wrap="square" anchor="ctr" anchorCtr="0">
            <a:spAutoFit/>
          </a:bodyPr>
          <a:lstStyle>
            <a:lvl1pPr marL="0" indent="0">
              <a:spcBef>
                <a:spcPts val="1200"/>
              </a:spcBef>
              <a:buNone/>
              <a:defRPr sz="2000">
                <a:solidFill>
                  <a:schemeClr val="tx1"/>
                </a:solidFill>
              </a:defRPr>
            </a:lvl1pPr>
            <a:lvl2pPr marL="0" indent="0">
              <a:buNone/>
              <a:defRPr sz="1600"/>
            </a:lvl2pPr>
            <a:lvl3pPr marL="228600" indent="0">
              <a:buNone/>
              <a:defRPr/>
            </a:lvl3pPr>
            <a:lvl4pPr marL="457200" indent="0">
              <a:buNone/>
              <a:defRPr/>
            </a:lvl4pPr>
            <a:lvl5pPr marL="685800" indent="0">
              <a:buNone/>
              <a:defRPr/>
            </a:lvl5pPr>
          </a:lstStyle>
          <a:p>
            <a:pPr lvl="0"/>
            <a:r>
              <a:rPr lang="en-US"/>
              <a:t>Click to edit Master text styles</a:t>
            </a:r>
          </a:p>
          <a:p>
            <a:pPr lvl="1"/>
            <a:r>
              <a:rPr lang="en-US"/>
              <a:t>Second level</a:t>
            </a:r>
          </a:p>
        </p:txBody>
      </p:sp>
      <p:sp>
        <p:nvSpPr>
          <p:cNvPr id="5" name="Picture Placeholder 11" descr="This photo is a 'placeholder' only. Drag or drop your photo here, or click and tap the center to insert a photo.">
            <a:extLst>
              <a:ext uri="{FF2B5EF4-FFF2-40B4-BE49-F238E27FC236}">
                <a16:creationId xmlns:a16="http://schemas.microsoft.com/office/drawing/2014/main" id="{37775906-3458-9E49-E523-DC4949D49F76}"/>
              </a:ext>
            </a:extLst>
          </p:cNvPr>
          <p:cNvSpPr>
            <a:spLocks noGrp="1"/>
          </p:cNvSpPr>
          <p:nvPr>
            <p:ph type="pic" sz="quarter" idx="11" hasCustomPrompt="1"/>
          </p:nvPr>
        </p:nvSpPr>
        <p:spPr>
          <a:xfrm>
            <a:off x="4875557" y="1572196"/>
            <a:ext cx="6601968" cy="3713607"/>
          </a:xfrm>
          <a:prstGeom prst="rect">
            <a:avLst/>
          </a:prstGeom>
          <a:blipFill>
            <a:blip r:embed="rId3"/>
            <a:stretch>
              <a:fillRect/>
            </a:stretch>
          </a:blipFill>
          <a:ln w="254000">
            <a:noFill/>
          </a:ln>
          <a:effectLst>
            <a:outerShdw blurRad="127000" dist="63500" dir="2700000" algn="ctr" rotWithShape="0">
              <a:srgbClr val="000000">
                <a:alpha val="25000"/>
              </a:srgbClr>
            </a:outerShdw>
          </a:effectLst>
        </p:spPr>
        <p:txBody>
          <a:bodyPr tIns="1005840">
            <a:noAutofit/>
          </a:bodyPr>
          <a:lstStyle>
            <a:lvl1pPr marL="0" indent="0" algn="ctr">
              <a:buNone/>
              <a:defRPr sz="1400">
                <a:solidFill>
                  <a:srgbClr val="000000"/>
                </a:solidFill>
                <a:latin typeface="+mj-lt"/>
              </a:defRPr>
            </a:lvl1pPr>
          </a:lstStyle>
          <a:p>
            <a:r>
              <a:rPr lang="en-US"/>
              <a:t>Drag and drop your</a:t>
            </a:r>
            <a:br>
              <a:rPr lang="en-US"/>
            </a:br>
            <a:r>
              <a:rPr lang="en-US"/>
              <a:t>photo here or click or</a:t>
            </a:r>
            <a:br>
              <a:rPr lang="en-US"/>
            </a:br>
            <a:r>
              <a:rPr lang="en-US"/>
              <a:t>tap icon below to insert.</a:t>
            </a:r>
          </a:p>
        </p:txBody>
      </p:sp>
    </p:spTree>
    <p:extLst>
      <p:ext uri="{BB962C8B-B14F-4D97-AF65-F5344CB8AC3E}">
        <p14:creationId xmlns:p14="http://schemas.microsoft.com/office/powerpoint/2010/main" val="67714229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1872">
          <p15:clr>
            <a:srgbClr val="C35EA4"/>
          </p15:clr>
        </p15:guide>
        <p15:guide id="4" orient="horz" pos="1464">
          <p15:clr>
            <a:srgbClr val="C35EA4"/>
          </p15:clr>
        </p15:guide>
        <p15:guide id="5" pos="2688">
          <p15:clr>
            <a:srgbClr val="C35EA4"/>
          </p15:clr>
        </p15:guide>
        <p15:guide id="6" pos="5280">
          <p15:clr>
            <a:srgbClr val="FBAE40"/>
          </p15:clr>
        </p15:guide>
        <p15:guide id="7" orient="horz" pos="2160">
          <p15:clr>
            <a:srgbClr val="C35EA4"/>
          </p15:clr>
        </p15:guide>
      </p15:sldGuideLst>
    </p:ext>
  </p:extLst>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userDrawn="1">
  <p:cSld name="Mobile Device Three Column">
    <p:spTree>
      <p:nvGrpSpPr>
        <p:cNvPr id="1" name=""/>
        <p:cNvGrpSpPr/>
        <p:nvPr/>
      </p:nvGrpSpPr>
      <p:grpSpPr>
        <a:xfrm>
          <a:off x="0" y="0"/>
          <a:ext cx="0" cy="0"/>
          <a:chOff x="0" y="0"/>
          <a:chExt cx="0" cy="0"/>
        </a:xfrm>
      </p:grpSpPr>
      <p:sp>
        <p:nvSpPr>
          <p:cNvPr id="7" name="Picture Placeholder 3">
            <a:extLst>
              <a:ext uri="{FF2B5EF4-FFF2-40B4-BE49-F238E27FC236}">
                <a16:creationId xmlns:a16="http://schemas.microsoft.com/office/drawing/2014/main" id="{36EA9EB3-BA93-CD4E-986B-D496F02E2BA7}"/>
              </a:ext>
            </a:extLst>
          </p:cNvPr>
          <p:cNvSpPr>
            <a:spLocks noGrp="1" noChangeAspect="1"/>
          </p:cNvSpPr>
          <p:nvPr>
            <p:ph type="pic" sz="quarter" idx="10"/>
          </p:nvPr>
        </p:nvSpPr>
        <p:spPr>
          <a:xfrm>
            <a:off x="9692636" y="1548723"/>
            <a:ext cx="2157655" cy="4642744"/>
          </a:xfrm>
          <a:custGeom>
            <a:avLst/>
            <a:gdLst>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9190 h 6164592"/>
              <a:gd name="connsiteX5" fmla="*/ 2833814 w 2857253"/>
              <a:gd name="connsiteY5" fmla="*/ 799756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33814 w 2857253"/>
              <a:gd name="connsiteY5" fmla="*/ 799756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51299 w 2857253"/>
              <a:gd name="connsiteY5" fmla="*/ 812870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51299 w 2857253"/>
              <a:gd name="connsiteY5" fmla="*/ 812870 h 6164592"/>
              <a:gd name="connsiteX6" fmla="*/ 2853943 w 2857253"/>
              <a:gd name="connsiteY6" fmla="*/ 1184828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60168"/>
              <a:gd name="connsiteY0" fmla="*/ 986 h 6164592"/>
              <a:gd name="connsiteX1" fmla="*/ 2508845 w 2860168"/>
              <a:gd name="connsiteY1" fmla="*/ 10328 h 6164592"/>
              <a:gd name="connsiteX2" fmla="*/ 2663147 w 2860168"/>
              <a:gd name="connsiteY2" fmla="*/ 36020 h 6164592"/>
              <a:gd name="connsiteX3" fmla="*/ 2829139 w 2860168"/>
              <a:gd name="connsiteY3" fmla="*/ 211188 h 6164592"/>
              <a:gd name="connsiteX4" fmla="*/ 2849875 w 2860168"/>
              <a:gd name="connsiteY4" fmla="*/ 554819 h 6164592"/>
              <a:gd name="connsiteX5" fmla="*/ 2851299 w 2860168"/>
              <a:gd name="connsiteY5" fmla="*/ 812870 h 6164592"/>
              <a:gd name="connsiteX6" fmla="*/ 2853943 w 2860168"/>
              <a:gd name="connsiteY6" fmla="*/ 1184828 h 6164592"/>
              <a:gd name="connsiteX7" fmla="*/ 2850180 w 2860168"/>
              <a:gd name="connsiteY7" fmla="*/ 1395330 h 6164592"/>
              <a:gd name="connsiteX8" fmla="*/ 2850180 w 2860168"/>
              <a:gd name="connsiteY8" fmla="*/ 5741852 h 6164592"/>
              <a:gd name="connsiteX9" fmla="*/ 2826801 w 2860168"/>
              <a:gd name="connsiteY9" fmla="*/ 5963732 h 6164592"/>
              <a:gd name="connsiteX10" fmla="*/ 2766015 w 2860168"/>
              <a:gd name="connsiteY10" fmla="*/ 6054820 h 6164592"/>
              <a:gd name="connsiteX11" fmla="*/ 2429356 w 2860168"/>
              <a:gd name="connsiteY11" fmla="*/ 6164592 h 6164592"/>
              <a:gd name="connsiteX12" fmla="*/ 362647 w 2860168"/>
              <a:gd name="connsiteY12" fmla="*/ 6162257 h 6164592"/>
              <a:gd name="connsiteX13" fmla="*/ 103139 w 2860168"/>
              <a:gd name="connsiteY13" fmla="*/ 6078176 h 6164592"/>
              <a:gd name="connsiteX14" fmla="*/ 7285 w 2860168"/>
              <a:gd name="connsiteY14" fmla="*/ 5828268 h 6164592"/>
              <a:gd name="connsiteX15" fmla="*/ 7285 w 2860168"/>
              <a:gd name="connsiteY15" fmla="*/ 3915425 h 6164592"/>
              <a:gd name="connsiteX16" fmla="*/ 7285 w 2860168"/>
              <a:gd name="connsiteY16" fmla="*/ 3214749 h 6164592"/>
              <a:gd name="connsiteX17" fmla="*/ 4947 w 2860168"/>
              <a:gd name="connsiteY17" fmla="*/ 687648 h 6164592"/>
              <a:gd name="connsiteX18" fmla="*/ 2609 w 2860168"/>
              <a:gd name="connsiteY18" fmla="*/ 398035 h 6164592"/>
              <a:gd name="connsiteX19" fmla="*/ 47029 w 2860168"/>
              <a:gd name="connsiteY19" fmla="*/ 152799 h 6164592"/>
              <a:gd name="connsiteX20" fmla="*/ 234062 w 2860168"/>
              <a:gd name="connsiteY20" fmla="*/ 22006 h 6164592"/>
              <a:gd name="connsiteX21" fmla="*/ 545003 w 2860168"/>
              <a:gd name="connsiteY21" fmla="*/ 7993 h 6164592"/>
              <a:gd name="connsiteX22" fmla="*/ 615141 w 2860168"/>
              <a:gd name="connsiteY22" fmla="*/ 85067 h 6164592"/>
              <a:gd name="connsiteX23" fmla="*/ 790484 w 2860168"/>
              <a:gd name="connsiteY23" fmla="*/ 250893 h 6164592"/>
              <a:gd name="connsiteX24" fmla="*/ 2022561 w 2860168"/>
              <a:gd name="connsiteY24" fmla="*/ 250893 h 6164592"/>
              <a:gd name="connsiteX25" fmla="*/ 2195566 w 2860168"/>
              <a:gd name="connsiteY25" fmla="*/ 178490 h 6164592"/>
              <a:gd name="connsiteX26" fmla="*/ 2230634 w 2860168"/>
              <a:gd name="connsiteY26" fmla="*/ 92074 h 6164592"/>
              <a:gd name="connsiteX27" fmla="*/ 2345192 w 2860168"/>
              <a:gd name="connsiteY27" fmla="*/ 986 h 6164592"/>
              <a:gd name="connsiteX0" fmla="*/ 2345192 w 2854520"/>
              <a:gd name="connsiteY0" fmla="*/ 986 h 6164592"/>
              <a:gd name="connsiteX1" fmla="*/ 2508845 w 2854520"/>
              <a:gd name="connsiteY1" fmla="*/ 10328 h 6164592"/>
              <a:gd name="connsiteX2" fmla="*/ 2663147 w 2854520"/>
              <a:gd name="connsiteY2" fmla="*/ 36020 h 6164592"/>
              <a:gd name="connsiteX3" fmla="*/ 2829139 w 2854520"/>
              <a:gd name="connsiteY3" fmla="*/ 211188 h 6164592"/>
              <a:gd name="connsiteX4" fmla="*/ 2849875 w 2854520"/>
              <a:gd name="connsiteY4" fmla="*/ 554819 h 6164592"/>
              <a:gd name="connsiteX5" fmla="*/ 2851299 w 2854520"/>
              <a:gd name="connsiteY5" fmla="*/ 812870 h 6164592"/>
              <a:gd name="connsiteX6" fmla="*/ 2853943 w 2854520"/>
              <a:gd name="connsiteY6" fmla="*/ 1184828 h 6164592"/>
              <a:gd name="connsiteX7" fmla="*/ 2850180 w 2854520"/>
              <a:gd name="connsiteY7" fmla="*/ 1395330 h 6164592"/>
              <a:gd name="connsiteX8" fmla="*/ 2850180 w 2854520"/>
              <a:gd name="connsiteY8" fmla="*/ 5741852 h 6164592"/>
              <a:gd name="connsiteX9" fmla="*/ 2826801 w 2854520"/>
              <a:gd name="connsiteY9" fmla="*/ 5963732 h 6164592"/>
              <a:gd name="connsiteX10" fmla="*/ 2766015 w 2854520"/>
              <a:gd name="connsiteY10" fmla="*/ 6054820 h 6164592"/>
              <a:gd name="connsiteX11" fmla="*/ 2429356 w 2854520"/>
              <a:gd name="connsiteY11" fmla="*/ 6164592 h 6164592"/>
              <a:gd name="connsiteX12" fmla="*/ 362647 w 2854520"/>
              <a:gd name="connsiteY12" fmla="*/ 6162257 h 6164592"/>
              <a:gd name="connsiteX13" fmla="*/ 103139 w 2854520"/>
              <a:gd name="connsiteY13" fmla="*/ 6078176 h 6164592"/>
              <a:gd name="connsiteX14" fmla="*/ 7285 w 2854520"/>
              <a:gd name="connsiteY14" fmla="*/ 5828268 h 6164592"/>
              <a:gd name="connsiteX15" fmla="*/ 7285 w 2854520"/>
              <a:gd name="connsiteY15" fmla="*/ 3915425 h 6164592"/>
              <a:gd name="connsiteX16" fmla="*/ 7285 w 2854520"/>
              <a:gd name="connsiteY16" fmla="*/ 3214749 h 6164592"/>
              <a:gd name="connsiteX17" fmla="*/ 4947 w 2854520"/>
              <a:gd name="connsiteY17" fmla="*/ 687648 h 6164592"/>
              <a:gd name="connsiteX18" fmla="*/ 2609 w 2854520"/>
              <a:gd name="connsiteY18" fmla="*/ 398035 h 6164592"/>
              <a:gd name="connsiteX19" fmla="*/ 47029 w 2854520"/>
              <a:gd name="connsiteY19" fmla="*/ 152799 h 6164592"/>
              <a:gd name="connsiteX20" fmla="*/ 234062 w 2854520"/>
              <a:gd name="connsiteY20" fmla="*/ 22006 h 6164592"/>
              <a:gd name="connsiteX21" fmla="*/ 545003 w 2854520"/>
              <a:gd name="connsiteY21" fmla="*/ 7993 h 6164592"/>
              <a:gd name="connsiteX22" fmla="*/ 615141 w 2854520"/>
              <a:gd name="connsiteY22" fmla="*/ 85067 h 6164592"/>
              <a:gd name="connsiteX23" fmla="*/ 790484 w 2854520"/>
              <a:gd name="connsiteY23" fmla="*/ 250893 h 6164592"/>
              <a:gd name="connsiteX24" fmla="*/ 2022561 w 2854520"/>
              <a:gd name="connsiteY24" fmla="*/ 250893 h 6164592"/>
              <a:gd name="connsiteX25" fmla="*/ 2195566 w 2854520"/>
              <a:gd name="connsiteY25" fmla="*/ 178490 h 6164592"/>
              <a:gd name="connsiteX26" fmla="*/ 2230634 w 2854520"/>
              <a:gd name="connsiteY26" fmla="*/ 92074 h 6164592"/>
              <a:gd name="connsiteX27" fmla="*/ 2345192 w 2854520"/>
              <a:gd name="connsiteY27" fmla="*/ 986 h 6164592"/>
              <a:gd name="connsiteX0" fmla="*/ 2345192 w 2854520"/>
              <a:gd name="connsiteY0" fmla="*/ 986 h 6164592"/>
              <a:gd name="connsiteX1" fmla="*/ 2508845 w 2854520"/>
              <a:gd name="connsiteY1" fmla="*/ 10328 h 6164592"/>
              <a:gd name="connsiteX2" fmla="*/ 2663147 w 2854520"/>
              <a:gd name="connsiteY2" fmla="*/ 36020 h 6164592"/>
              <a:gd name="connsiteX3" fmla="*/ 2829139 w 2854520"/>
              <a:gd name="connsiteY3" fmla="*/ 211188 h 6164592"/>
              <a:gd name="connsiteX4" fmla="*/ 2849875 w 2854520"/>
              <a:gd name="connsiteY4" fmla="*/ 554819 h 6164592"/>
              <a:gd name="connsiteX5" fmla="*/ 2851299 w 2854520"/>
              <a:gd name="connsiteY5" fmla="*/ 812870 h 6164592"/>
              <a:gd name="connsiteX6" fmla="*/ 2853943 w 2854520"/>
              <a:gd name="connsiteY6" fmla="*/ 1184828 h 6164592"/>
              <a:gd name="connsiteX7" fmla="*/ 2850180 w 2854520"/>
              <a:gd name="connsiteY7" fmla="*/ 1395330 h 6164592"/>
              <a:gd name="connsiteX8" fmla="*/ 2850180 w 2854520"/>
              <a:gd name="connsiteY8" fmla="*/ 5741852 h 6164592"/>
              <a:gd name="connsiteX9" fmla="*/ 2826801 w 2854520"/>
              <a:gd name="connsiteY9" fmla="*/ 5963732 h 6164592"/>
              <a:gd name="connsiteX10" fmla="*/ 2766015 w 2854520"/>
              <a:gd name="connsiteY10" fmla="*/ 6054820 h 6164592"/>
              <a:gd name="connsiteX11" fmla="*/ 2429356 w 2854520"/>
              <a:gd name="connsiteY11" fmla="*/ 6164592 h 6164592"/>
              <a:gd name="connsiteX12" fmla="*/ 362647 w 2854520"/>
              <a:gd name="connsiteY12" fmla="*/ 6162257 h 6164592"/>
              <a:gd name="connsiteX13" fmla="*/ 103139 w 2854520"/>
              <a:gd name="connsiteY13" fmla="*/ 6078176 h 6164592"/>
              <a:gd name="connsiteX14" fmla="*/ 7285 w 2854520"/>
              <a:gd name="connsiteY14" fmla="*/ 5828268 h 6164592"/>
              <a:gd name="connsiteX15" fmla="*/ 7285 w 2854520"/>
              <a:gd name="connsiteY15" fmla="*/ 3915425 h 6164592"/>
              <a:gd name="connsiteX16" fmla="*/ 7285 w 2854520"/>
              <a:gd name="connsiteY16" fmla="*/ 3214749 h 6164592"/>
              <a:gd name="connsiteX17" fmla="*/ 4947 w 2854520"/>
              <a:gd name="connsiteY17" fmla="*/ 687648 h 6164592"/>
              <a:gd name="connsiteX18" fmla="*/ 2609 w 2854520"/>
              <a:gd name="connsiteY18" fmla="*/ 398035 h 6164592"/>
              <a:gd name="connsiteX19" fmla="*/ 47029 w 2854520"/>
              <a:gd name="connsiteY19" fmla="*/ 152799 h 6164592"/>
              <a:gd name="connsiteX20" fmla="*/ 234062 w 2854520"/>
              <a:gd name="connsiteY20" fmla="*/ 22006 h 6164592"/>
              <a:gd name="connsiteX21" fmla="*/ 545003 w 2854520"/>
              <a:gd name="connsiteY21" fmla="*/ 7993 h 6164592"/>
              <a:gd name="connsiteX22" fmla="*/ 615141 w 2854520"/>
              <a:gd name="connsiteY22" fmla="*/ 85067 h 6164592"/>
              <a:gd name="connsiteX23" fmla="*/ 790484 w 2854520"/>
              <a:gd name="connsiteY23" fmla="*/ 250893 h 6164592"/>
              <a:gd name="connsiteX24" fmla="*/ 2022561 w 2854520"/>
              <a:gd name="connsiteY24" fmla="*/ 250893 h 6164592"/>
              <a:gd name="connsiteX25" fmla="*/ 2195566 w 2854520"/>
              <a:gd name="connsiteY25" fmla="*/ 178490 h 6164592"/>
              <a:gd name="connsiteX26" fmla="*/ 2230634 w 2854520"/>
              <a:gd name="connsiteY26" fmla="*/ 92074 h 6164592"/>
              <a:gd name="connsiteX27" fmla="*/ 2345192 w 2854520"/>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15141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15141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39492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79028 h 6164592"/>
              <a:gd name="connsiteX20" fmla="*/ 234062 w 2860975"/>
              <a:gd name="connsiteY20" fmla="*/ 39492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79028 h 6164592"/>
              <a:gd name="connsiteX20" fmla="*/ 234062 w 2860975"/>
              <a:gd name="connsiteY20" fmla="*/ 39492 h 6164592"/>
              <a:gd name="connsiteX21" fmla="*/ 545003 w 2860975"/>
              <a:gd name="connsiteY21" fmla="*/ 21107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860975" h="6156118">
                <a:moveTo>
                  <a:pt x="2340821" y="5626"/>
                </a:moveTo>
                <a:cubicBezTo>
                  <a:pt x="2394593" y="10297"/>
                  <a:pt x="2455073" y="-5153"/>
                  <a:pt x="2508845" y="1854"/>
                </a:cubicBezTo>
                <a:cubicBezTo>
                  <a:pt x="2560279" y="6525"/>
                  <a:pt x="2614051" y="11197"/>
                  <a:pt x="2663147" y="27546"/>
                </a:cubicBezTo>
                <a:cubicBezTo>
                  <a:pt x="2749650" y="55573"/>
                  <a:pt x="2805759" y="116298"/>
                  <a:pt x="2829139" y="202714"/>
                </a:cubicBezTo>
                <a:cubicBezTo>
                  <a:pt x="2861869" y="317158"/>
                  <a:pt x="2864207" y="422859"/>
                  <a:pt x="2858618" y="541973"/>
                </a:cubicBezTo>
                <a:cubicBezTo>
                  <a:pt x="2851299" y="627790"/>
                  <a:pt x="2852078" y="698666"/>
                  <a:pt x="2851299" y="804396"/>
                </a:cubicBezTo>
                <a:cubicBezTo>
                  <a:pt x="2850520" y="910126"/>
                  <a:pt x="2851605" y="1050232"/>
                  <a:pt x="2853943" y="1176354"/>
                </a:cubicBezTo>
                <a:cubicBezTo>
                  <a:pt x="2856281" y="1248757"/>
                  <a:pt x="2850807" y="627352"/>
                  <a:pt x="2850180" y="1386856"/>
                </a:cubicBezTo>
                <a:cubicBezTo>
                  <a:pt x="2849553" y="2146360"/>
                  <a:pt x="2850180" y="4284537"/>
                  <a:pt x="2850180" y="5733378"/>
                </a:cubicBezTo>
                <a:cubicBezTo>
                  <a:pt x="2850180" y="5808116"/>
                  <a:pt x="2840828" y="5882855"/>
                  <a:pt x="2826801" y="5955258"/>
                </a:cubicBezTo>
                <a:cubicBezTo>
                  <a:pt x="2819787" y="5987956"/>
                  <a:pt x="2791732" y="6020654"/>
                  <a:pt x="2766015" y="6046346"/>
                </a:cubicBezTo>
                <a:cubicBezTo>
                  <a:pt x="2674837" y="6142105"/>
                  <a:pt x="2555603" y="6156118"/>
                  <a:pt x="2429356" y="6156118"/>
                </a:cubicBezTo>
                <a:lnTo>
                  <a:pt x="362647" y="6153783"/>
                </a:lnTo>
                <a:cubicBezTo>
                  <a:pt x="269130" y="6153783"/>
                  <a:pt x="177952" y="6139769"/>
                  <a:pt x="103139" y="6069702"/>
                </a:cubicBezTo>
                <a:cubicBezTo>
                  <a:pt x="33002" y="6001970"/>
                  <a:pt x="7285" y="5913218"/>
                  <a:pt x="7285" y="5819794"/>
                </a:cubicBezTo>
                <a:cubicBezTo>
                  <a:pt x="4947" y="5182180"/>
                  <a:pt x="7285" y="4544565"/>
                  <a:pt x="7285" y="3906951"/>
                </a:cubicBezTo>
                <a:lnTo>
                  <a:pt x="7285" y="3206275"/>
                </a:lnTo>
                <a:cubicBezTo>
                  <a:pt x="7285" y="2363130"/>
                  <a:pt x="7285" y="1522319"/>
                  <a:pt x="4947" y="679174"/>
                </a:cubicBezTo>
                <a:cubicBezTo>
                  <a:pt x="4947" y="583415"/>
                  <a:pt x="-4405" y="485320"/>
                  <a:pt x="2609" y="389561"/>
                </a:cubicBezTo>
                <a:cubicBezTo>
                  <a:pt x="7285" y="307816"/>
                  <a:pt x="23650" y="249964"/>
                  <a:pt x="47029" y="170554"/>
                </a:cubicBezTo>
                <a:cubicBezTo>
                  <a:pt x="75084" y="84137"/>
                  <a:pt x="151066" y="57338"/>
                  <a:pt x="234062" y="31018"/>
                </a:cubicBezTo>
                <a:cubicBezTo>
                  <a:pt x="317058" y="4698"/>
                  <a:pt x="477118" y="5037"/>
                  <a:pt x="545003" y="12633"/>
                </a:cubicBezTo>
                <a:cubicBezTo>
                  <a:pt x="612888" y="20229"/>
                  <a:pt x="636694" y="29881"/>
                  <a:pt x="641370" y="76593"/>
                </a:cubicBezTo>
                <a:cubicBezTo>
                  <a:pt x="687972" y="205752"/>
                  <a:pt x="652037" y="230738"/>
                  <a:pt x="790484" y="242419"/>
                </a:cubicBezTo>
                <a:cubicBezTo>
                  <a:pt x="1021515" y="261911"/>
                  <a:pt x="1611869" y="242419"/>
                  <a:pt x="2022561" y="242419"/>
                </a:cubicBezTo>
                <a:cubicBezTo>
                  <a:pt x="2090360" y="242419"/>
                  <a:pt x="2155821" y="233077"/>
                  <a:pt x="2195566" y="170016"/>
                </a:cubicBezTo>
                <a:cubicBezTo>
                  <a:pt x="2214269" y="144325"/>
                  <a:pt x="2225958" y="113962"/>
                  <a:pt x="2230634" y="83600"/>
                </a:cubicBezTo>
                <a:cubicBezTo>
                  <a:pt x="2242324" y="15868"/>
                  <a:pt x="2251164" y="11733"/>
                  <a:pt x="2340821" y="5626"/>
                </a:cubicBezTo>
                <a:close/>
              </a:path>
            </a:pathLst>
          </a:custGeom>
          <a:blipFill>
            <a:blip r:embed="rId2"/>
            <a:stretch>
              <a:fillRect l="-121001" r="-138446" b="-5101"/>
            </a:stretch>
          </a:blipFill>
        </p:spPr>
        <p:txBody>
          <a:bodyPr wrap="square" anchor="ctr" anchorCtr="1">
            <a:noAutofit/>
          </a:bodyPr>
          <a:lstStyle>
            <a:lvl1pPr marL="0" indent="0">
              <a:buNone/>
              <a:defRPr/>
            </a:lvl1pPr>
          </a:lstStyle>
          <a:p>
            <a:r>
              <a:rPr lang="en-US"/>
              <a:t>Click icon to add picture</a:t>
            </a:r>
          </a:p>
        </p:txBody>
      </p:sp>
      <p:sp>
        <p:nvSpPr>
          <p:cNvPr id="8" name="Picture Placeholder 3">
            <a:extLst>
              <a:ext uri="{FF2B5EF4-FFF2-40B4-BE49-F238E27FC236}">
                <a16:creationId xmlns:a16="http://schemas.microsoft.com/office/drawing/2014/main" id="{3ABAEE21-337B-F94F-AFC5-53C56806F7AF}"/>
              </a:ext>
            </a:extLst>
          </p:cNvPr>
          <p:cNvSpPr>
            <a:spLocks noGrp="1" noChangeAspect="1"/>
          </p:cNvSpPr>
          <p:nvPr>
            <p:ph type="pic" sz="quarter" idx="11"/>
          </p:nvPr>
        </p:nvSpPr>
        <p:spPr>
          <a:xfrm>
            <a:off x="7069561" y="1548723"/>
            <a:ext cx="2157655" cy="4642744"/>
          </a:xfrm>
          <a:custGeom>
            <a:avLst/>
            <a:gdLst>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9190 h 6164592"/>
              <a:gd name="connsiteX5" fmla="*/ 2833814 w 2857253"/>
              <a:gd name="connsiteY5" fmla="*/ 799756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33814 w 2857253"/>
              <a:gd name="connsiteY5" fmla="*/ 799756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51299 w 2857253"/>
              <a:gd name="connsiteY5" fmla="*/ 812870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51299 w 2857253"/>
              <a:gd name="connsiteY5" fmla="*/ 812870 h 6164592"/>
              <a:gd name="connsiteX6" fmla="*/ 2853943 w 2857253"/>
              <a:gd name="connsiteY6" fmla="*/ 1184828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60168"/>
              <a:gd name="connsiteY0" fmla="*/ 986 h 6164592"/>
              <a:gd name="connsiteX1" fmla="*/ 2508845 w 2860168"/>
              <a:gd name="connsiteY1" fmla="*/ 10328 h 6164592"/>
              <a:gd name="connsiteX2" fmla="*/ 2663147 w 2860168"/>
              <a:gd name="connsiteY2" fmla="*/ 36020 h 6164592"/>
              <a:gd name="connsiteX3" fmla="*/ 2829139 w 2860168"/>
              <a:gd name="connsiteY3" fmla="*/ 211188 h 6164592"/>
              <a:gd name="connsiteX4" fmla="*/ 2849875 w 2860168"/>
              <a:gd name="connsiteY4" fmla="*/ 554819 h 6164592"/>
              <a:gd name="connsiteX5" fmla="*/ 2851299 w 2860168"/>
              <a:gd name="connsiteY5" fmla="*/ 812870 h 6164592"/>
              <a:gd name="connsiteX6" fmla="*/ 2853943 w 2860168"/>
              <a:gd name="connsiteY6" fmla="*/ 1184828 h 6164592"/>
              <a:gd name="connsiteX7" fmla="*/ 2850180 w 2860168"/>
              <a:gd name="connsiteY7" fmla="*/ 1395330 h 6164592"/>
              <a:gd name="connsiteX8" fmla="*/ 2850180 w 2860168"/>
              <a:gd name="connsiteY8" fmla="*/ 5741852 h 6164592"/>
              <a:gd name="connsiteX9" fmla="*/ 2826801 w 2860168"/>
              <a:gd name="connsiteY9" fmla="*/ 5963732 h 6164592"/>
              <a:gd name="connsiteX10" fmla="*/ 2766015 w 2860168"/>
              <a:gd name="connsiteY10" fmla="*/ 6054820 h 6164592"/>
              <a:gd name="connsiteX11" fmla="*/ 2429356 w 2860168"/>
              <a:gd name="connsiteY11" fmla="*/ 6164592 h 6164592"/>
              <a:gd name="connsiteX12" fmla="*/ 362647 w 2860168"/>
              <a:gd name="connsiteY12" fmla="*/ 6162257 h 6164592"/>
              <a:gd name="connsiteX13" fmla="*/ 103139 w 2860168"/>
              <a:gd name="connsiteY13" fmla="*/ 6078176 h 6164592"/>
              <a:gd name="connsiteX14" fmla="*/ 7285 w 2860168"/>
              <a:gd name="connsiteY14" fmla="*/ 5828268 h 6164592"/>
              <a:gd name="connsiteX15" fmla="*/ 7285 w 2860168"/>
              <a:gd name="connsiteY15" fmla="*/ 3915425 h 6164592"/>
              <a:gd name="connsiteX16" fmla="*/ 7285 w 2860168"/>
              <a:gd name="connsiteY16" fmla="*/ 3214749 h 6164592"/>
              <a:gd name="connsiteX17" fmla="*/ 4947 w 2860168"/>
              <a:gd name="connsiteY17" fmla="*/ 687648 h 6164592"/>
              <a:gd name="connsiteX18" fmla="*/ 2609 w 2860168"/>
              <a:gd name="connsiteY18" fmla="*/ 398035 h 6164592"/>
              <a:gd name="connsiteX19" fmla="*/ 47029 w 2860168"/>
              <a:gd name="connsiteY19" fmla="*/ 152799 h 6164592"/>
              <a:gd name="connsiteX20" fmla="*/ 234062 w 2860168"/>
              <a:gd name="connsiteY20" fmla="*/ 22006 h 6164592"/>
              <a:gd name="connsiteX21" fmla="*/ 545003 w 2860168"/>
              <a:gd name="connsiteY21" fmla="*/ 7993 h 6164592"/>
              <a:gd name="connsiteX22" fmla="*/ 615141 w 2860168"/>
              <a:gd name="connsiteY22" fmla="*/ 85067 h 6164592"/>
              <a:gd name="connsiteX23" fmla="*/ 790484 w 2860168"/>
              <a:gd name="connsiteY23" fmla="*/ 250893 h 6164592"/>
              <a:gd name="connsiteX24" fmla="*/ 2022561 w 2860168"/>
              <a:gd name="connsiteY24" fmla="*/ 250893 h 6164592"/>
              <a:gd name="connsiteX25" fmla="*/ 2195566 w 2860168"/>
              <a:gd name="connsiteY25" fmla="*/ 178490 h 6164592"/>
              <a:gd name="connsiteX26" fmla="*/ 2230634 w 2860168"/>
              <a:gd name="connsiteY26" fmla="*/ 92074 h 6164592"/>
              <a:gd name="connsiteX27" fmla="*/ 2345192 w 2860168"/>
              <a:gd name="connsiteY27" fmla="*/ 986 h 6164592"/>
              <a:gd name="connsiteX0" fmla="*/ 2345192 w 2854520"/>
              <a:gd name="connsiteY0" fmla="*/ 986 h 6164592"/>
              <a:gd name="connsiteX1" fmla="*/ 2508845 w 2854520"/>
              <a:gd name="connsiteY1" fmla="*/ 10328 h 6164592"/>
              <a:gd name="connsiteX2" fmla="*/ 2663147 w 2854520"/>
              <a:gd name="connsiteY2" fmla="*/ 36020 h 6164592"/>
              <a:gd name="connsiteX3" fmla="*/ 2829139 w 2854520"/>
              <a:gd name="connsiteY3" fmla="*/ 211188 h 6164592"/>
              <a:gd name="connsiteX4" fmla="*/ 2849875 w 2854520"/>
              <a:gd name="connsiteY4" fmla="*/ 554819 h 6164592"/>
              <a:gd name="connsiteX5" fmla="*/ 2851299 w 2854520"/>
              <a:gd name="connsiteY5" fmla="*/ 812870 h 6164592"/>
              <a:gd name="connsiteX6" fmla="*/ 2853943 w 2854520"/>
              <a:gd name="connsiteY6" fmla="*/ 1184828 h 6164592"/>
              <a:gd name="connsiteX7" fmla="*/ 2850180 w 2854520"/>
              <a:gd name="connsiteY7" fmla="*/ 1395330 h 6164592"/>
              <a:gd name="connsiteX8" fmla="*/ 2850180 w 2854520"/>
              <a:gd name="connsiteY8" fmla="*/ 5741852 h 6164592"/>
              <a:gd name="connsiteX9" fmla="*/ 2826801 w 2854520"/>
              <a:gd name="connsiteY9" fmla="*/ 5963732 h 6164592"/>
              <a:gd name="connsiteX10" fmla="*/ 2766015 w 2854520"/>
              <a:gd name="connsiteY10" fmla="*/ 6054820 h 6164592"/>
              <a:gd name="connsiteX11" fmla="*/ 2429356 w 2854520"/>
              <a:gd name="connsiteY11" fmla="*/ 6164592 h 6164592"/>
              <a:gd name="connsiteX12" fmla="*/ 362647 w 2854520"/>
              <a:gd name="connsiteY12" fmla="*/ 6162257 h 6164592"/>
              <a:gd name="connsiteX13" fmla="*/ 103139 w 2854520"/>
              <a:gd name="connsiteY13" fmla="*/ 6078176 h 6164592"/>
              <a:gd name="connsiteX14" fmla="*/ 7285 w 2854520"/>
              <a:gd name="connsiteY14" fmla="*/ 5828268 h 6164592"/>
              <a:gd name="connsiteX15" fmla="*/ 7285 w 2854520"/>
              <a:gd name="connsiteY15" fmla="*/ 3915425 h 6164592"/>
              <a:gd name="connsiteX16" fmla="*/ 7285 w 2854520"/>
              <a:gd name="connsiteY16" fmla="*/ 3214749 h 6164592"/>
              <a:gd name="connsiteX17" fmla="*/ 4947 w 2854520"/>
              <a:gd name="connsiteY17" fmla="*/ 687648 h 6164592"/>
              <a:gd name="connsiteX18" fmla="*/ 2609 w 2854520"/>
              <a:gd name="connsiteY18" fmla="*/ 398035 h 6164592"/>
              <a:gd name="connsiteX19" fmla="*/ 47029 w 2854520"/>
              <a:gd name="connsiteY19" fmla="*/ 152799 h 6164592"/>
              <a:gd name="connsiteX20" fmla="*/ 234062 w 2854520"/>
              <a:gd name="connsiteY20" fmla="*/ 22006 h 6164592"/>
              <a:gd name="connsiteX21" fmla="*/ 545003 w 2854520"/>
              <a:gd name="connsiteY21" fmla="*/ 7993 h 6164592"/>
              <a:gd name="connsiteX22" fmla="*/ 615141 w 2854520"/>
              <a:gd name="connsiteY22" fmla="*/ 85067 h 6164592"/>
              <a:gd name="connsiteX23" fmla="*/ 790484 w 2854520"/>
              <a:gd name="connsiteY23" fmla="*/ 250893 h 6164592"/>
              <a:gd name="connsiteX24" fmla="*/ 2022561 w 2854520"/>
              <a:gd name="connsiteY24" fmla="*/ 250893 h 6164592"/>
              <a:gd name="connsiteX25" fmla="*/ 2195566 w 2854520"/>
              <a:gd name="connsiteY25" fmla="*/ 178490 h 6164592"/>
              <a:gd name="connsiteX26" fmla="*/ 2230634 w 2854520"/>
              <a:gd name="connsiteY26" fmla="*/ 92074 h 6164592"/>
              <a:gd name="connsiteX27" fmla="*/ 2345192 w 2854520"/>
              <a:gd name="connsiteY27" fmla="*/ 986 h 6164592"/>
              <a:gd name="connsiteX0" fmla="*/ 2345192 w 2854520"/>
              <a:gd name="connsiteY0" fmla="*/ 986 h 6164592"/>
              <a:gd name="connsiteX1" fmla="*/ 2508845 w 2854520"/>
              <a:gd name="connsiteY1" fmla="*/ 10328 h 6164592"/>
              <a:gd name="connsiteX2" fmla="*/ 2663147 w 2854520"/>
              <a:gd name="connsiteY2" fmla="*/ 36020 h 6164592"/>
              <a:gd name="connsiteX3" fmla="*/ 2829139 w 2854520"/>
              <a:gd name="connsiteY3" fmla="*/ 211188 h 6164592"/>
              <a:gd name="connsiteX4" fmla="*/ 2849875 w 2854520"/>
              <a:gd name="connsiteY4" fmla="*/ 554819 h 6164592"/>
              <a:gd name="connsiteX5" fmla="*/ 2851299 w 2854520"/>
              <a:gd name="connsiteY5" fmla="*/ 812870 h 6164592"/>
              <a:gd name="connsiteX6" fmla="*/ 2853943 w 2854520"/>
              <a:gd name="connsiteY6" fmla="*/ 1184828 h 6164592"/>
              <a:gd name="connsiteX7" fmla="*/ 2850180 w 2854520"/>
              <a:gd name="connsiteY7" fmla="*/ 1395330 h 6164592"/>
              <a:gd name="connsiteX8" fmla="*/ 2850180 w 2854520"/>
              <a:gd name="connsiteY8" fmla="*/ 5741852 h 6164592"/>
              <a:gd name="connsiteX9" fmla="*/ 2826801 w 2854520"/>
              <a:gd name="connsiteY9" fmla="*/ 5963732 h 6164592"/>
              <a:gd name="connsiteX10" fmla="*/ 2766015 w 2854520"/>
              <a:gd name="connsiteY10" fmla="*/ 6054820 h 6164592"/>
              <a:gd name="connsiteX11" fmla="*/ 2429356 w 2854520"/>
              <a:gd name="connsiteY11" fmla="*/ 6164592 h 6164592"/>
              <a:gd name="connsiteX12" fmla="*/ 362647 w 2854520"/>
              <a:gd name="connsiteY12" fmla="*/ 6162257 h 6164592"/>
              <a:gd name="connsiteX13" fmla="*/ 103139 w 2854520"/>
              <a:gd name="connsiteY13" fmla="*/ 6078176 h 6164592"/>
              <a:gd name="connsiteX14" fmla="*/ 7285 w 2854520"/>
              <a:gd name="connsiteY14" fmla="*/ 5828268 h 6164592"/>
              <a:gd name="connsiteX15" fmla="*/ 7285 w 2854520"/>
              <a:gd name="connsiteY15" fmla="*/ 3915425 h 6164592"/>
              <a:gd name="connsiteX16" fmla="*/ 7285 w 2854520"/>
              <a:gd name="connsiteY16" fmla="*/ 3214749 h 6164592"/>
              <a:gd name="connsiteX17" fmla="*/ 4947 w 2854520"/>
              <a:gd name="connsiteY17" fmla="*/ 687648 h 6164592"/>
              <a:gd name="connsiteX18" fmla="*/ 2609 w 2854520"/>
              <a:gd name="connsiteY18" fmla="*/ 398035 h 6164592"/>
              <a:gd name="connsiteX19" fmla="*/ 47029 w 2854520"/>
              <a:gd name="connsiteY19" fmla="*/ 152799 h 6164592"/>
              <a:gd name="connsiteX20" fmla="*/ 234062 w 2854520"/>
              <a:gd name="connsiteY20" fmla="*/ 22006 h 6164592"/>
              <a:gd name="connsiteX21" fmla="*/ 545003 w 2854520"/>
              <a:gd name="connsiteY21" fmla="*/ 7993 h 6164592"/>
              <a:gd name="connsiteX22" fmla="*/ 615141 w 2854520"/>
              <a:gd name="connsiteY22" fmla="*/ 85067 h 6164592"/>
              <a:gd name="connsiteX23" fmla="*/ 790484 w 2854520"/>
              <a:gd name="connsiteY23" fmla="*/ 250893 h 6164592"/>
              <a:gd name="connsiteX24" fmla="*/ 2022561 w 2854520"/>
              <a:gd name="connsiteY24" fmla="*/ 250893 h 6164592"/>
              <a:gd name="connsiteX25" fmla="*/ 2195566 w 2854520"/>
              <a:gd name="connsiteY25" fmla="*/ 178490 h 6164592"/>
              <a:gd name="connsiteX26" fmla="*/ 2230634 w 2854520"/>
              <a:gd name="connsiteY26" fmla="*/ 92074 h 6164592"/>
              <a:gd name="connsiteX27" fmla="*/ 2345192 w 2854520"/>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15141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15141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39492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79028 h 6164592"/>
              <a:gd name="connsiteX20" fmla="*/ 234062 w 2860975"/>
              <a:gd name="connsiteY20" fmla="*/ 39492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79028 h 6164592"/>
              <a:gd name="connsiteX20" fmla="*/ 234062 w 2860975"/>
              <a:gd name="connsiteY20" fmla="*/ 39492 h 6164592"/>
              <a:gd name="connsiteX21" fmla="*/ 545003 w 2860975"/>
              <a:gd name="connsiteY21" fmla="*/ 21107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860975" h="6156118">
                <a:moveTo>
                  <a:pt x="2340821" y="5626"/>
                </a:moveTo>
                <a:cubicBezTo>
                  <a:pt x="2394593" y="10297"/>
                  <a:pt x="2455073" y="-5153"/>
                  <a:pt x="2508845" y="1854"/>
                </a:cubicBezTo>
                <a:cubicBezTo>
                  <a:pt x="2560279" y="6525"/>
                  <a:pt x="2614051" y="11197"/>
                  <a:pt x="2663147" y="27546"/>
                </a:cubicBezTo>
                <a:cubicBezTo>
                  <a:pt x="2749650" y="55573"/>
                  <a:pt x="2805759" y="116298"/>
                  <a:pt x="2829139" y="202714"/>
                </a:cubicBezTo>
                <a:cubicBezTo>
                  <a:pt x="2861869" y="317158"/>
                  <a:pt x="2864207" y="422859"/>
                  <a:pt x="2858618" y="541973"/>
                </a:cubicBezTo>
                <a:cubicBezTo>
                  <a:pt x="2851299" y="627790"/>
                  <a:pt x="2852078" y="698666"/>
                  <a:pt x="2851299" y="804396"/>
                </a:cubicBezTo>
                <a:cubicBezTo>
                  <a:pt x="2850520" y="910126"/>
                  <a:pt x="2851605" y="1050232"/>
                  <a:pt x="2853943" y="1176354"/>
                </a:cubicBezTo>
                <a:cubicBezTo>
                  <a:pt x="2856281" y="1248757"/>
                  <a:pt x="2850807" y="627352"/>
                  <a:pt x="2850180" y="1386856"/>
                </a:cubicBezTo>
                <a:cubicBezTo>
                  <a:pt x="2849553" y="2146360"/>
                  <a:pt x="2850180" y="4284537"/>
                  <a:pt x="2850180" y="5733378"/>
                </a:cubicBezTo>
                <a:cubicBezTo>
                  <a:pt x="2850180" y="5808116"/>
                  <a:pt x="2840828" y="5882855"/>
                  <a:pt x="2826801" y="5955258"/>
                </a:cubicBezTo>
                <a:cubicBezTo>
                  <a:pt x="2819787" y="5987956"/>
                  <a:pt x="2791732" y="6020654"/>
                  <a:pt x="2766015" y="6046346"/>
                </a:cubicBezTo>
                <a:cubicBezTo>
                  <a:pt x="2674837" y="6142105"/>
                  <a:pt x="2555603" y="6156118"/>
                  <a:pt x="2429356" y="6156118"/>
                </a:cubicBezTo>
                <a:lnTo>
                  <a:pt x="362647" y="6153783"/>
                </a:lnTo>
                <a:cubicBezTo>
                  <a:pt x="269130" y="6153783"/>
                  <a:pt x="177952" y="6139769"/>
                  <a:pt x="103139" y="6069702"/>
                </a:cubicBezTo>
                <a:cubicBezTo>
                  <a:pt x="33002" y="6001970"/>
                  <a:pt x="7285" y="5913218"/>
                  <a:pt x="7285" y="5819794"/>
                </a:cubicBezTo>
                <a:cubicBezTo>
                  <a:pt x="4947" y="5182180"/>
                  <a:pt x="7285" y="4544565"/>
                  <a:pt x="7285" y="3906951"/>
                </a:cubicBezTo>
                <a:lnTo>
                  <a:pt x="7285" y="3206275"/>
                </a:lnTo>
                <a:cubicBezTo>
                  <a:pt x="7285" y="2363130"/>
                  <a:pt x="7285" y="1522319"/>
                  <a:pt x="4947" y="679174"/>
                </a:cubicBezTo>
                <a:cubicBezTo>
                  <a:pt x="4947" y="583415"/>
                  <a:pt x="-4405" y="485320"/>
                  <a:pt x="2609" y="389561"/>
                </a:cubicBezTo>
                <a:cubicBezTo>
                  <a:pt x="7285" y="307816"/>
                  <a:pt x="23650" y="249964"/>
                  <a:pt x="47029" y="170554"/>
                </a:cubicBezTo>
                <a:cubicBezTo>
                  <a:pt x="75084" y="84137"/>
                  <a:pt x="151066" y="57338"/>
                  <a:pt x="234062" y="31018"/>
                </a:cubicBezTo>
                <a:cubicBezTo>
                  <a:pt x="317058" y="4698"/>
                  <a:pt x="477118" y="5037"/>
                  <a:pt x="545003" y="12633"/>
                </a:cubicBezTo>
                <a:cubicBezTo>
                  <a:pt x="612888" y="20229"/>
                  <a:pt x="636694" y="29881"/>
                  <a:pt x="641370" y="76593"/>
                </a:cubicBezTo>
                <a:cubicBezTo>
                  <a:pt x="687972" y="205752"/>
                  <a:pt x="652037" y="230738"/>
                  <a:pt x="790484" y="242419"/>
                </a:cubicBezTo>
                <a:cubicBezTo>
                  <a:pt x="1021515" y="261911"/>
                  <a:pt x="1611869" y="242419"/>
                  <a:pt x="2022561" y="242419"/>
                </a:cubicBezTo>
                <a:cubicBezTo>
                  <a:pt x="2090360" y="242419"/>
                  <a:pt x="2155821" y="233077"/>
                  <a:pt x="2195566" y="170016"/>
                </a:cubicBezTo>
                <a:cubicBezTo>
                  <a:pt x="2214269" y="144325"/>
                  <a:pt x="2225958" y="113962"/>
                  <a:pt x="2230634" y="83600"/>
                </a:cubicBezTo>
                <a:cubicBezTo>
                  <a:pt x="2242324" y="15868"/>
                  <a:pt x="2251164" y="11733"/>
                  <a:pt x="2340821" y="5626"/>
                </a:cubicBezTo>
                <a:close/>
              </a:path>
            </a:pathLst>
          </a:custGeom>
          <a:blipFill>
            <a:blip r:embed="rId2"/>
            <a:stretch>
              <a:fillRect l="-121001" r="-138446" b="-5101"/>
            </a:stretch>
          </a:blipFill>
        </p:spPr>
        <p:txBody>
          <a:bodyPr wrap="square" anchor="ctr" anchorCtr="1">
            <a:noAutofit/>
          </a:bodyPr>
          <a:lstStyle>
            <a:lvl1pPr marL="0" indent="0">
              <a:buNone/>
              <a:defRPr/>
            </a:lvl1pPr>
          </a:lstStyle>
          <a:p>
            <a:r>
              <a:rPr lang="en-US"/>
              <a:t>Click icon to add picture</a:t>
            </a:r>
          </a:p>
        </p:txBody>
      </p:sp>
      <p:sp>
        <p:nvSpPr>
          <p:cNvPr id="10" name="Picture Placeholder 3">
            <a:extLst>
              <a:ext uri="{FF2B5EF4-FFF2-40B4-BE49-F238E27FC236}">
                <a16:creationId xmlns:a16="http://schemas.microsoft.com/office/drawing/2014/main" id="{BE3137A2-127E-2C4C-8953-0302277D934E}"/>
              </a:ext>
            </a:extLst>
          </p:cNvPr>
          <p:cNvSpPr>
            <a:spLocks noGrp="1" noChangeAspect="1"/>
          </p:cNvSpPr>
          <p:nvPr>
            <p:ph type="pic" sz="quarter" idx="12"/>
          </p:nvPr>
        </p:nvSpPr>
        <p:spPr>
          <a:xfrm>
            <a:off x="4394252" y="1548723"/>
            <a:ext cx="2157655" cy="4642744"/>
          </a:xfrm>
          <a:custGeom>
            <a:avLst/>
            <a:gdLst>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9190 h 6164592"/>
              <a:gd name="connsiteX5" fmla="*/ 2833814 w 2857253"/>
              <a:gd name="connsiteY5" fmla="*/ 799756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33814 w 2857253"/>
              <a:gd name="connsiteY5" fmla="*/ 799756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51299 w 2857253"/>
              <a:gd name="connsiteY5" fmla="*/ 812870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51299 w 2857253"/>
              <a:gd name="connsiteY5" fmla="*/ 812870 h 6164592"/>
              <a:gd name="connsiteX6" fmla="*/ 2853943 w 2857253"/>
              <a:gd name="connsiteY6" fmla="*/ 1184828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60168"/>
              <a:gd name="connsiteY0" fmla="*/ 986 h 6164592"/>
              <a:gd name="connsiteX1" fmla="*/ 2508845 w 2860168"/>
              <a:gd name="connsiteY1" fmla="*/ 10328 h 6164592"/>
              <a:gd name="connsiteX2" fmla="*/ 2663147 w 2860168"/>
              <a:gd name="connsiteY2" fmla="*/ 36020 h 6164592"/>
              <a:gd name="connsiteX3" fmla="*/ 2829139 w 2860168"/>
              <a:gd name="connsiteY3" fmla="*/ 211188 h 6164592"/>
              <a:gd name="connsiteX4" fmla="*/ 2849875 w 2860168"/>
              <a:gd name="connsiteY4" fmla="*/ 554819 h 6164592"/>
              <a:gd name="connsiteX5" fmla="*/ 2851299 w 2860168"/>
              <a:gd name="connsiteY5" fmla="*/ 812870 h 6164592"/>
              <a:gd name="connsiteX6" fmla="*/ 2853943 w 2860168"/>
              <a:gd name="connsiteY6" fmla="*/ 1184828 h 6164592"/>
              <a:gd name="connsiteX7" fmla="*/ 2850180 w 2860168"/>
              <a:gd name="connsiteY7" fmla="*/ 1395330 h 6164592"/>
              <a:gd name="connsiteX8" fmla="*/ 2850180 w 2860168"/>
              <a:gd name="connsiteY8" fmla="*/ 5741852 h 6164592"/>
              <a:gd name="connsiteX9" fmla="*/ 2826801 w 2860168"/>
              <a:gd name="connsiteY9" fmla="*/ 5963732 h 6164592"/>
              <a:gd name="connsiteX10" fmla="*/ 2766015 w 2860168"/>
              <a:gd name="connsiteY10" fmla="*/ 6054820 h 6164592"/>
              <a:gd name="connsiteX11" fmla="*/ 2429356 w 2860168"/>
              <a:gd name="connsiteY11" fmla="*/ 6164592 h 6164592"/>
              <a:gd name="connsiteX12" fmla="*/ 362647 w 2860168"/>
              <a:gd name="connsiteY12" fmla="*/ 6162257 h 6164592"/>
              <a:gd name="connsiteX13" fmla="*/ 103139 w 2860168"/>
              <a:gd name="connsiteY13" fmla="*/ 6078176 h 6164592"/>
              <a:gd name="connsiteX14" fmla="*/ 7285 w 2860168"/>
              <a:gd name="connsiteY14" fmla="*/ 5828268 h 6164592"/>
              <a:gd name="connsiteX15" fmla="*/ 7285 w 2860168"/>
              <a:gd name="connsiteY15" fmla="*/ 3915425 h 6164592"/>
              <a:gd name="connsiteX16" fmla="*/ 7285 w 2860168"/>
              <a:gd name="connsiteY16" fmla="*/ 3214749 h 6164592"/>
              <a:gd name="connsiteX17" fmla="*/ 4947 w 2860168"/>
              <a:gd name="connsiteY17" fmla="*/ 687648 h 6164592"/>
              <a:gd name="connsiteX18" fmla="*/ 2609 w 2860168"/>
              <a:gd name="connsiteY18" fmla="*/ 398035 h 6164592"/>
              <a:gd name="connsiteX19" fmla="*/ 47029 w 2860168"/>
              <a:gd name="connsiteY19" fmla="*/ 152799 h 6164592"/>
              <a:gd name="connsiteX20" fmla="*/ 234062 w 2860168"/>
              <a:gd name="connsiteY20" fmla="*/ 22006 h 6164592"/>
              <a:gd name="connsiteX21" fmla="*/ 545003 w 2860168"/>
              <a:gd name="connsiteY21" fmla="*/ 7993 h 6164592"/>
              <a:gd name="connsiteX22" fmla="*/ 615141 w 2860168"/>
              <a:gd name="connsiteY22" fmla="*/ 85067 h 6164592"/>
              <a:gd name="connsiteX23" fmla="*/ 790484 w 2860168"/>
              <a:gd name="connsiteY23" fmla="*/ 250893 h 6164592"/>
              <a:gd name="connsiteX24" fmla="*/ 2022561 w 2860168"/>
              <a:gd name="connsiteY24" fmla="*/ 250893 h 6164592"/>
              <a:gd name="connsiteX25" fmla="*/ 2195566 w 2860168"/>
              <a:gd name="connsiteY25" fmla="*/ 178490 h 6164592"/>
              <a:gd name="connsiteX26" fmla="*/ 2230634 w 2860168"/>
              <a:gd name="connsiteY26" fmla="*/ 92074 h 6164592"/>
              <a:gd name="connsiteX27" fmla="*/ 2345192 w 2860168"/>
              <a:gd name="connsiteY27" fmla="*/ 986 h 6164592"/>
              <a:gd name="connsiteX0" fmla="*/ 2345192 w 2854520"/>
              <a:gd name="connsiteY0" fmla="*/ 986 h 6164592"/>
              <a:gd name="connsiteX1" fmla="*/ 2508845 w 2854520"/>
              <a:gd name="connsiteY1" fmla="*/ 10328 h 6164592"/>
              <a:gd name="connsiteX2" fmla="*/ 2663147 w 2854520"/>
              <a:gd name="connsiteY2" fmla="*/ 36020 h 6164592"/>
              <a:gd name="connsiteX3" fmla="*/ 2829139 w 2854520"/>
              <a:gd name="connsiteY3" fmla="*/ 211188 h 6164592"/>
              <a:gd name="connsiteX4" fmla="*/ 2849875 w 2854520"/>
              <a:gd name="connsiteY4" fmla="*/ 554819 h 6164592"/>
              <a:gd name="connsiteX5" fmla="*/ 2851299 w 2854520"/>
              <a:gd name="connsiteY5" fmla="*/ 812870 h 6164592"/>
              <a:gd name="connsiteX6" fmla="*/ 2853943 w 2854520"/>
              <a:gd name="connsiteY6" fmla="*/ 1184828 h 6164592"/>
              <a:gd name="connsiteX7" fmla="*/ 2850180 w 2854520"/>
              <a:gd name="connsiteY7" fmla="*/ 1395330 h 6164592"/>
              <a:gd name="connsiteX8" fmla="*/ 2850180 w 2854520"/>
              <a:gd name="connsiteY8" fmla="*/ 5741852 h 6164592"/>
              <a:gd name="connsiteX9" fmla="*/ 2826801 w 2854520"/>
              <a:gd name="connsiteY9" fmla="*/ 5963732 h 6164592"/>
              <a:gd name="connsiteX10" fmla="*/ 2766015 w 2854520"/>
              <a:gd name="connsiteY10" fmla="*/ 6054820 h 6164592"/>
              <a:gd name="connsiteX11" fmla="*/ 2429356 w 2854520"/>
              <a:gd name="connsiteY11" fmla="*/ 6164592 h 6164592"/>
              <a:gd name="connsiteX12" fmla="*/ 362647 w 2854520"/>
              <a:gd name="connsiteY12" fmla="*/ 6162257 h 6164592"/>
              <a:gd name="connsiteX13" fmla="*/ 103139 w 2854520"/>
              <a:gd name="connsiteY13" fmla="*/ 6078176 h 6164592"/>
              <a:gd name="connsiteX14" fmla="*/ 7285 w 2854520"/>
              <a:gd name="connsiteY14" fmla="*/ 5828268 h 6164592"/>
              <a:gd name="connsiteX15" fmla="*/ 7285 w 2854520"/>
              <a:gd name="connsiteY15" fmla="*/ 3915425 h 6164592"/>
              <a:gd name="connsiteX16" fmla="*/ 7285 w 2854520"/>
              <a:gd name="connsiteY16" fmla="*/ 3214749 h 6164592"/>
              <a:gd name="connsiteX17" fmla="*/ 4947 w 2854520"/>
              <a:gd name="connsiteY17" fmla="*/ 687648 h 6164592"/>
              <a:gd name="connsiteX18" fmla="*/ 2609 w 2854520"/>
              <a:gd name="connsiteY18" fmla="*/ 398035 h 6164592"/>
              <a:gd name="connsiteX19" fmla="*/ 47029 w 2854520"/>
              <a:gd name="connsiteY19" fmla="*/ 152799 h 6164592"/>
              <a:gd name="connsiteX20" fmla="*/ 234062 w 2854520"/>
              <a:gd name="connsiteY20" fmla="*/ 22006 h 6164592"/>
              <a:gd name="connsiteX21" fmla="*/ 545003 w 2854520"/>
              <a:gd name="connsiteY21" fmla="*/ 7993 h 6164592"/>
              <a:gd name="connsiteX22" fmla="*/ 615141 w 2854520"/>
              <a:gd name="connsiteY22" fmla="*/ 85067 h 6164592"/>
              <a:gd name="connsiteX23" fmla="*/ 790484 w 2854520"/>
              <a:gd name="connsiteY23" fmla="*/ 250893 h 6164592"/>
              <a:gd name="connsiteX24" fmla="*/ 2022561 w 2854520"/>
              <a:gd name="connsiteY24" fmla="*/ 250893 h 6164592"/>
              <a:gd name="connsiteX25" fmla="*/ 2195566 w 2854520"/>
              <a:gd name="connsiteY25" fmla="*/ 178490 h 6164592"/>
              <a:gd name="connsiteX26" fmla="*/ 2230634 w 2854520"/>
              <a:gd name="connsiteY26" fmla="*/ 92074 h 6164592"/>
              <a:gd name="connsiteX27" fmla="*/ 2345192 w 2854520"/>
              <a:gd name="connsiteY27" fmla="*/ 986 h 6164592"/>
              <a:gd name="connsiteX0" fmla="*/ 2345192 w 2854520"/>
              <a:gd name="connsiteY0" fmla="*/ 986 h 6164592"/>
              <a:gd name="connsiteX1" fmla="*/ 2508845 w 2854520"/>
              <a:gd name="connsiteY1" fmla="*/ 10328 h 6164592"/>
              <a:gd name="connsiteX2" fmla="*/ 2663147 w 2854520"/>
              <a:gd name="connsiteY2" fmla="*/ 36020 h 6164592"/>
              <a:gd name="connsiteX3" fmla="*/ 2829139 w 2854520"/>
              <a:gd name="connsiteY3" fmla="*/ 211188 h 6164592"/>
              <a:gd name="connsiteX4" fmla="*/ 2849875 w 2854520"/>
              <a:gd name="connsiteY4" fmla="*/ 554819 h 6164592"/>
              <a:gd name="connsiteX5" fmla="*/ 2851299 w 2854520"/>
              <a:gd name="connsiteY5" fmla="*/ 812870 h 6164592"/>
              <a:gd name="connsiteX6" fmla="*/ 2853943 w 2854520"/>
              <a:gd name="connsiteY6" fmla="*/ 1184828 h 6164592"/>
              <a:gd name="connsiteX7" fmla="*/ 2850180 w 2854520"/>
              <a:gd name="connsiteY7" fmla="*/ 1395330 h 6164592"/>
              <a:gd name="connsiteX8" fmla="*/ 2850180 w 2854520"/>
              <a:gd name="connsiteY8" fmla="*/ 5741852 h 6164592"/>
              <a:gd name="connsiteX9" fmla="*/ 2826801 w 2854520"/>
              <a:gd name="connsiteY9" fmla="*/ 5963732 h 6164592"/>
              <a:gd name="connsiteX10" fmla="*/ 2766015 w 2854520"/>
              <a:gd name="connsiteY10" fmla="*/ 6054820 h 6164592"/>
              <a:gd name="connsiteX11" fmla="*/ 2429356 w 2854520"/>
              <a:gd name="connsiteY11" fmla="*/ 6164592 h 6164592"/>
              <a:gd name="connsiteX12" fmla="*/ 362647 w 2854520"/>
              <a:gd name="connsiteY12" fmla="*/ 6162257 h 6164592"/>
              <a:gd name="connsiteX13" fmla="*/ 103139 w 2854520"/>
              <a:gd name="connsiteY13" fmla="*/ 6078176 h 6164592"/>
              <a:gd name="connsiteX14" fmla="*/ 7285 w 2854520"/>
              <a:gd name="connsiteY14" fmla="*/ 5828268 h 6164592"/>
              <a:gd name="connsiteX15" fmla="*/ 7285 w 2854520"/>
              <a:gd name="connsiteY15" fmla="*/ 3915425 h 6164592"/>
              <a:gd name="connsiteX16" fmla="*/ 7285 w 2854520"/>
              <a:gd name="connsiteY16" fmla="*/ 3214749 h 6164592"/>
              <a:gd name="connsiteX17" fmla="*/ 4947 w 2854520"/>
              <a:gd name="connsiteY17" fmla="*/ 687648 h 6164592"/>
              <a:gd name="connsiteX18" fmla="*/ 2609 w 2854520"/>
              <a:gd name="connsiteY18" fmla="*/ 398035 h 6164592"/>
              <a:gd name="connsiteX19" fmla="*/ 47029 w 2854520"/>
              <a:gd name="connsiteY19" fmla="*/ 152799 h 6164592"/>
              <a:gd name="connsiteX20" fmla="*/ 234062 w 2854520"/>
              <a:gd name="connsiteY20" fmla="*/ 22006 h 6164592"/>
              <a:gd name="connsiteX21" fmla="*/ 545003 w 2854520"/>
              <a:gd name="connsiteY21" fmla="*/ 7993 h 6164592"/>
              <a:gd name="connsiteX22" fmla="*/ 615141 w 2854520"/>
              <a:gd name="connsiteY22" fmla="*/ 85067 h 6164592"/>
              <a:gd name="connsiteX23" fmla="*/ 790484 w 2854520"/>
              <a:gd name="connsiteY23" fmla="*/ 250893 h 6164592"/>
              <a:gd name="connsiteX24" fmla="*/ 2022561 w 2854520"/>
              <a:gd name="connsiteY24" fmla="*/ 250893 h 6164592"/>
              <a:gd name="connsiteX25" fmla="*/ 2195566 w 2854520"/>
              <a:gd name="connsiteY25" fmla="*/ 178490 h 6164592"/>
              <a:gd name="connsiteX26" fmla="*/ 2230634 w 2854520"/>
              <a:gd name="connsiteY26" fmla="*/ 92074 h 6164592"/>
              <a:gd name="connsiteX27" fmla="*/ 2345192 w 2854520"/>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15141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15141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39492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79028 h 6164592"/>
              <a:gd name="connsiteX20" fmla="*/ 234062 w 2860975"/>
              <a:gd name="connsiteY20" fmla="*/ 39492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79028 h 6164592"/>
              <a:gd name="connsiteX20" fmla="*/ 234062 w 2860975"/>
              <a:gd name="connsiteY20" fmla="*/ 39492 h 6164592"/>
              <a:gd name="connsiteX21" fmla="*/ 545003 w 2860975"/>
              <a:gd name="connsiteY21" fmla="*/ 21107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860975" h="6156118">
                <a:moveTo>
                  <a:pt x="2340821" y="5626"/>
                </a:moveTo>
                <a:cubicBezTo>
                  <a:pt x="2394593" y="10297"/>
                  <a:pt x="2455073" y="-5153"/>
                  <a:pt x="2508845" y="1854"/>
                </a:cubicBezTo>
                <a:cubicBezTo>
                  <a:pt x="2560279" y="6525"/>
                  <a:pt x="2614051" y="11197"/>
                  <a:pt x="2663147" y="27546"/>
                </a:cubicBezTo>
                <a:cubicBezTo>
                  <a:pt x="2749650" y="55573"/>
                  <a:pt x="2805759" y="116298"/>
                  <a:pt x="2829139" y="202714"/>
                </a:cubicBezTo>
                <a:cubicBezTo>
                  <a:pt x="2861869" y="317158"/>
                  <a:pt x="2864207" y="422859"/>
                  <a:pt x="2858618" y="541973"/>
                </a:cubicBezTo>
                <a:cubicBezTo>
                  <a:pt x="2851299" y="627790"/>
                  <a:pt x="2852078" y="698666"/>
                  <a:pt x="2851299" y="804396"/>
                </a:cubicBezTo>
                <a:cubicBezTo>
                  <a:pt x="2850520" y="910126"/>
                  <a:pt x="2851605" y="1050232"/>
                  <a:pt x="2853943" y="1176354"/>
                </a:cubicBezTo>
                <a:cubicBezTo>
                  <a:pt x="2856281" y="1248757"/>
                  <a:pt x="2850807" y="627352"/>
                  <a:pt x="2850180" y="1386856"/>
                </a:cubicBezTo>
                <a:cubicBezTo>
                  <a:pt x="2849553" y="2146360"/>
                  <a:pt x="2850180" y="4284537"/>
                  <a:pt x="2850180" y="5733378"/>
                </a:cubicBezTo>
                <a:cubicBezTo>
                  <a:pt x="2850180" y="5808116"/>
                  <a:pt x="2840828" y="5882855"/>
                  <a:pt x="2826801" y="5955258"/>
                </a:cubicBezTo>
                <a:cubicBezTo>
                  <a:pt x="2819787" y="5987956"/>
                  <a:pt x="2791732" y="6020654"/>
                  <a:pt x="2766015" y="6046346"/>
                </a:cubicBezTo>
                <a:cubicBezTo>
                  <a:pt x="2674837" y="6142105"/>
                  <a:pt x="2555603" y="6156118"/>
                  <a:pt x="2429356" y="6156118"/>
                </a:cubicBezTo>
                <a:lnTo>
                  <a:pt x="362647" y="6153783"/>
                </a:lnTo>
                <a:cubicBezTo>
                  <a:pt x="269130" y="6153783"/>
                  <a:pt x="177952" y="6139769"/>
                  <a:pt x="103139" y="6069702"/>
                </a:cubicBezTo>
                <a:cubicBezTo>
                  <a:pt x="33002" y="6001970"/>
                  <a:pt x="7285" y="5913218"/>
                  <a:pt x="7285" y="5819794"/>
                </a:cubicBezTo>
                <a:cubicBezTo>
                  <a:pt x="4947" y="5182180"/>
                  <a:pt x="7285" y="4544565"/>
                  <a:pt x="7285" y="3906951"/>
                </a:cubicBezTo>
                <a:lnTo>
                  <a:pt x="7285" y="3206275"/>
                </a:lnTo>
                <a:cubicBezTo>
                  <a:pt x="7285" y="2363130"/>
                  <a:pt x="7285" y="1522319"/>
                  <a:pt x="4947" y="679174"/>
                </a:cubicBezTo>
                <a:cubicBezTo>
                  <a:pt x="4947" y="583415"/>
                  <a:pt x="-4405" y="485320"/>
                  <a:pt x="2609" y="389561"/>
                </a:cubicBezTo>
                <a:cubicBezTo>
                  <a:pt x="7285" y="307816"/>
                  <a:pt x="23650" y="249964"/>
                  <a:pt x="47029" y="170554"/>
                </a:cubicBezTo>
                <a:cubicBezTo>
                  <a:pt x="75084" y="84137"/>
                  <a:pt x="151066" y="57338"/>
                  <a:pt x="234062" y="31018"/>
                </a:cubicBezTo>
                <a:cubicBezTo>
                  <a:pt x="317058" y="4698"/>
                  <a:pt x="477118" y="5037"/>
                  <a:pt x="545003" y="12633"/>
                </a:cubicBezTo>
                <a:cubicBezTo>
                  <a:pt x="612888" y="20229"/>
                  <a:pt x="636694" y="29881"/>
                  <a:pt x="641370" y="76593"/>
                </a:cubicBezTo>
                <a:cubicBezTo>
                  <a:pt x="687972" y="205752"/>
                  <a:pt x="652037" y="230738"/>
                  <a:pt x="790484" y="242419"/>
                </a:cubicBezTo>
                <a:cubicBezTo>
                  <a:pt x="1021515" y="261911"/>
                  <a:pt x="1611869" y="242419"/>
                  <a:pt x="2022561" y="242419"/>
                </a:cubicBezTo>
                <a:cubicBezTo>
                  <a:pt x="2090360" y="242419"/>
                  <a:pt x="2155821" y="233077"/>
                  <a:pt x="2195566" y="170016"/>
                </a:cubicBezTo>
                <a:cubicBezTo>
                  <a:pt x="2214269" y="144325"/>
                  <a:pt x="2225958" y="113962"/>
                  <a:pt x="2230634" y="83600"/>
                </a:cubicBezTo>
                <a:cubicBezTo>
                  <a:pt x="2242324" y="15868"/>
                  <a:pt x="2251164" y="11733"/>
                  <a:pt x="2340821" y="5626"/>
                </a:cubicBezTo>
                <a:close/>
              </a:path>
            </a:pathLst>
          </a:custGeom>
          <a:blipFill>
            <a:blip r:embed="rId2"/>
            <a:stretch>
              <a:fillRect l="-121001" r="-138446" b="-5101"/>
            </a:stretch>
          </a:blipFill>
        </p:spPr>
        <p:txBody>
          <a:bodyPr wrap="square" anchor="ctr" anchorCtr="1">
            <a:noAutofit/>
          </a:bodyPr>
          <a:lstStyle>
            <a:lvl1pPr marL="0" indent="0">
              <a:buNone/>
              <a:defRPr/>
            </a:lvl1pPr>
          </a:lstStyle>
          <a:p>
            <a:r>
              <a:rPr lang="en-US"/>
              <a:t>Click icon to add picture</a:t>
            </a:r>
          </a:p>
        </p:txBody>
      </p:sp>
      <p:sp>
        <p:nvSpPr>
          <p:cNvPr id="13" name="Title 6">
            <a:extLst>
              <a:ext uri="{FF2B5EF4-FFF2-40B4-BE49-F238E27FC236}">
                <a16:creationId xmlns:a16="http://schemas.microsoft.com/office/drawing/2014/main" id="{DCB29CE9-D9BC-094D-BFFD-5C38D5F9FC7E}"/>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14" name="Text Placeholder 3">
            <a:extLst>
              <a:ext uri="{FF2B5EF4-FFF2-40B4-BE49-F238E27FC236}">
                <a16:creationId xmlns:a16="http://schemas.microsoft.com/office/drawing/2014/main" id="{B1ED8B8B-A2F2-7442-83FA-C7CC64742EAA}"/>
              </a:ext>
            </a:extLst>
          </p:cNvPr>
          <p:cNvSpPr>
            <a:spLocks noGrp="1"/>
          </p:cNvSpPr>
          <p:nvPr>
            <p:ph type="body" sz="quarter" idx="13"/>
          </p:nvPr>
        </p:nvSpPr>
        <p:spPr>
          <a:xfrm>
            <a:off x="586390" y="1434370"/>
            <a:ext cx="3127771" cy="1566904"/>
          </a:xfrm>
        </p:spPr>
        <p:txBody>
          <a:bodyPr wrap="square">
            <a:spAutoFit/>
          </a:bodyPr>
          <a:lstStyle>
            <a:lvl1pPr marL="0" indent="0">
              <a:lnSpc>
                <a:spcPct val="130000"/>
              </a:lnSpc>
              <a:spcBef>
                <a:spcPts val="0"/>
              </a:spcBef>
              <a:buNone/>
              <a:defRPr sz="1600"/>
            </a:lvl1pPr>
            <a:lvl2pPr marL="228600" indent="0">
              <a:lnSpc>
                <a:spcPct val="130000"/>
              </a:lnSpc>
              <a:spcBef>
                <a:spcPts val="0"/>
              </a:spcBef>
              <a:buNone/>
              <a:defRPr sz="1600"/>
            </a:lvl2pPr>
            <a:lvl3pPr marL="457200" indent="0">
              <a:lnSpc>
                <a:spcPct val="130000"/>
              </a:lnSpc>
              <a:spcBef>
                <a:spcPts val="0"/>
              </a:spcBef>
              <a:buNone/>
              <a:defRPr sz="1600"/>
            </a:lvl3pPr>
            <a:lvl4pPr marL="685800" indent="0">
              <a:lnSpc>
                <a:spcPct val="130000"/>
              </a:lnSpc>
              <a:spcBef>
                <a:spcPts val="0"/>
              </a:spcBef>
              <a:buNone/>
              <a:defRPr sz="1600"/>
            </a:lvl4pPr>
            <a:lvl5pPr marL="914400" indent="0">
              <a:lnSpc>
                <a:spcPct val="130000"/>
              </a:lnSpc>
              <a:spcBef>
                <a:spcPts val="0"/>
              </a:spcBef>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4289918"/>
      </p:ext>
    </p:extLst>
  </p:cSld>
  <p:clrMapOvr>
    <a:masterClrMapping/>
  </p:clrMapOvr>
  <p:transition>
    <p:fade/>
  </p:transition>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userDrawn="1">
  <p:cSld name="Mobile Device Three Column - Viv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Picture Placeholder 3">
            <a:extLst>
              <a:ext uri="{FF2B5EF4-FFF2-40B4-BE49-F238E27FC236}">
                <a16:creationId xmlns:a16="http://schemas.microsoft.com/office/drawing/2014/main" id="{36EA9EB3-BA93-CD4E-986B-D496F02E2BA7}"/>
              </a:ext>
            </a:extLst>
          </p:cNvPr>
          <p:cNvSpPr>
            <a:spLocks noGrp="1" noChangeAspect="1"/>
          </p:cNvSpPr>
          <p:nvPr>
            <p:ph type="pic" sz="quarter" idx="10"/>
          </p:nvPr>
        </p:nvSpPr>
        <p:spPr>
          <a:xfrm>
            <a:off x="9692636" y="1548723"/>
            <a:ext cx="2157655" cy="4642744"/>
          </a:xfrm>
          <a:custGeom>
            <a:avLst/>
            <a:gdLst>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9190 h 6164592"/>
              <a:gd name="connsiteX5" fmla="*/ 2833814 w 2857253"/>
              <a:gd name="connsiteY5" fmla="*/ 799756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33814 w 2857253"/>
              <a:gd name="connsiteY5" fmla="*/ 799756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51299 w 2857253"/>
              <a:gd name="connsiteY5" fmla="*/ 812870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51299 w 2857253"/>
              <a:gd name="connsiteY5" fmla="*/ 812870 h 6164592"/>
              <a:gd name="connsiteX6" fmla="*/ 2853943 w 2857253"/>
              <a:gd name="connsiteY6" fmla="*/ 1184828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60168"/>
              <a:gd name="connsiteY0" fmla="*/ 986 h 6164592"/>
              <a:gd name="connsiteX1" fmla="*/ 2508845 w 2860168"/>
              <a:gd name="connsiteY1" fmla="*/ 10328 h 6164592"/>
              <a:gd name="connsiteX2" fmla="*/ 2663147 w 2860168"/>
              <a:gd name="connsiteY2" fmla="*/ 36020 h 6164592"/>
              <a:gd name="connsiteX3" fmla="*/ 2829139 w 2860168"/>
              <a:gd name="connsiteY3" fmla="*/ 211188 h 6164592"/>
              <a:gd name="connsiteX4" fmla="*/ 2849875 w 2860168"/>
              <a:gd name="connsiteY4" fmla="*/ 554819 h 6164592"/>
              <a:gd name="connsiteX5" fmla="*/ 2851299 w 2860168"/>
              <a:gd name="connsiteY5" fmla="*/ 812870 h 6164592"/>
              <a:gd name="connsiteX6" fmla="*/ 2853943 w 2860168"/>
              <a:gd name="connsiteY6" fmla="*/ 1184828 h 6164592"/>
              <a:gd name="connsiteX7" fmla="*/ 2850180 w 2860168"/>
              <a:gd name="connsiteY7" fmla="*/ 1395330 h 6164592"/>
              <a:gd name="connsiteX8" fmla="*/ 2850180 w 2860168"/>
              <a:gd name="connsiteY8" fmla="*/ 5741852 h 6164592"/>
              <a:gd name="connsiteX9" fmla="*/ 2826801 w 2860168"/>
              <a:gd name="connsiteY9" fmla="*/ 5963732 h 6164592"/>
              <a:gd name="connsiteX10" fmla="*/ 2766015 w 2860168"/>
              <a:gd name="connsiteY10" fmla="*/ 6054820 h 6164592"/>
              <a:gd name="connsiteX11" fmla="*/ 2429356 w 2860168"/>
              <a:gd name="connsiteY11" fmla="*/ 6164592 h 6164592"/>
              <a:gd name="connsiteX12" fmla="*/ 362647 w 2860168"/>
              <a:gd name="connsiteY12" fmla="*/ 6162257 h 6164592"/>
              <a:gd name="connsiteX13" fmla="*/ 103139 w 2860168"/>
              <a:gd name="connsiteY13" fmla="*/ 6078176 h 6164592"/>
              <a:gd name="connsiteX14" fmla="*/ 7285 w 2860168"/>
              <a:gd name="connsiteY14" fmla="*/ 5828268 h 6164592"/>
              <a:gd name="connsiteX15" fmla="*/ 7285 w 2860168"/>
              <a:gd name="connsiteY15" fmla="*/ 3915425 h 6164592"/>
              <a:gd name="connsiteX16" fmla="*/ 7285 w 2860168"/>
              <a:gd name="connsiteY16" fmla="*/ 3214749 h 6164592"/>
              <a:gd name="connsiteX17" fmla="*/ 4947 w 2860168"/>
              <a:gd name="connsiteY17" fmla="*/ 687648 h 6164592"/>
              <a:gd name="connsiteX18" fmla="*/ 2609 w 2860168"/>
              <a:gd name="connsiteY18" fmla="*/ 398035 h 6164592"/>
              <a:gd name="connsiteX19" fmla="*/ 47029 w 2860168"/>
              <a:gd name="connsiteY19" fmla="*/ 152799 h 6164592"/>
              <a:gd name="connsiteX20" fmla="*/ 234062 w 2860168"/>
              <a:gd name="connsiteY20" fmla="*/ 22006 h 6164592"/>
              <a:gd name="connsiteX21" fmla="*/ 545003 w 2860168"/>
              <a:gd name="connsiteY21" fmla="*/ 7993 h 6164592"/>
              <a:gd name="connsiteX22" fmla="*/ 615141 w 2860168"/>
              <a:gd name="connsiteY22" fmla="*/ 85067 h 6164592"/>
              <a:gd name="connsiteX23" fmla="*/ 790484 w 2860168"/>
              <a:gd name="connsiteY23" fmla="*/ 250893 h 6164592"/>
              <a:gd name="connsiteX24" fmla="*/ 2022561 w 2860168"/>
              <a:gd name="connsiteY24" fmla="*/ 250893 h 6164592"/>
              <a:gd name="connsiteX25" fmla="*/ 2195566 w 2860168"/>
              <a:gd name="connsiteY25" fmla="*/ 178490 h 6164592"/>
              <a:gd name="connsiteX26" fmla="*/ 2230634 w 2860168"/>
              <a:gd name="connsiteY26" fmla="*/ 92074 h 6164592"/>
              <a:gd name="connsiteX27" fmla="*/ 2345192 w 2860168"/>
              <a:gd name="connsiteY27" fmla="*/ 986 h 6164592"/>
              <a:gd name="connsiteX0" fmla="*/ 2345192 w 2854520"/>
              <a:gd name="connsiteY0" fmla="*/ 986 h 6164592"/>
              <a:gd name="connsiteX1" fmla="*/ 2508845 w 2854520"/>
              <a:gd name="connsiteY1" fmla="*/ 10328 h 6164592"/>
              <a:gd name="connsiteX2" fmla="*/ 2663147 w 2854520"/>
              <a:gd name="connsiteY2" fmla="*/ 36020 h 6164592"/>
              <a:gd name="connsiteX3" fmla="*/ 2829139 w 2854520"/>
              <a:gd name="connsiteY3" fmla="*/ 211188 h 6164592"/>
              <a:gd name="connsiteX4" fmla="*/ 2849875 w 2854520"/>
              <a:gd name="connsiteY4" fmla="*/ 554819 h 6164592"/>
              <a:gd name="connsiteX5" fmla="*/ 2851299 w 2854520"/>
              <a:gd name="connsiteY5" fmla="*/ 812870 h 6164592"/>
              <a:gd name="connsiteX6" fmla="*/ 2853943 w 2854520"/>
              <a:gd name="connsiteY6" fmla="*/ 1184828 h 6164592"/>
              <a:gd name="connsiteX7" fmla="*/ 2850180 w 2854520"/>
              <a:gd name="connsiteY7" fmla="*/ 1395330 h 6164592"/>
              <a:gd name="connsiteX8" fmla="*/ 2850180 w 2854520"/>
              <a:gd name="connsiteY8" fmla="*/ 5741852 h 6164592"/>
              <a:gd name="connsiteX9" fmla="*/ 2826801 w 2854520"/>
              <a:gd name="connsiteY9" fmla="*/ 5963732 h 6164592"/>
              <a:gd name="connsiteX10" fmla="*/ 2766015 w 2854520"/>
              <a:gd name="connsiteY10" fmla="*/ 6054820 h 6164592"/>
              <a:gd name="connsiteX11" fmla="*/ 2429356 w 2854520"/>
              <a:gd name="connsiteY11" fmla="*/ 6164592 h 6164592"/>
              <a:gd name="connsiteX12" fmla="*/ 362647 w 2854520"/>
              <a:gd name="connsiteY12" fmla="*/ 6162257 h 6164592"/>
              <a:gd name="connsiteX13" fmla="*/ 103139 w 2854520"/>
              <a:gd name="connsiteY13" fmla="*/ 6078176 h 6164592"/>
              <a:gd name="connsiteX14" fmla="*/ 7285 w 2854520"/>
              <a:gd name="connsiteY14" fmla="*/ 5828268 h 6164592"/>
              <a:gd name="connsiteX15" fmla="*/ 7285 w 2854520"/>
              <a:gd name="connsiteY15" fmla="*/ 3915425 h 6164592"/>
              <a:gd name="connsiteX16" fmla="*/ 7285 w 2854520"/>
              <a:gd name="connsiteY16" fmla="*/ 3214749 h 6164592"/>
              <a:gd name="connsiteX17" fmla="*/ 4947 w 2854520"/>
              <a:gd name="connsiteY17" fmla="*/ 687648 h 6164592"/>
              <a:gd name="connsiteX18" fmla="*/ 2609 w 2854520"/>
              <a:gd name="connsiteY18" fmla="*/ 398035 h 6164592"/>
              <a:gd name="connsiteX19" fmla="*/ 47029 w 2854520"/>
              <a:gd name="connsiteY19" fmla="*/ 152799 h 6164592"/>
              <a:gd name="connsiteX20" fmla="*/ 234062 w 2854520"/>
              <a:gd name="connsiteY20" fmla="*/ 22006 h 6164592"/>
              <a:gd name="connsiteX21" fmla="*/ 545003 w 2854520"/>
              <a:gd name="connsiteY21" fmla="*/ 7993 h 6164592"/>
              <a:gd name="connsiteX22" fmla="*/ 615141 w 2854520"/>
              <a:gd name="connsiteY22" fmla="*/ 85067 h 6164592"/>
              <a:gd name="connsiteX23" fmla="*/ 790484 w 2854520"/>
              <a:gd name="connsiteY23" fmla="*/ 250893 h 6164592"/>
              <a:gd name="connsiteX24" fmla="*/ 2022561 w 2854520"/>
              <a:gd name="connsiteY24" fmla="*/ 250893 h 6164592"/>
              <a:gd name="connsiteX25" fmla="*/ 2195566 w 2854520"/>
              <a:gd name="connsiteY25" fmla="*/ 178490 h 6164592"/>
              <a:gd name="connsiteX26" fmla="*/ 2230634 w 2854520"/>
              <a:gd name="connsiteY26" fmla="*/ 92074 h 6164592"/>
              <a:gd name="connsiteX27" fmla="*/ 2345192 w 2854520"/>
              <a:gd name="connsiteY27" fmla="*/ 986 h 6164592"/>
              <a:gd name="connsiteX0" fmla="*/ 2345192 w 2854520"/>
              <a:gd name="connsiteY0" fmla="*/ 986 h 6164592"/>
              <a:gd name="connsiteX1" fmla="*/ 2508845 w 2854520"/>
              <a:gd name="connsiteY1" fmla="*/ 10328 h 6164592"/>
              <a:gd name="connsiteX2" fmla="*/ 2663147 w 2854520"/>
              <a:gd name="connsiteY2" fmla="*/ 36020 h 6164592"/>
              <a:gd name="connsiteX3" fmla="*/ 2829139 w 2854520"/>
              <a:gd name="connsiteY3" fmla="*/ 211188 h 6164592"/>
              <a:gd name="connsiteX4" fmla="*/ 2849875 w 2854520"/>
              <a:gd name="connsiteY4" fmla="*/ 554819 h 6164592"/>
              <a:gd name="connsiteX5" fmla="*/ 2851299 w 2854520"/>
              <a:gd name="connsiteY5" fmla="*/ 812870 h 6164592"/>
              <a:gd name="connsiteX6" fmla="*/ 2853943 w 2854520"/>
              <a:gd name="connsiteY6" fmla="*/ 1184828 h 6164592"/>
              <a:gd name="connsiteX7" fmla="*/ 2850180 w 2854520"/>
              <a:gd name="connsiteY7" fmla="*/ 1395330 h 6164592"/>
              <a:gd name="connsiteX8" fmla="*/ 2850180 w 2854520"/>
              <a:gd name="connsiteY8" fmla="*/ 5741852 h 6164592"/>
              <a:gd name="connsiteX9" fmla="*/ 2826801 w 2854520"/>
              <a:gd name="connsiteY9" fmla="*/ 5963732 h 6164592"/>
              <a:gd name="connsiteX10" fmla="*/ 2766015 w 2854520"/>
              <a:gd name="connsiteY10" fmla="*/ 6054820 h 6164592"/>
              <a:gd name="connsiteX11" fmla="*/ 2429356 w 2854520"/>
              <a:gd name="connsiteY11" fmla="*/ 6164592 h 6164592"/>
              <a:gd name="connsiteX12" fmla="*/ 362647 w 2854520"/>
              <a:gd name="connsiteY12" fmla="*/ 6162257 h 6164592"/>
              <a:gd name="connsiteX13" fmla="*/ 103139 w 2854520"/>
              <a:gd name="connsiteY13" fmla="*/ 6078176 h 6164592"/>
              <a:gd name="connsiteX14" fmla="*/ 7285 w 2854520"/>
              <a:gd name="connsiteY14" fmla="*/ 5828268 h 6164592"/>
              <a:gd name="connsiteX15" fmla="*/ 7285 w 2854520"/>
              <a:gd name="connsiteY15" fmla="*/ 3915425 h 6164592"/>
              <a:gd name="connsiteX16" fmla="*/ 7285 w 2854520"/>
              <a:gd name="connsiteY16" fmla="*/ 3214749 h 6164592"/>
              <a:gd name="connsiteX17" fmla="*/ 4947 w 2854520"/>
              <a:gd name="connsiteY17" fmla="*/ 687648 h 6164592"/>
              <a:gd name="connsiteX18" fmla="*/ 2609 w 2854520"/>
              <a:gd name="connsiteY18" fmla="*/ 398035 h 6164592"/>
              <a:gd name="connsiteX19" fmla="*/ 47029 w 2854520"/>
              <a:gd name="connsiteY19" fmla="*/ 152799 h 6164592"/>
              <a:gd name="connsiteX20" fmla="*/ 234062 w 2854520"/>
              <a:gd name="connsiteY20" fmla="*/ 22006 h 6164592"/>
              <a:gd name="connsiteX21" fmla="*/ 545003 w 2854520"/>
              <a:gd name="connsiteY21" fmla="*/ 7993 h 6164592"/>
              <a:gd name="connsiteX22" fmla="*/ 615141 w 2854520"/>
              <a:gd name="connsiteY22" fmla="*/ 85067 h 6164592"/>
              <a:gd name="connsiteX23" fmla="*/ 790484 w 2854520"/>
              <a:gd name="connsiteY23" fmla="*/ 250893 h 6164592"/>
              <a:gd name="connsiteX24" fmla="*/ 2022561 w 2854520"/>
              <a:gd name="connsiteY24" fmla="*/ 250893 h 6164592"/>
              <a:gd name="connsiteX25" fmla="*/ 2195566 w 2854520"/>
              <a:gd name="connsiteY25" fmla="*/ 178490 h 6164592"/>
              <a:gd name="connsiteX26" fmla="*/ 2230634 w 2854520"/>
              <a:gd name="connsiteY26" fmla="*/ 92074 h 6164592"/>
              <a:gd name="connsiteX27" fmla="*/ 2345192 w 2854520"/>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15141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15141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39492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79028 h 6164592"/>
              <a:gd name="connsiteX20" fmla="*/ 234062 w 2860975"/>
              <a:gd name="connsiteY20" fmla="*/ 39492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79028 h 6164592"/>
              <a:gd name="connsiteX20" fmla="*/ 234062 w 2860975"/>
              <a:gd name="connsiteY20" fmla="*/ 39492 h 6164592"/>
              <a:gd name="connsiteX21" fmla="*/ 545003 w 2860975"/>
              <a:gd name="connsiteY21" fmla="*/ 21107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860975" h="6156118">
                <a:moveTo>
                  <a:pt x="2340821" y="5626"/>
                </a:moveTo>
                <a:cubicBezTo>
                  <a:pt x="2394593" y="10297"/>
                  <a:pt x="2455073" y="-5153"/>
                  <a:pt x="2508845" y="1854"/>
                </a:cubicBezTo>
                <a:cubicBezTo>
                  <a:pt x="2560279" y="6525"/>
                  <a:pt x="2614051" y="11197"/>
                  <a:pt x="2663147" y="27546"/>
                </a:cubicBezTo>
                <a:cubicBezTo>
                  <a:pt x="2749650" y="55573"/>
                  <a:pt x="2805759" y="116298"/>
                  <a:pt x="2829139" y="202714"/>
                </a:cubicBezTo>
                <a:cubicBezTo>
                  <a:pt x="2861869" y="317158"/>
                  <a:pt x="2864207" y="422859"/>
                  <a:pt x="2858618" y="541973"/>
                </a:cubicBezTo>
                <a:cubicBezTo>
                  <a:pt x="2851299" y="627790"/>
                  <a:pt x="2852078" y="698666"/>
                  <a:pt x="2851299" y="804396"/>
                </a:cubicBezTo>
                <a:cubicBezTo>
                  <a:pt x="2850520" y="910126"/>
                  <a:pt x="2851605" y="1050232"/>
                  <a:pt x="2853943" y="1176354"/>
                </a:cubicBezTo>
                <a:cubicBezTo>
                  <a:pt x="2856281" y="1248757"/>
                  <a:pt x="2850807" y="627352"/>
                  <a:pt x="2850180" y="1386856"/>
                </a:cubicBezTo>
                <a:cubicBezTo>
                  <a:pt x="2849553" y="2146360"/>
                  <a:pt x="2850180" y="4284537"/>
                  <a:pt x="2850180" y="5733378"/>
                </a:cubicBezTo>
                <a:cubicBezTo>
                  <a:pt x="2850180" y="5808116"/>
                  <a:pt x="2840828" y="5882855"/>
                  <a:pt x="2826801" y="5955258"/>
                </a:cubicBezTo>
                <a:cubicBezTo>
                  <a:pt x="2819787" y="5987956"/>
                  <a:pt x="2791732" y="6020654"/>
                  <a:pt x="2766015" y="6046346"/>
                </a:cubicBezTo>
                <a:cubicBezTo>
                  <a:pt x="2674837" y="6142105"/>
                  <a:pt x="2555603" y="6156118"/>
                  <a:pt x="2429356" y="6156118"/>
                </a:cubicBezTo>
                <a:lnTo>
                  <a:pt x="362647" y="6153783"/>
                </a:lnTo>
                <a:cubicBezTo>
                  <a:pt x="269130" y="6153783"/>
                  <a:pt x="177952" y="6139769"/>
                  <a:pt x="103139" y="6069702"/>
                </a:cubicBezTo>
                <a:cubicBezTo>
                  <a:pt x="33002" y="6001970"/>
                  <a:pt x="7285" y="5913218"/>
                  <a:pt x="7285" y="5819794"/>
                </a:cubicBezTo>
                <a:cubicBezTo>
                  <a:pt x="4947" y="5182180"/>
                  <a:pt x="7285" y="4544565"/>
                  <a:pt x="7285" y="3906951"/>
                </a:cubicBezTo>
                <a:lnTo>
                  <a:pt x="7285" y="3206275"/>
                </a:lnTo>
                <a:cubicBezTo>
                  <a:pt x="7285" y="2363130"/>
                  <a:pt x="7285" y="1522319"/>
                  <a:pt x="4947" y="679174"/>
                </a:cubicBezTo>
                <a:cubicBezTo>
                  <a:pt x="4947" y="583415"/>
                  <a:pt x="-4405" y="485320"/>
                  <a:pt x="2609" y="389561"/>
                </a:cubicBezTo>
                <a:cubicBezTo>
                  <a:pt x="7285" y="307816"/>
                  <a:pt x="23650" y="249964"/>
                  <a:pt x="47029" y="170554"/>
                </a:cubicBezTo>
                <a:cubicBezTo>
                  <a:pt x="75084" y="84137"/>
                  <a:pt x="151066" y="57338"/>
                  <a:pt x="234062" y="31018"/>
                </a:cubicBezTo>
                <a:cubicBezTo>
                  <a:pt x="317058" y="4698"/>
                  <a:pt x="477118" y="5037"/>
                  <a:pt x="545003" y="12633"/>
                </a:cubicBezTo>
                <a:cubicBezTo>
                  <a:pt x="612888" y="20229"/>
                  <a:pt x="636694" y="29881"/>
                  <a:pt x="641370" y="76593"/>
                </a:cubicBezTo>
                <a:cubicBezTo>
                  <a:pt x="687972" y="205752"/>
                  <a:pt x="652037" y="230738"/>
                  <a:pt x="790484" y="242419"/>
                </a:cubicBezTo>
                <a:cubicBezTo>
                  <a:pt x="1021515" y="261911"/>
                  <a:pt x="1611869" y="242419"/>
                  <a:pt x="2022561" y="242419"/>
                </a:cubicBezTo>
                <a:cubicBezTo>
                  <a:pt x="2090360" y="242419"/>
                  <a:pt x="2155821" y="233077"/>
                  <a:pt x="2195566" y="170016"/>
                </a:cubicBezTo>
                <a:cubicBezTo>
                  <a:pt x="2214269" y="144325"/>
                  <a:pt x="2225958" y="113962"/>
                  <a:pt x="2230634" y="83600"/>
                </a:cubicBezTo>
                <a:cubicBezTo>
                  <a:pt x="2242324" y="15868"/>
                  <a:pt x="2251164" y="11733"/>
                  <a:pt x="2340821" y="5626"/>
                </a:cubicBezTo>
                <a:close/>
              </a:path>
            </a:pathLst>
          </a:custGeom>
          <a:blipFill>
            <a:blip r:embed="rId3"/>
            <a:stretch>
              <a:fillRect l="-121001" r="-138446" b="-5101"/>
            </a:stretch>
          </a:blipFill>
        </p:spPr>
        <p:txBody>
          <a:bodyPr wrap="square" anchor="ctr" anchorCtr="1">
            <a:noAutofit/>
          </a:bodyPr>
          <a:lstStyle>
            <a:lvl1pPr marL="0" indent="0">
              <a:buNone/>
              <a:defRPr/>
            </a:lvl1pPr>
          </a:lstStyle>
          <a:p>
            <a:r>
              <a:rPr lang="en-US"/>
              <a:t>Click icon to add picture</a:t>
            </a:r>
          </a:p>
        </p:txBody>
      </p:sp>
      <p:sp>
        <p:nvSpPr>
          <p:cNvPr id="8" name="Picture Placeholder 3">
            <a:extLst>
              <a:ext uri="{FF2B5EF4-FFF2-40B4-BE49-F238E27FC236}">
                <a16:creationId xmlns:a16="http://schemas.microsoft.com/office/drawing/2014/main" id="{3ABAEE21-337B-F94F-AFC5-53C56806F7AF}"/>
              </a:ext>
            </a:extLst>
          </p:cNvPr>
          <p:cNvSpPr>
            <a:spLocks noGrp="1" noChangeAspect="1"/>
          </p:cNvSpPr>
          <p:nvPr>
            <p:ph type="pic" sz="quarter" idx="11"/>
          </p:nvPr>
        </p:nvSpPr>
        <p:spPr>
          <a:xfrm>
            <a:off x="7069561" y="1548723"/>
            <a:ext cx="2157655" cy="4642744"/>
          </a:xfrm>
          <a:custGeom>
            <a:avLst/>
            <a:gdLst>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9190 h 6164592"/>
              <a:gd name="connsiteX5" fmla="*/ 2833814 w 2857253"/>
              <a:gd name="connsiteY5" fmla="*/ 799756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33814 w 2857253"/>
              <a:gd name="connsiteY5" fmla="*/ 799756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51299 w 2857253"/>
              <a:gd name="connsiteY5" fmla="*/ 812870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51299 w 2857253"/>
              <a:gd name="connsiteY5" fmla="*/ 812870 h 6164592"/>
              <a:gd name="connsiteX6" fmla="*/ 2853943 w 2857253"/>
              <a:gd name="connsiteY6" fmla="*/ 1184828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60168"/>
              <a:gd name="connsiteY0" fmla="*/ 986 h 6164592"/>
              <a:gd name="connsiteX1" fmla="*/ 2508845 w 2860168"/>
              <a:gd name="connsiteY1" fmla="*/ 10328 h 6164592"/>
              <a:gd name="connsiteX2" fmla="*/ 2663147 w 2860168"/>
              <a:gd name="connsiteY2" fmla="*/ 36020 h 6164592"/>
              <a:gd name="connsiteX3" fmla="*/ 2829139 w 2860168"/>
              <a:gd name="connsiteY3" fmla="*/ 211188 h 6164592"/>
              <a:gd name="connsiteX4" fmla="*/ 2849875 w 2860168"/>
              <a:gd name="connsiteY4" fmla="*/ 554819 h 6164592"/>
              <a:gd name="connsiteX5" fmla="*/ 2851299 w 2860168"/>
              <a:gd name="connsiteY5" fmla="*/ 812870 h 6164592"/>
              <a:gd name="connsiteX6" fmla="*/ 2853943 w 2860168"/>
              <a:gd name="connsiteY6" fmla="*/ 1184828 h 6164592"/>
              <a:gd name="connsiteX7" fmla="*/ 2850180 w 2860168"/>
              <a:gd name="connsiteY7" fmla="*/ 1395330 h 6164592"/>
              <a:gd name="connsiteX8" fmla="*/ 2850180 w 2860168"/>
              <a:gd name="connsiteY8" fmla="*/ 5741852 h 6164592"/>
              <a:gd name="connsiteX9" fmla="*/ 2826801 w 2860168"/>
              <a:gd name="connsiteY9" fmla="*/ 5963732 h 6164592"/>
              <a:gd name="connsiteX10" fmla="*/ 2766015 w 2860168"/>
              <a:gd name="connsiteY10" fmla="*/ 6054820 h 6164592"/>
              <a:gd name="connsiteX11" fmla="*/ 2429356 w 2860168"/>
              <a:gd name="connsiteY11" fmla="*/ 6164592 h 6164592"/>
              <a:gd name="connsiteX12" fmla="*/ 362647 w 2860168"/>
              <a:gd name="connsiteY12" fmla="*/ 6162257 h 6164592"/>
              <a:gd name="connsiteX13" fmla="*/ 103139 w 2860168"/>
              <a:gd name="connsiteY13" fmla="*/ 6078176 h 6164592"/>
              <a:gd name="connsiteX14" fmla="*/ 7285 w 2860168"/>
              <a:gd name="connsiteY14" fmla="*/ 5828268 h 6164592"/>
              <a:gd name="connsiteX15" fmla="*/ 7285 w 2860168"/>
              <a:gd name="connsiteY15" fmla="*/ 3915425 h 6164592"/>
              <a:gd name="connsiteX16" fmla="*/ 7285 w 2860168"/>
              <a:gd name="connsiteY16" fmla="*/ 3214749 h 6164592"/>
              <a:gd name="connsiteX17" fmla="*/ 4947 w 2860168"/>
              <a:gd name="connsiteY17" fmla="*/ 687648 h 6164592"/>
              <a:gd name="connsiteX18" fmla="*/ 2609 w 2860168"/>
              <a:gd name="connsiteY18" fmla="*/ 398035 h 6164592"/>
              <a:gd name="connsiteX19" fmla="*/ 47029 w 2860168"/>
              <a:gd name="connsiteY19" fmla="*/ 152799 h 6164592"/>
              <a:gd name="connsiteX20" fmla="*/ 234062 w 2860168"/>
              <a:gd name="connsiteY20" fmla="*/ 22006 h 6164592"/>
              <a:gd name="connsiteX21" fmla="*/ 545003 w 2860168"/>
              <a:gd name="connsiteY21" fmla="*/ 7993 h 6164592"/>
              <a:gd name="connsiteX22" fmla="*/ 615141 w 2860168"/>
              <a:gd name="connsiteY22" fmla="*/ 85067 h 6164592"/>
              <a:gd name="connsiteX23" fmla="*/ 790484 w 2860168"/>
              <a:gd name="connsiteY23" fmla="*/ 250893 h 6164592"/>
              <a:gd name="connsiteX24" fmla="*/ 2022561 w 2860168"/>
              <a:gd name="connsiteY24" fmla="*/ 250893 h 6164592"/>
              <a:gd name="connsiteX25" fmla="*/ 2195566 w 2860168"/>
              <a:gd name="connsiteY25" fmla="*/ 178490 h 6164592"/>
              <a:gd name="connsiteX26" fmla="*/ 2230634 w 2860168"/>
              <a:gd name="connsiteY26" fmla="*/ 92074 h 6164592"/>
              <a:gd name="connsiteX27" fmla="*/ 2345192 w 2860168"/>
              <a:gd name="connsiteY27" fmla="*/ 986 h 6164592"/>
              <a:gd name="connsiteX0" fmla="*/ 2345192 w 2854520"/>
              <a:gd name="connsiteY0" fmla="*/ 986 h 6164592"/>
              <a:gd name="connsiteX1" fmla="*/ 2508845 w 2854520"/>
              <a:gd name="connsiteY1" fmla="*/ 10328 h 6164592"/>
              <a:gd name="connsiteX2" fmla="*/ 2663147 w 2854520"/>
              <a:gd name="connsiteY2" fmla="*/ 36020 h 6164592"/>
              <a:gd name="connsiteX3" fmla="*/ 2829139 w 2854520"/>
              <a:gd name="connsiteY3" fmla="*/ 211188 h 6164592"/>
              <a:gd name="connsiteX4" fmla="*/ 2849875 w 2854520"/>
              <a:gd name="connsiteY4" fmla="*/ 554819 h 6164592"/>
              <a:gd name="connsiteX5" fmla="*/ 2851299 w 2854520"/>
              <a:gd name="connsiteY5" fmla="*/ 812870 h 6164592"/>
              <a:gd name="connsiteX6" fmla="*/ 2853943 w 2854520"/>
              <a:gd name="connsiteY6" fmla="*/ 1184828 h 6164592"/>
              <a:gd name="connsiteX7" fmla="*/ 2850180 w 2854520"/>
              <a:gd name="connsiteY7" fmla="*/ 1395330 h 6164592"/>
              <a:gd name="connsiteX8" fmla="*/ 2850180 w 2854520"/>
              <a:gd name="connsiteY8" fmla="*/ 5741852 h 6164592"/>
              <a:gd name="connsiteX9" fmla="*/ 2826801 w 2854520"/>
              <a:gd name="connsiteY9" fmla="*/ 5963732 h 6164592"/>
              <a:gd name="connsiteX10" fmla="*/ 2766015 w 2854520"/>
              <a:gd name="connsiteY10" fmla="*/ 6054820 h 6164592"/>
              <a:gd name="connsiteX11" fmla="*/ 2429356 w 2854520"/>
              <a:gd name="connsiteY11" fmla="*/ 6164592 h 6164592"/>
              <a:gd name="connsiteX12" fmla="*/ 362647 w 2854520"/>
              <a:gd name="connsiteY12" fmla="*/ 6162257 h 6164592"/>
              <a:gd name="connsiteX13" fmla="*/ 103139 w 2854520"/>
              <a:gd name="connsiteY13" fmla="*/ 6078176 h 6164592"/>
              <a:gd name="connsiteX14" fmla="*/ 7285 w 2854520"/>
              <a:gd name="connsiteY14" fmla="*/ 5828268 h 6164592"/>
              <a:gd name="connsiteX15" fmla="*/ 7285 w 2854520"/>
              <a:gd name="connsiteY15" fmla="*/ 3915425 h 6164592"/>
              <a:gd name="connsiteX16" fmla="*/ 7285 w 2854520"/>
              <a:gd name="connsiteY16" fmla="*/ 3214749 h 6164592"/>
              <a:gd name="connsiteX17" fmla="*/ 4947 w 2854520"/>
              <a:gd name="connsiteY17" fmla="*/ 687648 h 6164592"/>
              <a:gd name="connsiteX18" fmla="*/ 2609 w 2854520"/>
              <a:gd name="connsiteY18" fmla="*/ 398035 h 6164592"/>
              <a:gd name="connsiteX19" fmla="*/ 47029 w 2854520"/>
              <a:gd name="connsiteY19" fmla="*/ 152799 h 6164592"/>
              <a:gd name="connsiteX20" fmla="*/ 234062 w 2854520"/>
              <a:gd name="connsiteY20" fmla="*/ 22006 h 6164592"/>
              <a:gd name="connsiteX21" fmla="*/ 545003 w 2854520"/>
              <a:gd name="connsiteY21" fmla="*/ 7993 h 6164592"/>
              <a:gd name="connsiteX22" fmla="*/ 615141 w 2854520"/>
              <a:gd name="connsiteY22" fmla="*/ 85067 h 6164592"/>
              <a:gd name="connsiteX23" fmla="*/ 790484 w 2854520"/>
              <a:gd name="connsiteY23" fmla="*/ 250893 h 6164592"/>
              <a:gd name="connsiteX24" fmla="*/ 2022561 w 2854520"/>
              <a:gd name="connsiteY24" fmla="*/ 250893 h 6164592"/>
              <a:gd name="connsiteX25" fmla="*/ 2195566 w 2854520"/>
              <a:gd name="connsiteY25" fmla="*/ 178490 h 6164592"/>
              <a:gd name="connsiteX26" fmla="*/ 2230634 w 2854520"/>
              <a:gd name="connsiteY26" fmla="*/ 92074 h 6164592"/>
              <a:gd name="connsiteX27" fmla="*/ 2345192 w 2854520"/>
              <a:gd name="connsiteY27" fmla="*/ 986 h 6164592"/>
              <a:gd name="connsiteX0" fmla="*/ 2345192 w 2854520"/>
              <a:gd name="connsiteY0" fmla="*/ 986 h 6164592"/>
              <a:gd name="connsiteX1" fmla="*/ 2508845 w 2854520"/>
              <a:gd name="connsiteY1" fmla="*/ 10328 h 6164592"/>
              <a:gd name="connsiteX2" fmla="*/ 2663147 w 2854520"/>
              <a:gd name="connsiteY2" fmla="*/ 36020 h 6164592"/>
              <a:gd name="connsiteX3" fmla="*/ 2829139 w 2854520"/>
              <a:gd name="connsiteY3" fmla="*/ 211188 h 6164592"/>
              <a:gd name="connsiteX4" fmla="*/ 2849875 w 2854520"/>
              <a:gd name="connsiteY4" fmla="*/ 554819 h 6164592"/>
              <a:gd name="connsiteX5" fmla="*/ 2851299 w 2854520"/>
              <a:gd name="connsiteY5" fmla="*/ 812870 h 6164592"/>
              <a:gd name="connsiteX6" fmla="*/ 2853943 w 2854520"/>
              <a:gd name="connsiteY6" fmla="*/ 1184828 h 6164592"/>
              <a:gd name="connsiteX7" fmla="*/ 2850180 w 2854520"/>
              <a:gd name="connsiteY7" fmla="*/ 1395330 h 6164592"/>
              <a:gd name="connsiteX8" fmla="*/ 2850180 w 2854520"/>
              <a:gd name="connsiteY8" fmla="*/ 5741852 h 6164592"/>
              <a:gd name="connsiteX9" fmla="*/ 2826801 w 2854520"/>
              <a:gd name="connsiteY9" fmla="*/ 5963732 h 6164592"/>
              <a:gd name="connsiteX10" fmla="*/ 2766015 w 2854520"/>
              <a:gd name="connsiteY10" fmla="*/ 6054820 h 6164592"/>
              <a:gd name="connsiteX11" fmla="*/ 2429356 w 2854520"/>
              <a:gd name="connsiteY11" fmla="*/ 6164592 h 6164592"/>
              <a:gd name="connsiteX12" fmla="*/ 362647 w 2854520"/>
              <a:gd name="connsiteY12" fmla="*/ 6162257 h 6164592"/>
              <a:gd name="connsiteX13" fmla="*/ 103139 w 2854520"/>
              <a:gd name="connsiteY13" fmla="*/ 6078176 h 6164592"/>
              <a:gd name="connsiteX14" fmla="*/ 7285 w 2854520"/>
              <a:gd name="connsiteY14" fmla="*/ 5828268 h 6164592"/>
              <a:gd name="connsiteX15" fmla="*/ 7285 w 2854520"/>
              <a:gd name="connsiteY15" fmla="*/ 3915425 h 6164592"/>
              <a:gd name="connsiteX16" fmla="*/ 7285 w 2854520"/>
              <a:gd name="connsiteY16" fmla="*/ 3214749 h 6164592"/>
              <a:gd name="connsiteX17" fmla="*/ 4947 w 2854520"/>
              <a:gd name="connsiteY17" fmla="*/ 687648 h 6164592"/>
              <a:gd name="connsiteX18" fmla="*/ 2609 w 2854520"/>
              <a:gd name="connsiteY18" fmla="*/ 398035 h 6164592"/>
              <a:gd name="connsiteX19" fmla="*/ 47029 w 2854520"/>
              <a:gd name="connsiteY19" fmla="*/ 152799 h 6164592"/>
              <a:gd name="connsiteX20" fmla="*/ 234062 w 2854520"/>
              <a:gd name="connsiteY20" fmla="*/ 22006 h 6164592"/>
              <a:gd name="connsiteX21" fmla="*/ 545003 w 2854520"/>
              <a:gd name="connsiteY21" fmla="*/ 7993 h 6164592"/>
              <a:gd name="connsiteX22" fmla="*/ 615141 w 2854520"/>
              <a:gd name="connsiteY22" fmla="*/ 85067 h 6164592"/>
              <a:gd name="connsiteX23" fmla="*/ 790484 w 2854520"/>
              <a:gd name="connsiteY23" fmla="*/ 250893 h 6164592"/>
              <a:gd name="connsiteX24" fmla="*/ 2022561 w 2854520"/>
              <a:gd name="connsiteY24" fmla="*/ 250893 h 6164592"/>
              <a:gd name="connsiteX25" fmla="*/ 2195566 w 2854520"/>
              <a:gd name="connsiteY25" fmla="*/ 178490 h 6164592"/>
              <a:gd name="connsiteX26" fmla="*/ 2230634 w 2854520"/>
              <a:gd name="connsiteY26" fmla="*/ 92074 h 6164592"/>
              <a:gd name="connsiteX27" fmla="*/ 2345192 w 2854520"/>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15141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15141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39492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79028 h 6164592"/>
              <a:gd name="connsiteX20" fmla="*/ 234062 w 2860975"/>
              <a:gd name="connsiteY20" fmla="*/ 39492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79028 h 6164592"/>
              <a:gd name="connsiteX20" fmla="*/ 234062 w 2860975"/>
              <a:gd name="connsiteY20" fmla="*/ 39492 h 6164592"/>
              <a:gd name="connsiteX21" fmla="*/ 545003 w 2860975"/>
              <a:gd name="connsiteY21" fmla="*/ 21107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860975" h="6156118">
                <a:moveTo>
                  <a:pt x="2340821" y="5626"/>
                </a:moveTo>
                <a:cubicBezTo>
                  <a:pt x="2394593" y="10297"/>
                  <a:pt x="2455073" y="-5153"/>
                  <a:pt x="2508845" y="1854"/>
                </a:cubicBezTo>
                <a:cubicBezTo>
                  <a:pt x="2560279" y="6525"/>
                  <a:pt x="2614051" y="11197"/>
                  <a:pt x="2663147" y="27546"/>
                </a:cubicBezTo>
                <a:cubicBezTo>
                  <a:pt x="2749650" y="55573"/>
                  <a:pt x="2805759" y="116298"/>
                  <a:pt x="2829139" y="202714"/>
                </a:cubicBezTo>
                <a:cubicBezTo>
                  <a:pt x="2861869" y="317158"/>
                  <a:pt x="2864207" y="422859"/>
                  <a:pt x="2858618" y="541973"/>
                </a:cubicBezTo>
                <a:cubicBezTo>
                  <a:pt x="2851299" y="627790"/>
                  <a:pt x="2852078" y="698666"/>
                  <a:pt x="2851299" y="804396"/>
                </a:cubicBezTo>
                <a:cubicBezTo>
                  <a:pt x="2850520" y="910126"/>
                  <a:pt x="2851605" y="1050232"/>
                  <a:pt x="2853943" y="1176354"/>
                </a:cubicBezTo>
                <a:cubicBezTo>
                  <a:pt x="2856281" y="1248757"/>
                  <a:pt x="2850807" y="627352"/>
                  <a:pt x="2850180" y="1386856"/>
                </a:cubicBezTo>
                <a:cubicBezTo>
                  <a:pt x="2849553" y="2146360"/>
                  <a:pt x="2850180" y="4284537"/>
                  <a:pt x="2850180" y="5733378"/>
                </a:cubicBezTo>
                <a:cubicBezTo>
                  <a:pt x="2850180" y="5808116"/>
                  <a:pt x="2840828" y="5882855"/>
                  <a:pt x="2826801" y="5955258"/>
                </a:cubicBezTo>
                <a:cubicBezTo>
                  <a:pt x="2819787" y="5987956"/>
                  <a:pt x="2791732" y="6020654"/>
                  <a:pt x="2766015" y="6046346"/>
                </a:cubicBezTo>
                <a:cubicBezTo>
                  <a:pt x="2674837" y="6142105"/>
                  <a:pt x="2555603" y="6156118"/>
                  <a:pt x="2429356" y="6156118"/>
                </a:cubicBezTo>
                <a:lnTo>
                  <a:pt x="362647" y="6153783"/>
                </a:lnTo>
                <a:cubicBezTo>
                  <a:pt x="269130" y="6153783"/>
                  <a:pt x="177952" y="6139769"/>
                  <a:pt x="103139" y="6069702"/>
                </a:cubicBezTo>
                <a:cubicBezTo>
                  <a:pt x="33002" y="6001970"/>
                  <a:pt x="7285" y="5913218"/>
                  <a:pt x="7285" y="5819794"/>
                </a:cubicBezTo>
                <a:cubicBezTo>
                  <a:pt x="4947" y="5182180"/>
                  <a:pt x="7285" y="4544565"/>
                  <a:pt x="7285" y="3906951"/>
                </a:cubicBezTo>
                <a:lnTo>
                  <a:pt x="7285" y="3206275"/>
                </a:lnTo>
                <a:cubicBezTo>
                  <a:pt x="7285" y="2363130"/>
                  <a:pt x="7285" y="1522319"/>
                  <a:pt x="4947" y="679174"/>
                </a:cubicBezTo>
                <a:cubicBezTo>
                  <a:pt x="4947" y="583415"/>
                  <a:pt x="-4405" y="485320"/>
                  <a:pt x="2609" y="389561"/>
                </a:cubicBezTo>
                <a:cubicBezTo>
                  <a:pt x="7285" y="307816"/>
                  <a:pt x="23650" y="249964"/>
                  <a:pt x="47029" y="170554"/>
                </a:cubicBezTo>
                <a:cubicBezTo>
                  <a:pt x="75084" y="84137"/>
                  <a:pt x="151066" y="57338"/>
                  <a:pt x="234062" y="31018"/>
                </a:cubicBezTo>
                <a:cubicBezTo>
                  <a:pt x="317058" y="4698"/>
                  <a:pt x="477118" y="5037"/>
                  <a:pt x="545003" y="12633"/>
                </a:cubicBezTo>
                <a:cubicBezTo>
                  <a:pt x="612888" y="20229"/>
                  <a:pt x="636694" y="29881"/>
                  <a:pt x="641370" y="76593"/>
                </a:cubicBezTo>
                <a:cubicBezTo>
                  <a:pt x="687972" y="205752"/>
                  <a:pt x="652037" y="230738"/>
                  <a:pt x="790484" y="242419"/>
                </a:cubicBezTo>
                <a:cubicBezTo>
                  <a:pt x="1021515" y="261911"/>
                  <a:pt x="1611869" y="242419"/>
                  <a:pt x="2022561" y="242419"/>
                </a:cubicBezTo>
                <a:cubicBezTo>
                  <a:pt x="2090360" y="242419"/>
                  <a:pt x="2155821" y="233077"/>
                  <a:pt x="2195566" y="170016"/>
                </a:cubicBezTo>
                <a:cubicBezTo>
                  <a:pt x="2214269" y="144325"/>
                  <a:pt x="2225958" y="113962"/>
                  <a:pt x="2230634" y="83600"/>
                </a:cubicBezTo>
                <a:cubicBezTo>
                  <a:pt x="2242324" y="15868"/>
                  <a:pt x="2251164" y="11733"/>
                  <a:pt x="2340821" y="5626"/>
                </a:cubicBezTo>
                <a:close/>
              </a:path>
            </a:pathLst>
          </a:custGeom>
          <a:blipFill>
            <a:blip r:embed="rId3"/>
            <a:stretch>
              <a:fillRect l="-121001" r="-138446" b="-5101"/>
            </a:stretch>
          </a:blipFill>
        </p:spPr>
        <p:txBody>
          <a:bodyPr wrap="square" anchor="ctr" anchorCtr="1">
            <a:noAutofit/>
          </a:bodyPr>
          <a:lstStyle>
            <a:lvl1pPr marL="0" indent="0">
              <a:buNone/>
              <a:defRPr/>
            </a:lvl1pPr>
          </a:lstStyle>
          <a:p>
            <a:r>
              <a:rPr lang="en-US"/>
              <a:t>Click icon to add picture</a:t>
            </a:r>
          </a:p>
        </p:txBody>
      </p:sp>
      <p:sp>
        <p:nvSpPr>
          <p:cNvPr id="10" name="Picture Placeholder 3">
            <a:extLst>
              <a:ext uri="{FF2B5EF4-FFF2-40B4-BE49-F238E27FC236}">
                <a16:creationId xmlns:a16="http://schemas.microsoft.com/office/drawing/2014/main" id="{BE3137A2-127E-2C4C-8953-0302277D934E}"/>
              </a:ext>
            </a:extLst>
          </p:cNvPr>
          <p:cNvSpPr>
            <a:spLocks noGrp="1" noChangeAspect="1"/>
          </p:cNvSpPr>
          <p:nvPr>
            <p:ph type="pic" sz="quarter" idx="12"/>
          </p:nvPr>
        </p:nvSpPr>
        <p:spPr>
          <a:xfrm>
            <a:off x="4394252" y="1548723"/>
            <a:ext cx="2157655" cy="4642744"/>
          </a:xfrm>
          <a:custGeom>
            <a:avLst/>
            <a:gdLst>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9190 h 6164592"/>
              <a:gd name="connsiteX5" fmla="*/ 2833814 w 2857253"/>
              <a:gd name="connsiteY5" fmla="*/ 799756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33814 w 2857253"/>
              <a:gd name="connsiteY5" fmla="*/ 799756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51299 w 2857253"/>
              <a:gd name="connsiteY5" fmla="*/ 812870 h 6164592"/>
              <a:gd name="connsiteX6" fmla="*/ 2840828 w 2857253"/>
              <a:gd name="connsiteY6" fmla="*/ 1180456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57253"/>
              <a:gd name="connsiteY0" fmla="*/ 986 h 6164592"/>
              <a:gd name="connsiteX1" fmla="*/ 2508845 w 2857253"/>
              <a:gd name="connsiteY1" fmla="*/ 10328 h 6164592"/>
              <a:gd name="connsiteX2" fmla="*/ 2663147 w 2857253"/>
              <a:gd name="connsiteY2" fmla="*/ 36020 h 6164592"/>
              <a:gd name="connsiteX3" fmla="*/ 2829139 w 2857253"/>
              <a:gd name="connsiteY3" fmla="*/ 211188 h 6164592"/>
              <a:gd name="connsiteX4" fmla="*/ 2845504 w 2857253"/>
              <a:gd name="connsiteY4" fmla="*/ 554819 h 6164592"/>
              <a:gd name="connsiteX5" fmla="*/ 2851299 w 2857253"/>
              <a:gd name="connsiteY5" fmla="*/ 812870 h 6164592"/>
              <a:gd name="connsiteX6" fmla="*/ 2853943 w 2857253"/>
              <a:gd name="connsiteY6" fmla="*/ 1184828 h 6164592"/>
              <a:gd name="connsiteX7" fmla="*/ 2850180 w 2857253"/>
              <a:gd name="connsiteY7" fmla="*/ 1395330 h 6164592"/>
              <a:gd name="connsiteX8" fmla="*/ 2850180 w 2857253"/>
              <a:gd name="connsiteY8" fmla="*/ 5741852 h 6164592"/>
              <a:gd name="connsiteX9" fmla="*/ 2826801 w 2857253"/>
              <a:gd name="connsiteY9" fmla="*/ 5963732 h 6164592"/>
              <a:gd name="connsiteX10" fmla="*/ 2766015 w 2857253"/>
              <a:gd name="connsiteY10" fmla="*/ 6054820 h 6164592"/>
              <a:gd name="connsiteX11" fmla="*/ 2429356 w 2857253"/>
              <a:gd name="connsiteY11" fmla="*/ 6164592 h 6164592"/>
              <a:gd name="connsiteX12" fmla="*/ 362647 w 2857253"/>
              <a:gd name="connsiteY12" fmla="*/ 6162257 h 6164592"/>
              <a:gd name="connsiteX13" fmla="*/ 103139 w 2857253"/>
              <a:gd name="connsiteY13" fmla="*/ 6078176 h 6164592"/>
              <a:gd name="connsiteX14" fmla="*/ 7285 w 2857253"/>
              <a:gd name="connsiteY14" fmla="*/ 5828268 h 6164592"/>
              <a:gd name="connsiteX15" fmla="*/ 7285 w 2857253"/>
              <a:gd name="connsiteY15" fmla="*/ 3915425 h 6164592"/>
              <a:gd name="connsiteX16" fmla="*/ 7285 w 2857253"/>
              <a:gd name="connsiteY16" fmla="*/ 3214749 h 6164592"/>
              <a:gd name="connsiteX17" fmla="*/ 4947 w 2857253"/>
              <a:gd name="connsiteY17" fmla="*/ 687648 h 6164592"/>
              <a:gd name="connsiteX18" fmla="*/ 2609 w 2857253"/>
              <a:gd name="connsiteY18" fmla="*/ 398035 h 6164592"/>
              <a:gd name="connsiteX19" fmla="*/ 47029 w 2857253"/>
              <a:gd name="connsiteY19" fmla="*/ 152799 h 6164592"/>
              <a:gd name="connsiteX20" fmla="*/ 234062 w 2857253"/>
              <a:gd name="connsiteY20" fmla="*/ 22006 h 6164592"/>
              <a:gd name="connsiteX21" fmla="*/ 545003 w 2857253"/>
              <a:gd name="connsiteY21" fmla="*/ 7993 h 6164592"/>
              <a:gd name="connsiteX22" fmla="*/ 615141 w 2857253"/>
              <a:gd name="connsiteY22" fmla="*/ 85067 h 6164592"/>
              <a:gd name="connsiteX23" fmla="*/ 790484 w 2857253"/>
              <a:gd name="connsiteY23" fmla="*/ 250893 h 6164592"/>
              <a:gd name="connsiteX24" fmla="*/ 2022561 w 2857253"/>
              <a:gd name="connsiteY24" fmla="*/ 250893 h 6164592"/>
              <a:gd name="connsiteX25" fmla="*/ 2195566 w 2857253"/>
              <a:gd name="connsiteY25" fmla="*/ 178490 h 6164592"/>
              <a:gd name="connsiteX26" fmla="*/ 2230634 w 2857253"/>
              <a:gd name="connsiteY26" fmla="*/ 92074 h 6164592"/>
              <a:gd name="connsiteX27" fmla="*/ 2345192 w 2857253"/>
              <a:gd name="connsiteY27" fmla="*/ 986 h 6164592"/>
              <a:gd name="connsiteX0" fmla="*/ 2345192 w 2860168"/>
              <a:gd name="connsiteY0" fmla="*/ 986 h 6164592"/>
              <a:gd name="connsiteX1" fmla="*/ 2508845 w 2860168"/>
              <a:gd name="connsiteY1" fmla="*/ 10328 h 6164592"/>
              <a:gd name="connsiteX2" fmla="*/ 2663147 w 2860168"/>
              <a:gd name="connsiteY2" fmla="*/ 36020 h 6164592"/>
              <a:gd name="connsiteX3" fmla="*/ 2829139 w 2860168"/>
              <a:gd name="connsiteY3" fmla="*/ 211188 h 6164592"/>
              <a:gd name="connsiteX4" fmla="*/ 2849875 w 2860168"/>
              <a:gd name="connsiteY4" fmla="*/ 554819 h 6164592"/>
              <a:gd name="connsiteX5" fmla="*/ 2851299 w 2860168"/>
              <a:gd name="connsiteY5" fmla="*/ 812870 h 6164592"/>
              <a:gd name="connsiteX6" fmla="*/ 2853943 w 2860168"/>
              <a:gd name="connsiteY6" fmla="*/ 1184828 h 6164592"/>
              <a:gd name="connsiteX7" fmla="*/ 2850180 w 2860168"/>
              <a:gd name="connsiteY7" fmla="*/ 1395330 h 6164592"/>
              <a:gd name="connsiteX8" fmla="*/ 2850180 w 2860168"/>
              <a:gd name="connsiteY8" fmla="*/ 5741852 h 6164592"/>
              <a:gd name="connsiteX9" fmla="*/ 2826801 w 2860168"/>
              <a:gd name="connsiteY9" fmla="*/ 5963732 h 6164592"/>
              <a:gd name="connsiteX10" fmla="*/ 2766015 w 2860168"/>
              <a:gd name="connsiteY10" fmla="*/ 6054820 h 6164592"/>
              <a:gd name="connsiteX11" fmla="*/ 2429356 w 2860168"/>
              <a:gd name="connsiteY11" fmla="*/ 6164592 h 6164592"/>
              <a:gd name="connsiteX12" fmla="*/ 362647 w 2860168"/>
              <a:gd name="connsiteY12" fmla="*/ 6162257 h 6164592"/>
              <a:gd name="connsiteX13" fmla="*/ 103139 w 2860168"/>
              <a:gd name="connsiteY13" fmla="*/ 6078176 h 6164592"/>
              <a:gd name="connsiteX14" fmla="*/ 7285 w 2860168"/>
              <a:gd name="connsiteY14" fmla="*/ 5828268 h 6164592"/>
              <a:gd name="connsiteX15" fmla="*/ 7285 w 2860168"/>
              <a:gd name="connsiteY15" fmla="*/ 3915425 h 6164592"/>
              <a:gd name="connsiteX16" fmla="*/ 7285 w 2860168"/>
              <a:gd name="connsiteY16" fmla="*/ 3214749 h 6164592"/>
              <a:gd name="connsiteX17" fmla="*/ 4947 w 2860168"/>
              <a:gd name="connsiteY17" fmla="*/ 687648 h 6164592"/>
              <a:gd name="connsiteX18" fmla="*/ 2609 w 2860168"/>
              <a:gd name="connsiteY18" fmla="*/ 398035 h 6164592"/>
              <a:gd name="connsiteX19" fmla="*/ 47029 w 2860168"/>
              <a:gd name="connsiteY19" fmla="*/ 152799 h 6164592"/>
              <a:gd name="connsiteX20" fmla="*/ 234062 w 2860168"/>
              <a:gd name="connsiteY20" fmla="*/ 22006 h 6164592"/>
              <a:gd name="connsiteX21" fmla="*/ 545003 w 2860168"/>
              <a:gd name="connsiteY21" fmla="*/ 7993 h 6164592"/>
              <a:gd name="connsiteX22" fmla="*/ 615141 w 2860168"/>
              <a:gd name="connsiteY22" fmla="*/ 85067 h 6164592"/>
              <a:gd name="connsiteX23" fmla="*/ 790484 w 2860168"/>
              <a:gd name="connsiteY23" fmla="*/ 250893 h 6164592"/>
              <a:gd name="connsiteX24" fmla="*/ 2022561 w 2860168"/>
              <a:gd name="connsiteY24" fmla="*/ 250893 h 6164592"/>
              <a:gd name="connsiteX25" fmla="*/ 2195566 w 2860168"/>
              <a:gd name="connsiteY25" fmla="*/ 178490 h 6164592"/>
              <a:gd name="connsiteX26" fmla="*/ 2230634 w 2860168"/>
              <a:gd name="connsiteY26" fmla="*/ 92074 h 6164592"/>
              <a:gd name="connsiteX27" fmla="*/ 2345192 w 2860168"/>
              <a:gd name="connsiteY27" fmla="*/ 986 h 6164592"/>
              <a:gd name="connsiteX0" fmla="*/ 2345192 w 2854520"/>
              <a:gd name="connsiteY0" fmla="*/ 986 h 6164592"/>
              <a:gd name="connsiteX1" fmla="*/ 2508845 w 2854520"/>
              <a:gd name="connsiteY1" fmla="*/ 10328 h 6164592"/>
              <a:gd name="connsiteX2" fmla="*/ 2663147 w 2854520"/>
              <a:gd name="connsiteY2" fmla="*/ 36020 h 6164592"/>
              <a:gd name="connsiteX3" fmla="*/ 2829139 w 2854520"/>
              <a:gd name="connsiteY3" fmla="*/ 211188 h 6164592"/>
              <a:gd name="connsiteX4" fmla="*/ 2849875 w 2854520"/>
              <a:gd name="connsiteY4" fmla="*/ 554819 h 6164592"/>
              <a:gd name="connsiteX5" fmla="*/ 2851299 w 2854520"/>
              <a:gd name="connsiteY5" fmla="*/ 812870 h 6164592"/>
              <a:gd name="connsiteX6" fmla="*/ 2853943 w 2854520"/>
              <a:gd name="connsiteY6" fmla="*/ 1184828 h 6164592"/>
              <a:gd name="connsiteX7" fmla="*/ 2850180 w 2854520"/>
              <a:gd name="connsiteY7" fmla="*/ 1395330 h 6164592"/>
              <a:gd name="connsiteX8" fmla="*/ 2850180 w 2854520"/>
              <a:gd name="connsiteY8" fmla="*/ 5741852 h 6164592"/>
              <a:gd name="connsiteX9" fmla="*/ 2826801 w 2854520"/>
              <a:gd name="connsiteY9" fmla="*/ 5963732 h 6164592"/>
              <a:gd name="connsiteX10" fmla="*/ 2766015 w 2854520"/>
              <a:gd name="connsiteY10" fmla="*/ 6054820 h 6164592"/>
              <a:gd name="connsiteX11" fmla="*/ 2429356 w 2854520"/>
              <a:gd name="connsiteY11" fmla="*/ 6164592 h 6164592"/>
              <a:gd name="connsiteX12" fmla="*/ 362647 w 2854520"/>
              <a:gd name="connsiteY12" fmla="*/ 6162257 h 6164592"/>
              <a:gd name="connsiteX13" fmla="*/ 103139 w 2854520"/>
              <a:gd name="connsiteY13" fmla="*/ 6078176 h 6164592"/>
              <a:gd name="connsiteX14" fmla="*/ 7285 w 2854520"/>
              <a:gd name="connsiteY14" fmla="*/ 5828268 h 6164592"/>
              <a:gd name="connsiteX15" fmla="*/ 7285 w 2854520"/>
              <a:gd name="connsiteY15" fmla="*/ 3915425 h 6164592"/>
              <a:gd name="connsiteX16" fmla="*/ 7285 w 2854520"/>
              <a:gd name="connsiteY16" fmla="*/ 3214749 h 6164592"/>
              <a:gd name="connsiteX17" fmla="*/ 4947 w 2854520"/>
              <a:gd name="connsiteY17" fmla="*/ 687648 h 6164592"/>
              <a:gd name="connsiteX18" fmla="*/ 2609 w 2854520"/>
              <a:gd name="connsiteY18" fmla="*/ 398035 h 6164592"/>
              <a:gd name="connsiteX19" fmla="*/ 47029 w 2854520"/>
              <a:gd name="connsiteY19" fmla="*/ 152799 h 6164592"/>
              <a:gd name="connsiteX20" fmla="*/ 234062 w 2854520"/>
              <a:gd name="connsiteY20" fmla="*/ 22006 h 6164592"/>
              <a:gd name="connsiteX21" fmla="*/ 545003 w 2854520"/>
              <a:gd name="connsiteY21" fmla="*/ 7993 h 6164592"/>
              <a:gd name="connsiteX22" fmla="*/ 615141 w 2854520"/>
              <a:gd name="connsiteY22" fmla="*/ 85067 h 6164592"/>
              <a:gd name="connsiteX23" fmla="*/ 790484 w 2854520"/>
              <a:gd name="connsiteY23" fmla="*/ 250893 h 6164592"/>
              <a:gd name="connsiteX24" fmla="*/ 2022561 w 2854520"/>
              <a:gd name="connsiteY24" fmla="*/ 250893 h 6164592"/>
              <a:gd name="connsiteX25" fmla="*/ 2195566 w 2854520"/>
              <a:gd name="connsiteY25" fmla="*/ 178490 h 6164592"/>
              <a:gd name="connsiteX26" fmla="*/ 2230634 w 2854520"/>
              <a:gd name="connsiteY26" fmla="*/ 92074 h 6164592"/>
              <a:gd name="connsiteX27" fmla="*/ 2345192 w 2854520"/>
              <a:gd name="connsiteY27" fmla="*/ 986 h 6164592"/>
              <a:gd name="connsiteX0" fmla="*/ 2345192 w 2854520"/>
              <a:gd name="connsiteY0" fmla="*/ 986 h 6164592"/>
              <a:gd name="connsiteX1" fmla="*/ 2508845 w 2854520"/>
              <a:gd name="connsiteY1" fmla="*/ 10328 h 6164592"/>
              <a:gd name="connsiteX2" fmla="*/ 2663147 w 2854520"/>
              <a:gd name="connsiteY2" fmla="*/ 36020 h 6164592"/>
              <a:gd name="connsiteX3" fmla="*/ 2829139 w 2854520"/>
              <a:gd name="connsiteY3" fmla="*/ 211188 h 6164592"/>
              <a:gd name="connsiteX4" fmla="*/ 2849875 w 2854520"/>
              <a:gd name="connsiteY4" fmla="*/ 554819 h 6164592"/>
              <a:gd name="connsiteX5" fmla="*/ 2851299 w 2854520"/>
              <a:gd name="connsiteY5" fmla="*/ 812870 h 6164592"/>
              <a:gd name="connsiteX6" fmla="*/ 2853943 w 2854520"/>
              <a:gd name="connsiteY6" fmla="*/ 1184828 h 6164592"/>
              <a:gd name="connsiteX7" fmla="*/ 2850180 w 2854520"/>
              <a:gd name="connsiteY7" fmla="*/ 1395330 h 6164592"/>
              <a:gd name="connsiteX8" fmla="*/ 2850180 w 2854520"/>
              <a:gd name="connsiteY8" fmla="*/ 5741852 h 6164592"/>
              <a:gd name="connsiteX9" fmla="*/ 2826801 w 2854520"/>
              <a:gd name="connsiteY9" fmla="*/ 5963732 h 6164592"/>
              <a:gd name="connsiteX10" fmla="*/ 2766015 w 2854520"/>
              <a:gd name="connsiteY10" fmla="*/ 6054820 h 6164592"/>
              <a:gd name="connsiteX11" fmla="*/ 2429356 w 2854520"/>
              <a:gd name="connsiteY11" fmla="*/ 6164592 h 6164592"/>
              <a:gd name="connsiteX12" fmla="*/ 362647 w 2854520"/>
              <a:gd name="connsiteY12" fmla="*/ 6162257 h 6164592"/>
              <a:gd name="connsiteX13" fmla="*/ 103139 w 2854520"/>
              <a:gd name="connsiteY13" fmla="*/ 6078176 h 6164592"/>
              <a:gd name="connsiteX14" fmla="*/ 7285 w 2854520"/>
              <a:gd name="connsiteY14" fmla="*/ 5828268 h 6164592"/>
              <a:gd name="connsiteX15" fmla="*/ 7285 w 2854520"/>
              <a:gd name="connsiteY15" fmla="*/ 3915425 h 6164592"/>
              <a:gd name="connsiteX16" fmla="*/ 7285 w 2854520"/>
              <a:gd name="connsiteY16" fmla="*/ 3214749 h 6164592"/>
              <a:gd name="connsiteX17" fmla="*/ 4947 w 2854520"/>
              <a:gd name="connsiteY17" fmla="*/ 687648 h 6164592"/>
              <a:gd name="connsiteX18" fmla="*/ 2609 w 2854520"/>
              <a:gd name="connsiteY18" fmla="*/ 398035 h 6164592"/>
              <a:gd name="connsiteX19" fmla="*/ 47029 w 2854520"/>
              <a:gd name="connsiteY19" fmla="*/ 152799 h 6164592"/>
              <a:gd name="connsiteX20" fmla="*/ 234062 w 2854520"/>
              <a:gd name="connsiteY20" fmla="*/ 22006 h 6164592"/>
              <a:gd name="connsiteX21" fmla="*/ 545003 w 2854520"/>
              <a:gd name="connsiteY21" fmla="*/ 7993 h 6164592"/>
              <a:gd name="connsiteX22" fmla="*/ 615141 w 2854520"/>
              <a:gd name="connsiteY22" fmla="*/ 85067 h 6164592"/>
              <a:gd name="connsiteX23" fmla="*/ 790484 w 2854520"/>
              <a:gd name="connsiteY23" fmla="*/ 250893 h 6164592"/>
              <a:gd name="connsiteX24" fmla="*/ 2022561 w 2854520"/>
              <a:gd name="connsiteY24" fmla="*/ 250893 h 6164592"/>
              <a:gd name="connsiteX25" fmla="*/ 2195566 w 2854520"/>
              <a:gd name="connsiteY25" fmla="*/ 178490 h 6164592"/>
              <a:gd name="connsiteX26" fmla="*/ 2230634 w 2854520"/>
              <a:gd name="connsiteY26" fmla="*/ 92074 h 6164592"/>
              <a:gd name="connsiteX27" fmla="*/ 2345192 w 2854520"/>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15141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15141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22006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52799 h 6164592"/>
              <a:gd name="connsiteX20" fmla="*/ 234062 w 2860975"/>
              <a:gd name="connsiteY20" fmla="*/ 39492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79028 h 6164592"/>
              <a:gd name="connsiteX20" fmla="*/ 234062 w 2860975"/>
              <a:gd name="connsiteY20" fmla="*/ 39492 h 6164592"/>
              <a:gd name="connsiteX21" fmla="*/ 545003 w 2860975"/>
              <a:gd name="connsiteY21" fmla="*/ 7993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5192 w 2860975"/>
              <a:gd name="connsiteY0" fmla="*/ 986 h 6164592"/>
              <a:gd name="connsiteX1" fmla="*/ 2508845 w 2860975"/>
              <a:gd name="connsiteY1" fmla="*/ 10328 h 6164592"/>
              <a:gd name="connsiteX2" fmla="*/ 2663147 w 2860975"/>
              <a:gd name="connsiteY2" fmla="*/ 36020 h 6164592"/>
              <a:gd name="connsiteX3" fmla="*/ 2829139 w 2860975"/>
              <a:gd name="connsiteY3" fmla="*/ 211188 h 6164592"/>
              <a:gd name="connsiteX4" fmla="*/ 2858618 w 2860975"/>
              <a:gd name="connsiteY4" fmla="*/ 550447 h 6164592"/>
              <a:gd name="connsiteX5" fmla="*/ 2851299 w 2860975"/>
              <a:gd name="connsiteY5" fmla="*/ 812870 h 6164592"/>
              <a:gd name="connsiteX6" fmla="*/ 2853943 w 2860975"/>
              <a:gd name="connsiteY6" fmla="*/ 1184828 h 6164592"/>
              <a:gd name="connsiteX7" fmla="*/ 2850180 w 2860975"/>
              <a:gd name="connsiteY7" fmla="*/ 1395330 h 6164592"/>
              <a:gd name="connsiteX8" fmla="*/ 2850180 w 2860975"/>
              <a:gd name="connsiteY8" fmla="*/ 5741852 h 6164592"/>
              <a:gd name="connsiteX9" fmla="*/ 2826801 w 2860975"/>
              <a:gd name="connsiteY9" fmla="*/ 5963732 h 6164592"/>
              <a:gd name="connsiteX10" fmla="*/ 2766015 w 2860975"/>
              <a:gd name="connsiteY10" fmla="*/ 6054820 h 6164592"/>
              <a:gd name="connsiteX11" fmla="*/ 2429356 w 2860975"/>
              <a:gd name="connsiteY11" fmla="*/ 6164592 h 6164592"/>
              <a:gd name="connsiteX12" fmla="*/ 362647 w 2860975"/>
              <a:gd name="connsiteY12" fmla="*/ 6162257 h 6164592"/>
              <a:gd name="connsiteX13" fmla="*/ 103139 w 2860975"/>
              <a:gd name="connsiteY13" fmla="*/ 6078176 h 6164592"/>
              <a:gd name="connsiteX14" fmla="*/ 7285 w 2860975"/>
              <a:gd name="connsiteY14" fmla="*/ 5828268 h 6164592"/>
              <a:gd name="connsiteX15" fmla="*/ 7285 w 2860975"/>
              <a:gd name="connsiteY15" fmla="*/ 3915425 h 6164592"/>
              <a:gd name="connsiteX16" fmla="*/ 7285 w 2860975"/>
              <a:gd name="connsiteY16" fmla="*/ 3214749 h 6164592"/>
              <a:gd name="connsiteX17" fmla="*/ 4947 w 2860975"/>
              <a:gd name="connsiteY17" fmla="*/ 687648 h 6164592"/>
              <a:gd name="connsiteX18" fmla="*/ 2609 w 2860975"/>
              <a:gd name="connsiteY18" fmla="*/ 398035 h 6164592"/>
              <a:gd name="connsiteX19" fmla="*/ 47029 w 2860975"/>
              <a:gd name="connsiteY19" fmla="*/ 179028 h 6164592"/>
              <a:gd name="connsiteX20" fmla="*/ 234062 w 2860975"/>
              <a:gd name="connsiteY20" fmla="*/ 39492 h 6164592"/>
              <a:gd name="connsiteX21" fmla="*/ 545003 w 2860975"/>
              <a:gd name="connsiteY21" fmla="*/ 21107 h 6164592"/>
              <a:gd name="connsiteX22" fmla="*/ 641370 w 2860975"/>
              <a:gd name="connsiteY22" fmla="*/ 85067 h 6164592"/>
              <a:gd name="connsiteX23" fmla="*/ 790484 w 2860975"/>
              <a:gd name="connsiteY23" fmla="*/ 250893 h 6164592"/>
              <a:gd name="connsiteX24" fmla="*/ 2022561 w 2860975"/>
              <a:gd name="connsiteY24" fmla="*/ 250893 h 6164592"/>
              <a:gd name="connsiteX25" fmla="*/ 2195566 w 2860975"/>
              <a:gd name="connsiteY25" fmla="*/ 178490 h 6164592"/>
              <a:gd name="connsiteX26" fmla="*/ 2230634 w 2860975"/>
              <a:gd name="connsiteY26" fmla="*/ 92074 h 6164592"/>
              <a:gd name="connsiteX27" fmla="*/ 2345192 w 2860975"/>
              <a:gd name="connsiteY27" fmla="*/ 986 h 6164592"/>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 name="connsiteX0" fmla="*/ 2340821 w 2860975"/>
              <a:gd name="connsiteY0" fmla="*/ 5626 h 6156118"/>
              <a:gd name="connsiteX1" fmla="*/ 2508845 w 2860975"/>
              <a:gd name="connsiteY1" fmla="*/ 1854 h 6156118"/>
              <a:gd name="connsiteX2" fmla="*/ 2663147 w 2860975"/>
              <a:gd name="connsiteY2" fmla="*/ 27546 h 6156118"/>
              <a:gd name="connsiteX3" fmla="*/ 2829139 w 2860975"/>
              <a:gd name="connsiteY3" fmla="*/ 202714 h 6156118"/>
              <a:gd name="connsiteX4" fmla="*/ 2858618 w 2860975"/>
              <a:gd name="connsiteY4" fmla="*/ 541973 h 6156118"/>
              <a:gd name="connsiteX5" fmla="*/ 2851299 w 2860975"/>
              <a:gd name="connsiteY5" fmla="*/ 804396 h 6156118"/>
              <a:gd name="connsiteX6" fmla="*/ 2853943 w 2860975"/>
              <a:gd name="connsiteY6" fmla="*/ 1176354 h 6156118"/>
              <a:gd name="connsiteX7" fmla="*/ 2850180 w 2860975"/>
              <a:gd name="connsiteY7" fmla="*/ 1386856 h 6156118"/>
              <a:gd name="connsiteX8" fmla="*/ 2850180 w 2860975"/>
              <a:gd name="connsiteY8" fmla="*/ 5733378 h 6156118"/>
              <a:gd name="connsiteX9" fmla="*/ 2826801 w 2860975"/>
              <a:gd name="connsiteY9" fmla="*/ 5955258 h 6156118"/>
              <a:gd name="connsiteX10" fmla="*/ 2766015 w 2860975"/>
              <a:gd name="connsiteY10" fmla="*/ 6046346 h 6156118"/>
              <a:gd name="connsiteX11" fmla="*/ 2429356 w 2860975"/>
              <a:gd name="connsiteY11" fmla="*/ 6156118 h 6156118"/>
              <a:gd name="connsiteX12" fmla="*/ 362647 w 2860975"/>
              <a:gd name="connsiteY12" fmla="*/ 6153783 h 6156118"/>
              <a:gd name="connsiteX13" fmla="*/ 103139 w 2860975"/>
              <a:gd name="connsiteY13" fmla="*/ 6069702 h 6156118"/>
              <a:gd name="connsiteX14" fmla="*/ 7285 w 2860975"/>
              <a:gd name="connsiteY14" fmla="*/ 5819794 h 6156118"/>
              <a:gd name="connsiteX15" fmla="*/ 7285 w 2860975"/>
              <a:gd name="connsiteY15" fmla="*/ 3906951 h 6156118"/>
              <a:gd name="connsiteX16" fmla="*/ 7285 w 2860975"/>
              <a:gd name="connsiteY16" fmla="*/ 3206275 h 6156118"/>
              <a:gd name="connsiteX17" fmla="*/ 4947 w 2860975"/>
              <a:gd name="connsiteY17" fmla="*/ 679174 h 6156118"/>
              <a:gd name="connsiteX18" fmla="*/ 2609 w 2860975"/>
              <a:gd name="connsiteY18" fmla="*/ 389561 h 6156118"/>
              <a:gd name="connsiteX19" fmla="*/ 47029 w 2860975"/>
              <a:gd name="connsiteY19" fmla="*/ 170554 h 6156118"/>
              <a:gd name="connsiteX20" fmla="*/ 234062 w 2860975"/>
              <a:gd name="connsiteY20" fmla="*/ 31018 h 6156118"/>
              <a:gd name="connsiteX21" fmla="*/ 545003 w 2860975"/>
              <a:gd name="connsiteY21" fmla="*/ 12633 h 6156118"/>
              <a:gd name="connsiteX22" fmla="*/ 641370 w 2860975"/>
              <a:gd name="connsiteY22" fmla="*/ 76593 h 6156118"/>
              <a:gd name="connsiteX23" fmla="*/ 790484 w 2860975"/>
              <a:gd name="connsiteY23" fmla="*/ 242419 h 6156118"/>
              <a:gd name="connsiteX24" fmla="*/ 2022561 w 2860975"/>
              <a:gd name="connsiteY24" fmla="*/ 242419 h 6156118"/>
              <a:gd name="connsiteX25" fmla="*/ 2195566 w 2860975"/>
              <a:gd name="connsiteY25" fmla="*/ 170016 h 6156118"/>
              <a:gd name="connsiteX26" fmla="*/ 2230634 w 2860975"/>
              <a:gd name="connsiteY26" fmla="*/ 83600 h 6156118"/>
              <a:gd name="connsiteX27" fmla="*/ 2340821 w 2860975"/>
              <a:gd name="connsiteY27" fmla="*/ 5626 h 6156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860975" h="6156118">
                <a:moveTo>
                  <a:pt x="2340821" y="5626"/>
                </a:moveTo>
                <a:cubicBezTo>
                  <a:pt x="2394593" y="10297"/>
                  <a:pt x="2455073" y="-5153"/>
                  <a:pt x="2508845" y="1854"/>
                </a:cubicBezTo>
                <a:cubicBezTo>
                  <a:pt x="2560279" y="6525"/>
                  <a:pt x="2614051" y="11197"/>
                  <a:pt x="2663147" y="27546"/>
                </a:cubicBezTo>
                <a:cubicBezTo>
                  <a:pt x="2749650" y="55573"/>
                  <a:pt x="2805759" y="116298"/>
                  <a:pt x="2829139" y="202714"/>
                </a:cubicBezTo>
                <a:cubicBezTo>
                  <a:pt x="2861869" y="317158"/>
                  <a:pt x="2864207" y="422859"/>
                  <a:pt x="2858618" y="541973"/>
                </a:cubicBezTo>
                <a:cubicBezTo>
                  <a:pt x="2851299" y="627790"/>
                  <a:pt x="2852078" y="698666"/>
                  <a:pt x="2851299" y="804396"/>
                </a:cubicBezTo>
                <a:cubicBezTo>
                  <a:pt x="2850520" y="910126"/>
                  <a:pt x="2851605" y="1050232"/>
                  <a:pt x="2853943" y="1176354"/>
                </a:cubicBezTo>
                <a:cubicBezTo>
                  <a:pt x="2856281" y="1248757"/>
                  <a:pt x="2850807" y="627352"/>
                  <a:pt x="2850180" y="1386856"/>
                </a:cubicBezTo>
                <a:cubicBezTo>
                  <a:pt x="2849553" y="2146360"/>
                  <a:pt x="2850180" y="4284537"/>
                  <a:pt x="2850180" y="5733378"/>
                </a:cubicBezTo>
                <a:cubicBezTo>
                  <a:pt x="2850180" y="5808116"/>
                  <a:pt x="2840828" y="5882855"/>
                  <a:pt x="2826801" y="5955258"/>
                </a:cubicBezTo>
                <a:cubicBezTo>
                  <a:pt x="2819787" y="5987956"/>
                  <a:pt x="2791732" y="6020654"/>
                  <a:pt x="2766015" y="6046346"/>
                </a:cubicBezTo>
                <a:cubicBezTo>
                  <a:pt x="2674837" y="6142105"/>
                  <a:pt x="2555603" y="6156118"/>
                  <a:pt x="2429356" y="6156118"/>
                </a:cubicBezTo>
                <a:lnTo>
                  <a:pt x="362647" y="6153783"/>
                </a:lnTo>
                <a:cubicBezTo>
                  <a:pt x="269130" y="6153783"/>
                  <a:pt x="177952" y="6139769"/>
                  <a:pt x="103139" y="6069702"/>
                </a:cubicBezTo>
                <a:cubicBezTo>
                  <a:pt x="33002" y="6001970"/>
                  <a:pt x="7285" y="5913218"/>
                  <a:pt x="7285" y="5819794"/>
                </a:cubicBezTo>
                <a:cubicBezTo>
                  <a:pt x="4947" y="5182180"/>
                  <a:pt x="7285" y="4544565"/>
                  <a:pt x="7285" y="3906951"/>
                </a:cubicBezTo>
                <a:lnTo>
                  <a:pt x="7285" y="3206275"/>
                </a:lnTo>
                <a:cubicBezTo>
                  <a:pt x="7285" y="2363130"/>
                  <a:pt x="7285" y="1522319"/>
                  <a:pt x="4947" y="679174"/>
                </a:cubicBezTo>
                <a:cubicBezTo>
                  <a:pt x="4947" y="583415"/>
                  <a:pt x="-4405" y="485320"/>
                  <a:pt x="2609" y="389561"/>
                </a:cubicBezTo>
                <a:cubicBezTo>
                  <a:pt x="7285" y="307816"/>
                  <a:pt x="23650" y="249964"/>
                  <a:pt x="47029" y="170554"/>
                </a:cubicBezTo>
                <a:cubicBezTo>
                  <a:pt x="75084" y="84137"/>
                  <a:pt x="151066" y="57338"/>
                  <a:pt x="234062" y="31018"/>
                </a:cubicBezTo>
                <a:cubicBezTo>
                  <a:pt x="317058" y="4698"/>
                  <a:pt x="477118" y="5037"/>
                  <a:pt x="545003" y="12633"/>
                </a:cubicBezTo>
                <a:cubicBezTo>
                  <a:pt x="612888" y="20229"/>
                  <a:pt x="636694" y="29881"/>
                  <a:pt x="641370" y="76593"/>
                </a:cubicBezTo>
                <a:cubicBezTo>
                  <a:pt x="687972" y="205752"/>
                  <a:pt x="652037" y="230738"/>
                  <a:pt x="790484" y="242419"/>
                </a:cubicBezTo>
                <a:cubicBezTo>
                  <a:pt x="1021515" y="261911"/>
                  <a:pt x="1611869" y="242419"/>
                  <a:pt x="2022561" y="242419"/>
                </a:cubicBezTo>
                <a:cubicBezTo>
                  <a:pt x="2090360" y="242419"/>
                  <a:pt x="2155821" y="233077"/>
                  <a:pt x="2195566" y="170016"/>
                </a:cubicBezTo>
                <a:cubicBezTo>
                  <a:pt x="2214269" y="144325"/>
                  <a:pt x="2225958" y="113962"/>
                  <a:pt x="2230634" y="83600"/>
                </a:cubicBezTo>
                <a:cubicBezTo>
                  <a:pt x="2242324" y="15868"/>
                  <a:pt x="2251164" y="11733"/>
                  <a:pt x="2340821" y="5626"/>
                </a:cubicBezTo>
                <a:close/>
              </a:path>
            </a:pathLst>
          </a:custGeom>
          <a:blipFill>
            <a:blip r:embed="rId3"/>
            <a:stretch>
              <a:fillRect l="-121001" r="-138446" b="-5101"/>
            </a:stretch>
          </a:blipFill>
        </p:spPr>
        <p:txBody>
          <a:bodyPr wrap="square" anchor="ctr" anchorCtr="1">
            <a:noAutofit/>
          </a:bodyPr>
          <a:lstStyle>
            <a:lvl1pPr marL="0" indent="0">
              <a:buNone/>
              <a:defRPr/>
            </a:lvl1pPr>
          </a:lstStyle>
          <a:p>
            <a:r>
              <a:rPr lang="en-US"/>
              <a:t>Click icon to add picture</a:t>
            </a:r>
          </a:p>
        </p:txBody>
      </p:sp>
      <p:sp>
        <p:nvSpPr>
          <p:cNvPr id="13" name="Title 6">
            <a:extLst>
              <a:ext uri="{FF2B5EF4-FFF2-40B4-BE49-F238E27FC236}">
                <a16:creationId xmlns:a16="http://schemas.microsoft.com/office/drawing/2014/main" id="{DCB29CE9-D9BC-094D-BFFD-5C38D5F9FC7E}"/>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14" name="Text Placeholder 3">
            <a:extLst>
              <a:ext uri="{FF2B5EF4-FFF2-40B4-BE49-F238E27FC236}">
                <a16:creationId xmlns:a16="http://schemas.microsoft.com/office/drawing/2014/main" id="{B1ED8B8B-A2F2-7442-83FA-C7CC64742EAA}"/>
              </a:ext>
            </a:extLst>
          </p:cNvPr>
          <p:cNvSpPr>
            <a:spLocks noGrp="1"/>
          </p:cNvSpPr>
          <p:nvPr>
            <p:ph type="body" sz="quarter" idx="13"/>
          </p:nvPr>
        </p:nvSpPr>
        <p:spPr>
          <a:xfrm>
            <a:off x="586390" y="1434370"/>
            <a:ext cx="3127771" cy="1566904"/>
          </a:xfrm>
        </p:spPr>
        <p:txBody>
          <a:bodyPr wrap="square">
            <a:spAutoFit/>
          </a:bodyPr>
          <a:lstStyle>
            <a:lvl1pPr marL="0" indent="0">
              <a:lnSpc>
                <a:spcPct val="130000"/>
              </a:lnSpc>
              <a:spcBef>
                <a:spcPts val="0"/>
              </a:spcBef>
              <a:buNone/>
              <a:defRPr sz="1600"/>
            </a:lvl1pPr>
            <a:lvl2pPr marL="228600" indent="0">
              <a:lnSpc>
                <a:spcPct val="130000"/>
              </a:lnSpc>
              <a:spcBef>
                <a:spcPts val="0"/>
              </a:spcBef>
              <a:buNone/>
              <a:defRPr sz="1600"/>
            </a:lvl2pPr>
            <a:lvl3pPr marL="457200" indent="0">
              <a:lnSpc>
                <a:spcPct val="130000"/>
              </a:lnSpc>
              <a:spcBef>
                <a:spcPts val="0"/>
              </a:spcBef>
              <a:buNone/>
              <a:defRPr sz="1600"/>
            </a:lvl3pPr>
            <a:lvl4pPr marL="685800" indent="0">
              <a:lnSpc>
                <a:spcPct val="130000"/>
              </a:lnSpc>
              <a:spcBef>
                <a:spcPts val="0"/>
              </a:spcBef>
              <a:buNone/>
              <a:defRPr sz="1600"/>
            </a:lvl4pPr>
            <a:lvl5pPr marL="914400" indent="0">
              <a:lnSpc>
                <a:spcPct val="130000"/>
              </a:lnSpc>
              <a:spcBef>
                <a:spcPts val="0"/>
              </a:spcBef>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13182623"/>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userDrawn="1">
  <p:cSld name="Roadmap">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60D99-4A9F-47B0-85C2-F560EC04EC5A}"/>
              </a:ext>
            </a:extLst>
          </p:cNvPr>
          <p:cNvSpPr>
            <a:spLocks noGrp="1"/>
          </p:cNvSpPr>
          <p:nvPr>
            <p:ph type="title"/>
          </p:nvPr>
        </p:nvSpPr>
        <p:spPr/>
        <p:txBody>
          <a:bodyPr/>
          <a:lstStyle/>
          <a:p>
            <a:r>
              <a:rPr lang="en-US"/>
              <a:t>Click to edit Master title style</a:t>
            </a:r>
          </a:p>
        </p:txBody>
      </p:sp>
      <p:sp>
        <p:nvSpPr>
          <p:cNvPr id="4" name="Text Placeholder 3">
            <a:extLst>
              <a:ext uri="{FF2B5EF4-FFF2-40B4-BE49-F238E27FC236}">
                <a16:creationId xmlns:a16="http://schemas.microsoft.com/office/drawing/2014/main" id="{71A96460-A907-4A2F-A565-A0ECA88056DE}"/>
              </a:ext>
            </a:extLst>
          </p:cNvPr>
          <p:cNvSpPr>
            <a:spLocks noGrp="1"/>
          </p:cNvSpPr>
          <p:nvPr>
            <p:ph type="body" sz="quarter" idx="10" hasCustomPrompt="1"/>
          </p:nvPr>
        </p:nvSpPr>
        <p:spPr>
          <a:xfrm>
            <a:off x="584200" y="1676400"/>
            <a:ext cx="3505200" cy="4876800"/>
          </a:xfrm>
          <a:solidFill>
            <a:srgbClr val="0078D4">
              <a:alpha val="20000"/>
            </a:srgbClr>
          </a:solidFill>
        </p:spPr>
        <p:txBody>
          <a:bodyPr lIns="182880" tIns="91440" rIns="182880">
            <a:noAutofit/>
          </a:bodyPr>
          <a:lstStyle>
            <a:lvl1pPr>
              <a:spcBef>
                <a:spcPts val="1200"/>
              </a:spcBef>
              <a:spcAft>
                <a:spcPts val="600"/>
              </a:spcAft>
              <a:defRPr sz="2000">
                <a:latin typeface="+mj-lt"/>
              </a:defRPr>
            </a:lvl1pPr>
            <a:lvl2pPr>
              <a:spcBef>
                <a:spcPts val="0"/>
              </a:spcBef>
              <a:defRPr sz="1800"/>
            </a:lvl2pPr>
            <a:lvl3pPr marL="0" indent="0">
              <a:spcBef>
                <a:spcPts val="0"/>
              </a:spcBef>
              <a:spcAft>
                <a:spcPts val="600"/>
              </a:spcAft>
              <a:defRPr sz="1200"/>
            </a:lvl3pPr>
            <a:lvl4pPr>
              <a:defRPr sz="1200"/>
            </a:lvl4pPr>
            <a:lvl5pPr>
              <a:defRPr sz="1200"/>
            </a:lvl5pPr>
          </a:lstStyle>
          <a:p>
            <a:pPr lvl="0"/>
            <a:r>
              <a:rPr lang="en-US"/>
              <a:t>Optional category [Level 1]</a:t>
            </a:r>
          </a:p>
          <a:p>
            <a:pPr lvl="1"/>
            <a:r>
              <a:rPr lang="en-US"/>
              <a:t>Announcement [Level 2]</a:t>
            </a:r>
          </a:p>
          <a:p>
            <a:pPr lvl="2"/>
            <a:r>
              <a:rPr lang="en-US"/>
              <a:t>Optional description or information [Level 3]</a:t>
            </a:r>
          </a:p>
          <a:p>
            <a:pPr lvl="1"/>
            <a:r>
              <a:rPr lang="en-US"/>
              <a:t>Announcement [Level 2]</a:t>
            </a:r>
          </a:p>
          <a:p>
            <a:pPr lvl="2"/>
            <a:r>
              <a:rPr lang="en-US"/>
              <a:t>Optional description or information [Level 3]</a:t>
            </a:r>
          </a:p>
        </p:txBody>
      </p:sp>
      <p:sp>
        <p:nvSpPr>
          <p:cNvPr id="5" name="Text Placeholder 3">
            <a:extLst>
              <a:ext uri="{FF2B5EF4-FFF2-40B4-BE49-F238E27FC236}">
                <a16:creationId xmlns:a16="http://schemas.microsoft.com/office/drawing/2014/main" id="{80DE2C07-1F89-4D35-9AB9-88BD6DD33196}"/>
              </a:ext>
            </a:extLst>
          </p:cNvPr>
          <p:cNvSpPr>
            <a:spLocks noGrp="1"/>
          </p:cNvSpPr>
          <p:nvPr>
            <p:ph type="body" sz="quarter" idx="11" hasCustomPrompt="1"/>
          </p:nvPr>
        </p:nvSpPr>
        <p:spPr>
          <a:xfrm>
            <a:off x="4343399" y="1676400"/>
            <a:ext cx="3505200" cy="4876800"/>
          </a:xfrm>
          <a:solidFill>
            <a:srgbClr val="0078D4">
              <a:alpha val="20000"/>
            </a:srgbClr>
          </a:solidFill>
        </p:spPr>
        <p:txBody>
          <a:bodyPr lIns="182880" tIns="91440" rIns="182880">
            <a:noAutofit/>
          </a:bodyPr>
          <a:lstStyle>
            <a:lvl1pPr marL="0" marR="0" indent="0" algn="l" defTabSz="932742" rtl="0" eaLnBrk="1" fontAlgn="auto" latinLnBrk="0" hangingPunct="1">
              <a:lnSpc>
                <a:spcPct val="90000"/>
              </a:lnSpc>
              <a:spcBef>
                <a:spcPts val="1200"/>
              </a:spcBef>
              <a:spcAft>
                <a:spcPts val="600"/>
              </a:spcAft>
              <a:buClrTx/>
              <a:buSzPct val="90000"/>
              <a:buFont typeface="Arial" pitchFamily="34" charset="0"/>
              <a:buNone/>
              <a:tabLst/>
              <a:defRPr lang="en-US" sz="2000" kern="1200" spc="0" baseline="0" dirty="0" smtClean="0">
                <a:gradFill>
                  <a:gsLst>
                    <a:gs pos="1250">
                      <a:schemeClr val="tx1"/>
                    </a:gs>
                    <a:gs pos="99000">
                      <a:schemeClr val="tx1"/>
                    </a:gs>
                  </a:gsLst>
                  <a:lin ang="5400000" scaled="0"/>
                </a:gradFill>
                <a:latin typeface="+mj-lt"/>
                <a:ea typeface="+mn-ea"/>
                <a:cs typeface="+mn-cs"/>
              </a:defRPr>
            </a:lvl1pPr>
            <a:lvl2pPr>
              <a:spcBef>
                <a:spcPts val="0"/>
              </a:spcBef>
              <a:defRPr lang="en-US" sz="1800" kern="1200" spc="0" baseline="0" dirty="0" smtClean="0">
                <a:solidFill>
                  <a:schemeClr val="tx1"/>
                </a:solidFill>
                <a:latin typeface="+mn-lt"/>
                <a:ea typeface="+mn-ea"/>
                <a:cs typeface="+mn-cs"/>
              </a:defRPr>
            </a:lvl2pPr>
            <a:lvl3pPr marL="0" indent="0">
              <a:spcBef>
                <a:spcPts val="0"/>
              </a:spcBef>
              <a:spcAft>
                <a:spcPts val="600"/>
              </a:spcAft>
              <a:defRPr lang="en-US" sz="1200" kern="1200" spc="0" baseline="0" dirty="0" smtClean="0">
                <a:solidFill>
                  <a:schemeClr val="tx1"/>
                </a:solidFill>
                <a:latin typeface="+mn-lt"/>
                <a:ea typeface="+mn-ea"/>
                <a:cs typeface="+mn-cs"/>
              </a:defRPr>
            </a:lvl3pPr>
            <a:lvl4pPr>
              <a:defRPr sz="1200"/>
            </a:lvl4pPr>
            <a:lvl5pPr>
              <a:defRPr sz="1200"/>
            </a:lvl5pPr>
          </a:lstStyle>
          <a:p>
            <a:pPr marL="0" marR="0" lvl="0" indent="0" algn="l" defTabSz="932742" rtl="0" eaLnBrk="1" fontAlgn="auto" latinLnBrk="0" hangingPunct="1">
              <a:lnSpc>
                <a:spcPct val="90000"/>
              </a:lnSpc>
              <a:spcBef>
                <a:spcPts val="1200"/>
              </a:spcBef>
              <a:spcAft>
                <a:spcPts val="600"/>
              </a:spcAft>
              <a:buClrTx/>
              <a:buSzPct val="90000"/>
              <a:buFont typeface="Arial" pitchFamily="34" charset="0"/>
              <a:buNone/>
              <a:tabLst/>
              <a:defRPr/>
            </a:pPr>
            <a:r>
              <a:rPr lang="en-US"/>
              <a:t>Optional category [Level 1]</a:t>
            </a:r>
          </a:p>
          <a:p>
            <a:pPr marL="0" marR="0" lvl="1" indent="0" algn="l" defTabSz="932742" rtl="0" eaLnBrk="1" fontAlgn="auto" latinLnBrk="0" hangingPunct="1">
              <a:lnSpc>
                <a:spcPct val="90000"/>
              </a:lnSpc>
              <a:spcBef>
                <a:spcPts val="0"/>
              </a:spcBef>
              <a:spcAft>
                <a:spcPts val="0"/>
              </a:spcAft>
              <a:buClrTx/>
              <a:buSzPct val="90000"/>
              <a:buFont typeface="Arial" pitchFamily="34" charset="0"/>
              <a:buNone/>
              <a:tabLst/>
            </a:pPr>
            <a:r>
              <a:rPr lang="en-US"/>
              <a:t>Announcement [Level 2]</a:t>
            </a:r>
          </a:p>
          <a:p>
            <a:pPr marL="0" marR="0" lvl="2" indent="0" algn="l" defTabSz="932742" rtl="0" eaLnBrk="1" fontAlgn="auto" latinLnBrk="0" hangingPunct="1">
              <a:lnSpc>
                <a:spcPct val="90000"/>
              </a:lnSpc>
              <a:spcBef>
                <a:spcPts val="0"/>
              </a:spcBef>
              <a:spcAft>
                <a:spcPts val="600"/>
              </a:spcAft>
              <a:buClrTx/>
              <a:buSzPct val="90000"/>
              <a:buFont typeface="Arial" pitchFamily="34" charset="0"/>
              <a:buNone/>
              <a:tabLst/>
            </a:pPr>
            <a:r>
              <a:rPr lang="en-US"/>
              <a:t>Optional description or information [Level 3]</a:t>
            </a:r>
          </a:p>
          <a:p>
            <a:pPr lvl="1"/>
            <a:r>
              <a:rPr lang="en-US"/>
              <a:t>Announcement [Level 2]</a:t>
            </a:r>
          </a:p>
          <a:p>
            <a:pPr lvl="2"/>
            <a:r>
              <a:rPr lang="en-US"/>
              <a:t>Optional description or information [Level 3]</a:t>
            </a:r>
          </a:p>
        </p:txBody>
      </p:sp>
      <p:sp>
        <p:nvSpPr>
          <p:cNvPr id="8" name="Text Placeholder 7">
            <a:extLst>
              <a:ext uri="{FF2B5EF4-FFF2-40B4-BE49-F238E27FC236}">
                <a16:creationId xmlns:a16="http://schemas.microsoft.com/office/drawing/2014/main" id="{43B053A1-2A91-40C5-BD82-0F365310FB73}"/>
              </a:ext>
            </a:extLst>
          </p:cNvPr>
          <p:cNvSpPr>
            <a:spLocks noGrp="1"/>
          </p:cNvSpPr>
          <p:nvPr>
            <p:ph type="body" sz="quarter" idx="13" hasCustomPrompt="1"/>
          </p:nvPr>
        </p:nvSpPr>
        <p:spPr>
          <a:xfrm>
            <a:off x="584199" y="1143000"/>
            <a:ext cx="3505201" cy="533400"/>
          </a:xfrm>
          <a:solidFill>
            <a:srgbClr val="0078D4"/>
          </a:solidFill>
        </p:spPr>
        <p:txBody>
          <a:bodyPr lIns="182880" tIns="0" rIns="182880" anchor="ctr" anchorCtr="0">
            <a:noAutofit/>
          </a:bodyPr>
          <a:lstStyle>
            <a:lvl1pPr>
              <a:defRPr>
                <a:solidFill>
                  <a:schemeClr val="bg1"/>
                </a:solidFill>
                <a:latin typeface="+mj-lt"/>
              </a:defRPr>
            </a:lvl1pPr>
          </a:lstStyle>
          <a:p>
            <a:pPr lvl="0"/>
            <a:r>
              <a:rPr lang="en-US"/>
              <a:t>Available soon</a:t>
            </a:r>
          </a:p>
        </p:txBody>
      </p:sp>
      <p:sp>
        <p:nvSpPr>
          <p:cNvPr id="9" name="Text Placeholder 7">
            <a:extLst>
              <a:ext uri="{FF2B5EF4-FFF2-40B4-BE49-F238E27FC236}">
                <a16:creationId xmlns:a16="http://schemas.microsoft.com/office/drawing/2014/main" id="{8A3B0237-AB47-4824-A603-A9225401C659}"/>
              </a:ext>
            </a:extLst>
          </p:cNvPr>
          <p:cNvSpPr>
            <a:spLocks noGrp="1"/>
          </p:cNvSpPr>
          <p:nvPr>
            <p:ph type="body" sz="quarter" idx="14" hasCustomPrompt="1"/>
          </p:nvPr>
        </p:nvSpPr>
        <p:spPr>
          <a:xfrm>
            <a:off x="4343397" y="1143000"/>
            <a:ext cx="3505201" cy="533400"/>
          </a:xfrm>
          <a:solidFill>
            <a:srgbClr val="0078D4"/>
          </a:solidFill>
        </p:spPr>
        <p:txBody>
          <a:bodyPr lIns="182880" tIns="0" rIns="182880" anchor="ctr" anchorCtr="0">
            <a:noAutofit/>
          </a:bodyPr>
          <a:lstStyle>
            <a:lvl1pPr>
              <a:defRPr>
                <a:solidFill>
                  <a:schemeClr val="bg1"/>
                </a:solidFill>
                <a:latin typeface="+mj-lt"/>
              </a:defRPr>
            </a:lvl1pPr>
          </a:lstStyle>
          <a:p>
            <a:pPr lvl="0"/>
            <a:r>
              <a:rPr lang="en-US"/>
              <a:t>Later this year</a:t>
            </a:r>
          </a:p>
        </p:txBody>
      </p:sp>
      <p:sp>
        <p:nvSpPr>
          <p:cNvPr id="12" name="Text Placeholder 3">
            <a:extLst>
              <a:ext uri="{FF2B5EF4-FFF2-40B4-BE49-F238E27FC236}">
                <a16:creationId xmlns:a16="http://schemas.microsoft.com/office/drawing/2014/main" id="{CB000F6D-6C3C-414D-ADF4-BDC1A6BCD3EB}"/>
              </a:ext>
            </a:extLst>
          </p:cNvPr>
          <p:cNvSpPr>
            <a:spLocks noGrp="1"/>
          </p:cNvSpPr>
          <p:nvPr>
            <p:ph type="body" sz="quarter" idx="15" hasCustomPrompt="1"/>
          </p:nvPr>
        </p:nvSpPr>
        <p:spPr>
          <a:xfrm>
            <a:off x="8101583" y="1676400"/>
            <a:ext cx="3505200" cy="4876800"/>
          </a:xfrm>
          <a:solidFill>
            <a:srgbClr val="0078D4">
              <a:alpha val="20000"/>
            </a:srgbClr>
          </a:solidFill>
        </p:spPr>
        <p:txBody>
          <a:bodyPr lIns="182880" tIns="91440" rIns="182880">
            <a:noAutofit/>
          </a:bodyPr>
          <a:lstStyle>
            <a:lvl1pPr marL="0" marR="0" indent="0" algn="l" defTabSz="932742" rtl="0" eaLnBrk="1" fontAlgn="auto" latinLnBrk="0" hangingPunct="1">
              <a:lnSpc>
                <a:spcPct val="90000"/>
              </a:lnSpc>
              <a:spcBef>
                <a:spcPts val="1200"/>
              </a:spcBef>
              <a:spcAft>
                <a:spcPts val="600"/>
              </a:spcAft>
              <a:buClrTx/>
              <a:buSzPct val="90000"/>
              <a:buFont typeface="Arial" pitchFamily="34" charset="0"/>
              <a:buNone/>
              <a:tabLst/>
              <a:defRPr lang="en-US" sz="2000" kern="1200" spc="0" baseline="0" dirty="0" smtClean="0">
                <a:gradFill>
                  <a:gsLst>
                    <a:gs pos="1250">
                      <a:schemeClr val="tx1"/>
                    </a:gs>
                    <a:gs pos="99000">
                      <a:schemeClr val="tx1"/>
                    </a:gs>
                  </a:gsLst>
                  <a:lin ang="5400000" scaled="0"/>
                </a:gradFill>
                <a:latin typeface="+mj-lt"/>
                <a:ea typeface="+mn-ea"/>
                <a:cs typeface="+mn-cs"/>
              </a:defRPr>
            </a:lvl1pPr>
            <a:lvl2pPr>
              <a:spcBef>
                <a:spcPts val="0"/>
              </a:spcBef>
              <a:defRPr lang="en-US" sz="1800" kern="1200" spc="0" baseline="0" dirty="0" smtClean="0">
                <a:solidFill>
                  <a:schemeClr val="tx1"/>
                </a:solidFill>
                <a:latin typeface="+mn-lt"/>
                <a:ea typeface="+mn-ea"/>
                <a:cs typeface="+mn-cs"/>
              </a:defRPr>
            </a:lvl2pPr>
            <a:lvl3pPr marL="0" indent="0">
              <a:spcBef>
                <a:spcPts val="0"/>
              </a:spcBef>
              <a:spcAft>
                <a:spcPts val="600"/>
              </a:spcAft>
              <a:defRPr lang="en-US" sz="1200" kern="1200" spc="0" baseline="0" dirty="0" smtClean="0">
                <a:solidFill>
                  <a:schemeClr val="tx1"/>
                </a:solidFill>
                <a:latin typeface="+mn-lt"/>
                <a:ea typeface="+mn-ea"/>
                <a:cs typeface="+mn-cs"/>
              </a:defRPr>
            </a:lvl3pPr>
            <a:lvl4pPr>
              <a:defRPr sz="1200"/>
            </a:lvl4pPr>
            <a:lvl5pPr>
              <a:defRPr sz="1200"/>
            </a:lvl5pPr>
          </a:lstStyle>
          <a:p>
            <a:pPr marL="0" marR="0" lvl="0" indent="0" algn="l" defTabSz="932742" rtl="0" eaLnBrk="1" fontAlgn="auto" latinLnBrk="0" hangingPunct="1">
              <a:lnSpc>
                <a:spcPct val="90000"/>
              </a:lnSpc>
              <a:spcBef>
                <a:spcPts val="1200"/>
              </a:spcBef>
              <a:spcAft>
                <a:spcPts val="600"/>
              </a:spcAft>
              <a:buClrTx/>
              <a:buSzPct val="90000"/>
              <a:buFont typeface="Arial" pitchFamily="34" charset="0"/>
              <a:buNone/>
              <a:tabLst/>
              <a:defRPr/>
            </a:pPr>
            <a:r>
              <a:rPr lang="en-US"/>
              <a:t>Optional category [Level 1]</a:t>
            </a:r>
          </a:p>
          <a:p>
            <a:pPr marL="0" marR="0" lvl="1" indent="0" algn="l" defTabSz="932742" rtl="0" eaLnBrk="1" fontAlgn="auto" latinLnBrk="0" hangingPunct="1">
              <a:lnSpc>
                <a:spcPct val="90000"/>
              </a:lnSpc>
              <a:spcBef>
                <a:spcPts val="0"/>
              </a:spcBef>
              <a:spcAft>
                <a:spcPts val="0"/>
              </a:spcAft>
              <a:buClrTx/>
              <a:buSzPct val="90000"/>
              <a:buFont typeface="Arial" pitchFamily="34" charset="0"/>
              <a:buNone/>
              <a:tabLst/>
            </a:pPr>
            <a:r>
              <a:rPr lang="en-US"/>
              <a:t>Announcement [Level 2]</a:t>
            </a:r>
          </a:p>
          <a:p>
            <a:pPr marL="0" marR="0" lvl="2" indent="0" algn="l" defTabSz="932742" rtl="0" eaLnBrk="1" fontAlgn="auto" latinLnBrk="0" hangingPunct="1">
              <a:lnSpc>
                <a:spcPct val="90000"/>
              </a:lnSpc>
              <a:spcBef>
                <a:spcPts val="0"/>
              </a:spcBef>
              <a:spcAft>
                <a:spcPts val="600"/>
              </a:spcAft>
              <a:buClrTx/>
              <a:buSzPct val="90000"/>
              <a:buFont typeface="Arial" pitchFamily="34" charset="0"/>
              <a:buNone/>
              <a:tabLst/>
            </a:pPr>
            <a:r>
              <a:rPr lang="en-US"/>
              <a:t>Optional description or information [Level 3]</a:t>
            </a:r>
          </a:p>
          <a:p>
            <a:pPr lvl="1"/>
            <a:r>
              <a:rPr lang="en-US"/>
              <a:t>Announcement [Level 2]</a:t>
            </a:r>
          </a:p>
          <a:p>
            <a:pPr lvl="2"/>
            <a:r>
              <a:rPr lang="en-US"/>
              <a:t>Optional description or information [Level 3]</a:t>
            </a:r>
          </a:p>
        </p:txBody>
      </p:sp>
      <p:sp>
        <p:nvSpPr>
          <p:cNvPr id="13" name="Text Placeholder 7">
            <a:extLst>
              <a:ext uri="{FF2B5EF4-FFF2-40B4-BE49-F238E27FC236}">
                <a16:creationId xmlns:a16="http://schemas.microsoft.com/office/drawing/2014/main" id="{38F7F621-4F17-4FC8-ABCE-6E43A36ACA34}"/>
              </a:ext>
            </a:extLst>
          </p:cNvPr>
          <p:cNvSpPr>
            <a:spLocks noGrp="1"/>
          </p:cNvSpPr>
          <p:nvPr>
            <p:ph type="body" sz="quarter" idx="16" hasCustomPrompt="1"/>
          </p:nvPr>
        </p:nvSpPr>
        <p:spPr>
          <a:xfrm>
            <a:off x="8101581" y="1143000"/>
            <a:ext cx="3505201" cy="533400"/>
          </a:xfrm>
          <a:solidFill>
            <a:srgbClr val="0078D4"/>
          </a:solidFill>
        </p:spPr>
        <p:txBody>
          <a:bodyPr lIns="182880" tIns="0" rIns="182880" anchor="ctr" anchorCtr="0">
            <a:noAutofit/>
          </a:bodyPr>
          <a:lstStyle>
            <a:lvl1pPr>
              <a:defRPr>
                <a:solidFill>
                  <a:schemeClr val="bg1"/>
                </a:solidFill>
                <a:latin typeface="+mj-lt"/>
              </a:defRPr>
            </a:lvl1pPr>
          </a:lstStyle>
          <a:p>
            <a:pPr lvl="0"/>
            <a:r>
              <a:rPr lang="en-US"/>
              <a:t>Top of mind</a:t>
            </a:r>
          </a:p>
        </p:txBody>
      </p:sp>
    </p:spTree>
    <p:extLst>
      <p:ext uri="{BB962C8B-B14F-4D97-AF65-F5344CB8AC3E}">
        <p14:creationId xmlns:p14="http://schemas.microsoft.com/office/powerpoint/2010/main" val="3061203621"/>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userDrawn="1">
  <p:cSld name="Side-by-Side Tex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458787"/>
            <a:ext cx="11024172" cy="553998"/>
          </a:xfrm>
        </p:spPr>
        <p:txBody>
          <a:bodyPr wrap="square" anchor="t">
            <a:spAutoFit/>
          </a:bodyPr>
          <a:lstStyle>
            <a:lvl1pPr>
              <a:defRPr>
                <a:solidFill>
                  <a:schemeClr val="tx1"/>
                </a:solidFill>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354523" y="2019300"/>
            <a:ext cx="7254865" cy="3959226"/>
          </a:xfrm>
        </p:spPr>
        <p:txBody>
          <a:bodyPr anchor="t"/>
          <a:lstStyle>
            <a:lvl1pPr marL="0" indent="0">
              <a:spcAft>
                <a:spcPts val="800"/>
              </a:spcAft>
              <a:buNone/>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16002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userDrawn="1"/>
        </p:nvCxnSpPr>
        <p:spPr>
          <a:xfrm>
            <a:off x="4354523" y="16002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0" name="Text Placeholder 2">
            <a:extLst>
              <a:ext uri="{FF2B5EF4-FFF2-40B4-BE49-F238E27FC236}">
                <a16:creationId xmlns:a16="http://schemas.microsoft.com/office/drawing/2014/main" id="{598B70CA-1A3C-E5AD-76A1-08C067576C77}"/>
              </a:ext>
            </a:extLst>
          </p:cNvPr>
          <p:cNvSpPr>
            <a:spLocks noGrp="1"/>
          </p:cNvSpPr>
          <p:nvPr>
            <p:ph type="body" sz="quarter" idx="12"/>
          </p:nvPr>
        </p:nvSpPr>
        <p:spPr>
          <a:xfrm>
            <a:off x="584200" y="2019300"/>
            <a:ext cx="3182113" cy="3959226"/>
          </a:xfrm>
        </p:spPr>
        <p:txBody>
          <a:bodyPr anchor="t"/>
          <a:lstStyle>
            <a:lvl1pPr marL="0" indent="0">
              <a:spcAft>
                <a:spcPts val="800"/>
              </a:spcAft>
              <a:buNone/>
              <a:defRPr/>
            </a:lvl1pPr>
          </a:lstStyle>
          <a:p>
            <a:pPr lvl="0"/>
            <a:r>
              <a:rPr lang="en-US"/>
              <a:t>Click to edit Master text styles</a:t>
            </a:r>
          </a:p>
        </p:txBody>
      </p:sp>
    </p:spTree>
    <p:extLst>
      <p:ext uri="{BB962C8B-B14F-4D97-AF65-F5344CB8AC3E}">
        <p14:creationId xmlns:p14="http://schemas.microsoft.com/office/powerpoint/2010/main" val="225340623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243.xml><?xml version="1.0" encoding="utf-8"?>
<p:sldLayout xmlns:a="http://schemas.openxmlformats.org/drawingml/2006/main" xmlns:r="http://schemas.openxmlformats.org/officeDocument/2006/relationships" xmlns:p="http://schemas.openxmlformats.org/presentationml/2006/main" preserve="1" userDrawn="1">
  <p:cSld name="Title and Text Side-by-Sid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0" indent="0">
              <a:buNone/>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userDrawn="1"/>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EB5FBAF-D5DB-4D1E-9D76-AE83D1B7417A}"/>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06091901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244.xml><?xml version="1.0" encoding="utf-8"?>
<p:sldLayout xmlns:a="http://schemas.openxmlformats.org/drawingml/2006/main" xmlns:r="http://schemas.openxmlformats.org/officeDocument/2006/relationships" xmlns:p="http://schemas.openxmlformats.org/presentationml/2006/main" preserve="1" userDrawn="1">
  <p:cSld name="Title Slide">
    <p:bg>
      <p:bgRef idx="1001">
        <a:schemeClr val="bg2"/>
      </p:bgRef>
    </p:bg>
    <p:spTree>
      <p:nvGrpSpPr>
        <p:cNvPr id="1" name=""/>
        <p:cNvGrpSpPr/>
        <p:nvPr/>
      </p:nvGrpSpPr>
      <p:grpSpPr>
        <a:xfrm>
          <a:off x="0" y="0"/>
          <a:ext cx="0" cy="0"/>
          <a:chOff x="0" y="0"/>
          <a:chExt cx="0" cy="0"/>
        </a:xfrm>
      </p:grpSpPr>
      <p:pic>
        <p:nvPicPr>
          <p:cNvPr id="4" name="Microsoft Viva logo" descr="Microsoft Viva logo">
            <a:extLst>
              <a:ext uri="{FF2B5EF4-FFF2-40B4-BE49-F238E27FC236}">
                <a16:creationId xmlns:a16="http://schemas.microsoft.com/office/drawing/2014/main" id="{80B6C191-A691-AE51-06E2-19F039EFBF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bwMode="invGray">
          <a:xfrm>
            <a:off x="582045" y="586071"/>
            <a:ext cx="1885696" cy="292608"/>
          </a:xfrm>
          <a:prstGeom prst="rect">
            <a:avLst/>
          </a:prstGeom>
        </p:spPr>
      </p:pic>
      <p:pic>
        <p:nvPicPr>
          <p:cNvPr id="8" name="Graphic 7">
            <a:extLst>
              <a:ext uri="{FF2B5EF4-FFF2-40B4-BE49-F238E27FC236}">
                <a16:creationId xmlns:a16="http://schemas.microsoft.com/office/drawing/2014/main" id="{4E934C3E-A69C-7FB2-EF54-2B8B03E9929B}"/>
              </a:ext>
            </a:extLst>
          </p:cNvPr>
          <p:cNvPicPr>
            <a:picLocks noChangeAspect="1"/>
          </p:cNvPicPr>
          <p:nvPr userDrawn="1"/>
        </p:nvPicPr>
        <p:blipFill rotWithShape="1">
          <a:blip r:embed="rId4">
            <a:alphaModFix amt="58000"/>
            <a:extLst>
              <a:ext uri="{96DAC541-7B7A-43D3-8B79-37D633B846F1}">
                <asvg:svgBlip xmlns:asvg="http://schemas.microsoft.com/office/drawing/2016/SVG/main" r:embed="rId5"/>
              </a:ext>
            </a:extLst>
          </a:blip>
          <a:srcRect t="-7638" r="16394" b="21133"/>
          <a:stretch/>
        </p:blipFill>
        <p:spPr>
          <a:xfrm>
            <a:off x="6306651" y="619633"/>
            <a:ext cx="5882302" cy="623836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2045" y="2184408"/>
            <a:ext cx="4163823" cy="1354130"/>
          </a:xfrm>
        </p:spPr>
        <p:txBody>
          <a:bodyPr wrap="square" anchor="b" anchorCtr="0">
            <a:spAutoFit/>
          </a:bodyPr>
          <a:lstStyle>
            <a:lvl1pPr marL="0" algn="l" defTabSz="932736" rtl="0" eaLnBrk="1" latinLnBrk="0" hangingPunct="1">
              <a:lnSpc>
                <a:spcPct val="100000"/>
              </a:lnSpc>
              <a:spcBef>
                <a:spcPct val="0"/>
              </a:spcBef>
              <a:buNone/>
              <a:defRPr lang="en-US" sz="4400" b="0" kern="1200" cap="none" spc="-50" baseline="0" dirty="0">
                <a:ln w="3175">
                  <a:noFill/>
                </a:ln>
                <a:solidFill>
                  <a:schemeClr val="tx1"/>
                </a:solidFill>
                <a:effectLst/>
                <a:latin typeface="+mj-lt"/>
                <a:ea typeface="+mn-ea"/>
                <a:cs typeface="Segoe UI Semilight" panose="020B04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167887" cy="307733"/>
          </a:xfrm>
          <a:noFill/>
        </p:spPr>
        <p:txBody>
          <a:bodyPr wrap="square" lIns="0" tIns="0" rIns="0" bIns="0">
            <a:spAutoFit/>
          </a:bodyPr>
          <a:lstStyle>
            <a:lvl1pPr marL="0" indent="0">
              <a:spcBef>
                <a:spcPts val="0"/>
              </a:spcBef>
              <a:buNone/>
              <a:defRPr sz="2000" spc="0" baseline="0">
                <a:solidFill>
                  <a:schemeClr val="tx1"/>
                </a:solidFill>
                <a:latin typeface="+mj-lt"/>
                <a:cs typeface="Segoe UI" panose="020B0502040204020203" pitchFamily="34" charset="0"/>
              </a:defRPr>
            </a:lvl1pPr>
          </a:lstStyle>
          <a:p>
            <a:pPr lvl="0"/>
            <a:r>
              <a:rPr lang="en-US"/>
              <a:t>Speaker name or subtitle</a:t>
            </a:r>
          </a:p>
        </p:txBody>
      </p:sp>
      <p:sp>
        <p:nvSpPr>
          <p:cNvPr id="6" name="Text Placeholder 5">
            <a:extLst>
              <a:ext uri="{FF2B5EF4-FFF2-40B4-BE49-F238E27FC236}">
                <a16:creationId xmlns:a16="http://schemas.microsoft.com/office/drawing/2014/main" id="{291F2F13-B4B5-1D8E-1A4D-C843CCCC1C13}"/>
              </a:ext>
            </a:extLst>
          </p:cNvPr>
          <p:cNvSpPr>
            <a:spLocks noGrp="1"/>
          </p:cNvSpPr>
          <p:nvPr>
            <p:ph type="body" sz="quarter" idx="13" hasCustomPrompt="1"/>
          </p:nvPr>
        </p:nvSpPr>
        <p:spPr>
          <a:xfrm>
            <a:off x="584201" y="4295533"/>
            <a:ext cx="4167887" cy="246265"/>
          </a:xfrm>
        </p:spPr>
        <p:txBody>
          <a:bodyPr/>
          <a:lstStyle>
            <a:lvl1pPr marL="0" indent="0">
              <a:buNone/>
              <a:defRPr sz="1600"/>
            </a:lvl1pPr>
            <a:lvl2pPr marL="228599" indent="0">
              <a:buNone/>
              <a:defRPr/>
            </a:lvl2pPr>
            <a:lvl3pPr marL="457197" indent="0">
              <a:buNone/>
              <a:defRPr/>
            </a:lvl3pPr>
            <a:lvl4pPr marL="661983" indent="0">
              <a:buNone/>
              <a:defRPr/>
            </a:lvl4pPr>
            <a:lvl5pPr marL="855657" indent="0">
              <a:buNone/>
              <a:defRPr/>
            </a:lvl5pPr>
          </a:lstStyle>
          <a:p>
            <a:pPr lvl="0"/>
            <a:r>
              <a:rPr lang="en-US"/>
              <a:t>Company or other information</a:t>
            </a:r>
          </a:p>
        </p:txBody>
      </p:sp>
    </p:spTree>
    <p:extLst>
      <p:ext uri="{BB962C8B-B14F-4D97-AF65-F5344CB8AC3E}">
        <p14:creationId xmlns:p14="http://schemas.microsoft.com/office/powerpoint/2010/main" val="18849478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extLst>
    <p:ext uri="{DCECCB84-F9BA-43D5-87BE-67443E8EF086}">
      <p15:sldGuideLst xmlns:p15="http://schemas.microsoft.com/office/powerpoint/2012/main">
        <p15:guide id="2" orient="horz" pos="2496">
          <p15:clr>
            <a:srgbClr val="5ACBF0"/>
          </p15:clr>
        </p15:guide>
        <p15:guide id="3" pos="7719">
          <p15:clr>
            <a:srgbClr val="5ACBF0"/>
          </p15:clr>
        </p15:guide>
        <p15:guide id="6" orient="horz" pos="2229">
          <p15:clr>
            <a:srgbClr val="5ACBF0"/>
          </p15:clr>
        </p15:guide>
      </p15:sldGuideLst>
    </p:ext>
  </p:extLst>
</p:sldLayout>
</file>

<file path=ppt/slideLayouts/slideLayout24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96DF08-FF1E-3CBC-D17F-2448D8A564C7}"/>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5" name="Title 1">
            <a:extLst>
              <a:ext uri="{FF2B5EF4-FFF2-40B4-BE49-F238E27FC236}">
                <a16:creationId xmlns:a16="http://schemas.microsoft.com/office/drawing/2014/main" id="{7EBAE15A-CC93-DD34-3A95-3AE07B614BB4}"/>
              </a:ext>
            </a:extLst>
          </p:cNvPr>
          <p:cNvSpPr>
            <a:spLocks noGrp="1"/>
          </p:cNvSpPr>
          <p:nvPr>
            <p:ph type="title" hasCustomPrompt="1"/>
          </p:nvPr>
        </p:nvSpPr>
        <p:spPr>
          <a:xfrm>
            <a:off x="582045" y="990600"/>
            <a:ext cx="4163823" cy="1354130"/>
          </a:xfrm>
        </p:spPr>
        <p:txBody>
          <a:bodyPr wrap="square" anchor="b" anchorCtr="0">
            <a:spAutoFit/>
          </a:bodyPr>
          <a:lstStyle>
            <a:lvl1pPr marL="0" algn="l" defTabSz="932736" rtl="0" eaLnBrk="1" latinLnBrk="0" hangingPunct="1">
              <a:lnSpc>
                <a:spcPct val="100000"/>
              </a:lnSpc>
              <a:spcBef>
                <a:spcPct val="0"/>
              </a:spcBef>
              <a:buNone/>
              <a:defRPr lang="en-US" sz="4400" b="0" kern="1200" cap="none" spc="-50" baseline="0" dirty="0">
                <a:ln w="3175">
                  <a:noFill/>
                </a:ln>
                <a:solidFill>
                  <a:schemeClr val="bg1"/>
                </a:solidFill>
                <a:effectLst/>
                <a:latin typeface="+mj-lt"/>
                <a:ea typeface="+mn-ea"/>
                <a:cs typeface="Segoe UI Semilight" panose="020B0402040204020203" pitchFamily="34" charset="0"/>
              </a:defRPr>
            </a:lvl1pPr>
          </a:lstStyle>
          <a:p>
            <a:r>
              <a:rPr lang="en-US"/>
              <a:t>Event name or presentation title </a:t>
            </a:r>
          </a:p>
        </p:txBody>
      </p:sp>
      <p:sp>
        <p:nvSpPr>
          <p:cNvPr id="6" name="Text Placeholder 4">
            <a:extLst>
              <a:ext uri="{FF2B5EF4-FFF2-40B4-BE49-F238E27FC236}">
                <a16:creationId xmlns:a16="http://schemas.microsoft.com/office/drawing/2014/main" id="{B1AEA422-A9C1-E557-04A9-80E2099231CD}"/>
              </a:ext>
            </a:extLst>
          </p:cNvPr>
          <p:cNvSpPr>
            <a:spLocks noGrp="1"/>
          </p:cNvSpPr>
          <p:nvPr>
            <p:ph type="body" sz="quarter" idx="12" hasCustomPrompt="1"/>
          </p:nvPr>
        </p:nvSpPr>
        <p:spPr>
          <a:xfrm>
            <a:off x="584200" y="2768592"/>
            <a:ext cx="4167887" cy="307733"/>
          </a:xfrm>
          <a:noFill/>
        </p:spPr>
        <p:txBody>
          <a:bodyPr wrap="square" lIns="0" tIns="0" rIns="0" bIns="0">
            <a:spAutoFit/>
          </a:bodyPr>
          <a:lstStyle>
            <a:lvl1pPr marL="0" indent="0">
              <a:spcBef>
                <a:spcPts val="0"/>
              </a:spcBef>
              <a:buNone/>
              <a:defRPr sz="2000" spc="0" baseline="0">
                <a:solidFill>
                  <a:schemeClr val="bg1"/>
                </a:solidFill>
                <a:latin typeface="+mj-lt"/>
                <a:cs typeface="Segoe UI" panose="020B0502040204020203" pitchFamily="34" charset="0"/>
              </a:defRPr>
            </a:lvl1pPr>
          </a:lstStyle>
          <a:p>
            <a:pPr lvl="0"/>
            <a:r>
              <a:rPr lang="en-US"/>
              <a:t>Speaker name or subtitle</a:t>
            </a:r>
          </a:p>
        </p:txBody>
      </p:sp>
      <p:sp>
        <p:nvSpPr>
          <p:cNvPr id="7" name="Text Placeholder 5">
            <a:extLst>
              <a:ext uri="{FF2B5EF4-FFF2-40B4-BE49-F238E27FC236}">
                <a16:creationId xmlns:a16="http://schemas.microsoft.com/office/drawing/2014/main" id="{309E6AB1-0F48-EEEE-1BD1-7F961F9C4B0D}"/>
              </a:ext>
            </a:extLst>
          </p:cNvPr>
          <p:cNvSpPr>
            <a:spLocks noGrp="1"/>
          </p:cNvSpPr>
          <p:nvPr>
            <p:ph type="body" sz="quarter" idx="13" hasCustomPrompt="1"/>
          </p:nvPr>
        </p:nvSpPr>
        <p:spPr>
          <a:xfrm>
            <a:off x="584201" y="3101725"/>
            <a:ext cx="4167887" cy="246265"/>
          </a:xfrm>
        </p:spPr>
        <p:txBody>
          <a:bodyPr/>
          <a:lstStyle>
            <a:lvl1pPr marL="0" indent="0">
              <a:buNone/>
              <a:defRPr sz="1600">
                <a:solidFill>
                  <a:schemeClr val="bg1"/>
                </a:solidFill>
              </a:defRPr>
            </a:lvl1pPr>
            <a:lvl2pPr marL="228599" indent="0">
              <a:buNone/>
              <a:defRPr/>
            </a:lvl2pPr>
            <a:lvl3pPr marL="457197" indent="0">
              <a:buNone/>
              <a:defRPr/>
            </a:lvl3pPr>
            <a:lvl4pPr marL="661983" indent="0">
              <a:buNone/>
              <a:defRPr/>
            </a:lvl4pPr>
            <a:lvl5pPr marL="855657" indent="0">
              <a:buNone/>
              <a:defRPr/>
            </a:lvl5pPr>
          </a:lstStyle>
          <a:p>
            <a:pPr lvl="0"/>
            <a:r>
              <a:rPr lang="en-US"/>
              <a:t>Company or other information</a:t>
            </a:r>
          </a:p>
        </p:txBody>
      </p:sp>
    </p:spTree>
    <p:extLst>
      <p:ext uri="{BB962C8B-B14F-4D97-AF65-F5344CB8AC3E}">
        <p14:creationId xmlns:p14="http://schemas.microsoft.com/office/powerpoint/2010/main" val="1370637157"/>
      </p:ext>
    </p:extLst>
  </p:cSld>
  <p:clrMapOvr>
    <a:masterClrMapping/>
  </p:clrMapOvr>
  <p:transition>
    <p:fade/>
  </p:transition>
</p:sldLayout>
</file>

<file path=ppt/slideLayouts/slideLayout246.xml><?xml version="1.0" encoding="utf-8"?>
<p:sldLayout xmlns:a="http://schemas.openxmlformats.org/drawingml/2006/main" xmlns:r="http://schemas.openxmlformats.org/officeDocument/2006/relationships" xmlns:p="http://schemas.openxmlformats.org/presentationml/2006/main" preserve="1" userDrawn="1">
  <p:cSld name="Title Slide with Photo">
    <p:bg>
      <p:bgRef idx="1001">
        <a:schemeClr val="bg1"/>
      </p:bgRef>
    </p:bg>
    <p:spTree>
      <p:nvGrpSpPr>
        <p:cNvPr id="1" name=""/>
        <p:cNvGrpSpPr/>
        <p:nvPr/>
      </p:nvGrpSpPr>
      <p:grpSpPr>
        <a:xfrm>
          <a:off x="0" y="0"/>
          <a:ext cx="0" cy="0"/>
          <a:chOff x="0" y="0"/>
          <a:chExt cx="0" cy="0"/>
        </a:xfrm>
      </p:grpSpPr>
      <p:pic>
        <p:nvPicPr>
          <p:cNvPr id="6" name="Microsoft Viva logo" descr="Microsoft Viva logo">
            <a:extLst>
              <a:ext uri="{FF2B5EF4-FFF2-40B4-BE49-F238E27FC236}">
                <a16:creationId xmlns:a16="http://schemas.microsoft.com/office/drawing/2014/main" id="{5BCA20A5-FBD1-9415-8847-839B7618D22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84203" y="586071"/>
            <a:ext cx="1885696" cy="292608"/>
          </a:xfrm>
          <a:prstGeom prst="rect">
            <a:avLst/>
          </a:prstGeom>
        </p:spPr>
      </p:pic>
      <p:sp>
        <p:nvSpPr>
          <p:cNvPr id="10" name="Picture Placeholder 9" descr="This photo is a 'placeholder' only. Drag or drop your photo here, or click and tap the center to insert a photo.">
            <a:extLst>
              <a:ext uri="{FF2B5EF4-FFF2-40B4-BE49-F238E27FC236}">
                <a16:creationId xmlns:a16="http://schemas.microsoft.com/office/drawing/2014/main" id="{937F71D9-5FA1-DECE-2721-B0416707CF7A}"/>
              </a:ext>
            </a:extLst>
          </p:cNvPr>
          <p:cNvSpPr>
            <a:spLocks noGrp="1"/>
          </p:cNvSpPr>
          <p:nvPr>
            <p:ph type="pic" sz="quarter" idx="13"/>
          </p:nvPr>
        </p:nvSpPr>
        <p:spPr>
          <a:xfrm>
            <a:off x="5326065" y="1"/>
            <a:ext cx="6865937" cy="6857999"/>
          </a:xfrm>
          <a:blipFill dpi="0" rotWithShape="1">
            <a:blip r:embed="rId4"/>
            <a:srcRect/>
            <a:tile tx="0" ty="0" sx="100000" sy="100000" flip="none" algn="tl"/>
          </a:blipFill>
        </p:spPr>
        <p:txBody>
          <a:bodyPr/>
          <a:lstStyle>
            <a:lvl1pPr marL="0" indent="0">
              <a:buNone/>
              <a:defRPr>
                <a:noFill/>
              </a:defRPr>
            </a:lvl1pPr>
          </a:lstStyle>
          <a:p>
            <a:r>
              <a:rPr lang="en-US"/>
              <a:t>Click icon to add picture</a:t>
            </a:r>
          </a:p>
        </p:txBody>
      </p:sp>
      <p:sp>
        <p:nvSpPr>
          <p:cNvPr id="3" name="Title 1">
            <a:extLst>
              <a:ext uri="{FF2B5EF4-FFF2-40B4-BE49-F238E27FC236}">
                <a16:creationId xmlns:a16="http://schemas.microsoft.com/office/drawing/2014/main" id="{97F68432-BFB4-CBB1-6362-2045D234F7DB}"/>
              </a:ext>
            </a:extLst>
          </p:cNvPr>
          <p:cNvSpPr>
            <a:spLocks noGrp="1"/>
          </p:cNvSpPr>
          <p:nvPr>
            <p:ph type="title" hasCustomPrompt="1"/>
          </p:nvPr>
        </p:nvSpPr>
        <p:spPr>
          <a:xfrm>
            <a:off x="588264" y="2184408"/>
            <a:ext cx="4163823" cy="1354130"/>
          </a:xfrm>
        </p:spPr>
        <p:txBody>
          <a:bodyPr wrap="square" anchor="b" anchorCtr="0">
            <a:spAutoFit/>
          </a:bodyPr>
          <a:lstStyle>
            <a:lvl1pPr marL="0" algn="l" defTabSz="932736" rtl="0" eaLnBrk="1" latinLnBrk="0" hangingPunct="1">
              <a:lnSpc>
                <a:spcPct val="100000"/>
              </a:lnSpc>
              <a:spcBef>
                <a:spcPct val="0"/>
              </a:spcBef>
              <a:buNone/>
              <a:defRPr lang="en-US" sz="4400" b="0" kern="1200" cap="none" spc="-50" baseline="0" dirty="0">
                <a:ln w="3175">
                  <a:noFill/>
                </a:ln>
                <a:solidFill>
                  <a:schemeClr val="accent1"/>
                </a:solidFill>
                <a:effectLst/>
                <a:latin typeface="+mj-lt"/>
                <a:ea typeface="+mn-ea"/>
                <a:cs typeface="Segoe UI Semilight" panose="020B0402040204020203" pitchFamily="34" charset="0"/>
              </a:defRPr>
            </a:lvl1pPr>
          </a:lstStyle>
          <a:p>
            <a:r>
              <a:rPr lang="en-US"/>
              <a:t>Event name or presentation title </a:t>
            </a:r>
          </a:p>
        </p:txBody>
      </p:sp>
      <p:sp>
        <p:nvSpPr>
          <p:cNvPr id="7" name="Text Placeholder 4">
            <a:extLst>
              <a:ext uri="{FF2B5EF4-FFF2-40B4-BE49-F238E27FC236}">
                <a16:creationId xmlns:a16="http://schemas.microsoft.com/office/drawing/2014/main" id="{4641481C-ACBD-F9B2-3052-531F9CAB3BC7}"/>
              </a:ext>
            </a:extLst>
          </p:cNvPr>
          <p:cNvSpPr>
            <a:spLocks noGrp="1"/>
          </p:cNvSpPr>
          <p:nvPr>
            <p:ph type="body" sz="quarter" idx="12" hasCustomPrompt="1"/>
          </p:nvPr>
        </p:nvSpPr>
        <p:spPr>
          <a:xfrm>
            <a:off x="584200" y="3962400"/>
            <a:ext cx="4167887" cy="307733"/>
          </a:xfrm>
          <a:noFill/>
        </p:spPr>
        <p:txBody>
          <a:bodyPr wrap="square" lIns="0" tIns="0" rIns="0" bIns="0">
            <a:spAutoFit/>
          </a:bodyPr>
          <a:lstStyle>
            <a:lvl1pPr marL="0" indent="0">
              <a:spcBef>
                <a:spcPts val="0"/>
              </a:spcBef>
              <a:buNone/>
              <a:defRPr sz="2000" spc="0" baseline="0">
                <a:solidFill>
                  <a:schemeClr val="tx1"/>
                </a:solidFill>
                <a:latin typeface="+mj-lt"/>
                <a:cs typeface="Segoe UI" panose="020B0502040204020203" pitchFamily="34" charset="0"/>
              </a:defRPr>
            </a:lvl1pPr>
          </a:lstStyle>
          <a:p>
            <a:pPr lvl="0"/>
            <a:r>
              <a:rPr lang="en-US"/>
              <a:t>Speaker name or subtitle</a:t>
            </a:r>
          </a:p>
        </p:txBody>
      </p:sp>
      <p:sp>
        <p:nvSpPr>
          <p:cNvPr id="8" name="Text Placeholder 5">
            <a:extLst>
              <a:ext uri="{FF2B5EF4-FFF2-40B4-BE49-F238E27FC236}">
                <a16:creationId xmlns:a16="http://schemas.microsoft.com/office/drawing/2014/main" id="{FE59B849-FCC2-1396-B73E-B058C1C857D8}"/>
              </a:ext>
            </a:extLst>
          </p:cNvPr>
          <p:cNvSpPr>
            <a:spLocks noGrp="1"/>
          </p:cNvSpPr>
          <p:nvPr>
            <p:ph type="body" sz="quarter" idx="14" hasCustomPrompt="1"/>
          </p:nvPr>
        </p:nvSpPr>
        <p:spPr>
          <a:xfrm>
            <a:off x="584201" y="4295533"/>
            <a:ext cx="4167887" cy="246265"/>
          </a:xfrm>
        </p:spPr>
        <p:txBody>
          <a:bodyPr/>
          <a:lstStyle>
            <a:lvl1pPr marL="0" indent="0">
              <a:buNone/>
              <a:defRPr sz="1600"/>
            </a:lvl1pPr>
            <a:lvl2pPr marL="228599" indent="0">
              <a:buNone/>
              <a:defRPr/>
            </a:lvl2pPr>
            <a:lvl3pPr marL="457197" indent="0">
              <a:buNone/>
              <a:defRPr/>
            </a:lvl3pPr>
            <a:lvl4pPr marL="661983" indent="0">
              <a:buNone/>
              <a:defRPr/>
            </a:lvl4pPr>
            <a:lvl5pPr marL="855657" indent="0">
              <a:buNone/>
              <a:defRPr/>
            </a:lvl5pPr>
          </a:lstStyle>
          <a:p>
            <a:pPr lvl="0"/>
            <a:r>
              <a:rPr lang="en-US"/>
              <a:t>Company or other information</a:t>
            </a:r>
          </a:p>
        </p:txBody>
      </p:sp>
    </p:spTree>
    <p:extLst>
      <p:ext uri="{BB962C8B-B14F-4D97-AF65-F5344CB8AC3E}">
        <p14:creationId xmlns:p14="http://schemas.microsoft.com/office/powerpoint/2010/main" val="21002326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extLst>
    <p:ext uri="{DCECCB84-F9BA-43D5-87BE-67443E8EF086}">
      <p15:sldGuideLst xmlns:p15="http://schemas.microsoft.com/office/powerpoint/2012/main">
        <p15:guide id="2" orient="horz" pos="2496">
          <p15:clr>
            <a:srgbClr val="5ACBF0"/>
          </p15:clr>
        </p15:guide>
        <p15:guide id="3" pos="7719">
          <p15:clr>
            <a:srgbClr val="5ACBF0"/>
          </p15:clr>
        </p15:guide>
        <p15:guide id="6" orient="horz" pos="2229">
          <p15:clr>
            <a:srgbClr val="5ACBF0"/>
          </p15:clr>
        </p15:guide>
      </p15:sldGuideLst>
    </p:ext>
  </p:extLst>
</p:sldLayout>
</file>

<file path=ppt/slideLayouts/slideLayout247.xml><?xml version="1.0" encoding="utf-8"?>
<p:sldLayout xmlns:a="http://schemas.openxmlformats.org/drawingml/2006/main" xmlns:r="http://schemas.openxmlformats.org/officeDocument/2006/relationships" xmlns:p="http://schemas.openxmlformats.org/presentationml/2006/main" preserve="1" userDrawn="1">
  <p:cSld name="Title Slide Illustration - Fuschi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6" name="Microsoft Viva logo" descr="Microsoft Viva logo">
            <a:extLst>
              <a:ext uri="{FF2B5EF4-FFF2-40B4-BE49-F238E27FC236}">
                <a16:creationId xmlns:a16="http://schemas.microsoft.com/office/drawing/2014/main" id="{267EAAA3-0163-7FC4-ED5A-CDA76E2ABDB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4203" y="586071"/>
            <a:ext cx="1885696" cy="292608"/>
          </a:xfrm>
          <a:prstGeom prst="rect">
            <a:avLst/>
          </a:prstGeom>
        </p:spPr>
      </p:pic>
      <p:sp>
        <p:nvSpPr>
          <p:cNvPr id="3" name="Title 1">
            <a:extLst>
              <a:ext uri="{FF2B5EF4-FFF2-40B4-BE49-F238E27FC236}">
                <a16:creationId xmlns:a16="http://schemas.microsoft.com/office/drawing/2014/main" id="{DBC725F5-FF86-E48B-435F-4CBDC7D774C0}"/>
              </a:ext>
            </a:extLst>
          </p:cNvPr>
          <p:cNvSpPr>
            <a:spLocks noGrp="1"/>
          </p:cNvSpPr>
          <p:nvPr>
            <p:ph type="title" hasCustomPrompt="1"/>
          </p:nvPr>
        </p:nvSpPr>
        <p:spPr>
          <a:xfrm>
            <a:off x="588264" y="2184408"/>
            <a:ext cx="4163823" cy="1354130"/>
          </a:xfrm>
        </p:spPr>
        <p:txBody>
          <a:bodyPr wrap="square" anchor="b" anchorCtr="0">
            <a:spAutoFit/>
          </a:bodyPr>
          <a:lstStyle>
            <a:lvl1pPr marL="0" algn="l" defTabSz="932736" rtl="0" eaLnBrk="1" latinLnBrk="0" hangingPunct="1">
              <a:lnSpc>
                <a:spcPct val="100000"/>
              </a:lnSpc>
              <a:spcBef>
                <a:spcPct val="0"/>
              </a:spcBef>
              <a:buNone/>
              <a:defRPr lang="en-US" sz="4400" b="0" kern="1200" cap="none" spc="-50" baseline="0" dirty="0">
                <a:ln w="3175">
                  <a:noFill/>
                </a:ln>
                <a:solidFill>
                  <a:schemeClr val="tx1"/>
                </a:solidFill>
                <a:effectLst/>
                <a:latin typeface="+mj-lt"/>
                <a:ea typeface="+mn-ea"/>
                <a:cs typeface="Segoe UI Semilight" panose="020B0402040204020203" pitchFamily="34" charset="0"/>
              </a:defRPr>
            </a:lvl1pPr>
          </a:lstStyle>
          <a:p>
            <a:r>
              <a:rPr lang="en-US"/>
              <a:t>Event name or presentation title </a:t>
            </a:r>
          </a:p>
        </p:txBody>
      </p:sp>
      <p:sp>
        <p:nvSpPr>
          <p:cNvPr id="7" name="Text Placeholder 4">
            <a:extLst>
              <a:ext uri="{FF2B5EF4-FFF2-40B4-BE49-F238E27FC236}">
                <a16:creationId xmlns:a16="http://schemas.microsoft.com/office/drawing/2014/main" id="{11BAE5FA-5475-88BE-86EC-41516B51B3F9}"/>
              </a:ext>
            </a:extLst>
          </p:cNvPr>
          <p:cNvSpPr>
            <a:spLocks noGrp="1"/>
          </p:cNvSpPr>
          <p:nvPr>
            <p:ph type="body" sz="quarter" idx="12" hasCustomPrompt="1"/>
          </p:nvPr>
        </p:nvSpPr>
        <p:spPr>
          <a:xfrm>
            <a:off x="584200" y="3962400"/>
            <a:ext cx="4167887" cy="307733"/>
          </a:xfrm>
          <a:noFill/>
        </p:spPr>
        <p:txBody>
          <a:bodyPr wrap="square" lIns="0" tIns="0" rIns="0" bIns="0">
            <a:spAutoFit/>
          </a:bodyPr>
          <a:lstStyle>
            <a:lvl1pPr marL="0" indent="0">
              <a:spcBef>
                <a:spcPts val="0"/>
              </a:spcBef>
              <a:buNone/>
              <a:defRPr sz="2000" spc="0" baseline="0">
                <a:solidFill>
                  <a:schemeClr val="tx1"/>
                </a:solidFill>
                <a:latin typeface="+mj-lt"/>
                <a:cs typeface="Segoe UI" panose="020B0502040204020203" pitchFamily="34" charset="0"/>
              </a:defRPr>
            </a:lvl1pPr>
          </a:lstStyle>
          <a:p>
            <a:pPr lvl="0"/>
            <a:r>
              <a:rPr lang="en-US"/>
              <a:t>Speaker name or subtitle</a:t>
            </a:r>
          </a:p>
        </p:txBody>
      </p:sp>
      <p:sp>
        <p:nvSpPr>
          <p:cNvPr id="8" name="Text Placeholder 5">
            <a:extLst>
              <a:ext uri="{FF2B5EF4-FFF2-40B4-BE49-F238E27FC236}">
                <a16:creationId xmlns:a16="http://schemas.microsoft.com/office/drawing/2014/main" id="{EAED6833-A979-6AF6-DDE0-7EFAEA9637A3}"/>
              </a:ext>
            </a:extLst>
          </p:cNvPr>
          <p:cNvSpPr>
            <a:spLocks noGrp="1"/>
          </p:cNvSpPr>
          <p:nvPr>
            <p:ph type="body" sz="quarter" idx="13" hasCustomPrompt="1"/>
          </p:nvPr>
        </p:nvSpPr>
        <p:spPr>
          <a:xfrm>
            <a:off x="584201" y="4295533"/>
            <a:ext cx="4167887" cy="246265"/>
          </a:xfrm>
        </p:spPr>
        <p:txBody>
          <a:bodyPr/>
          <a:lstStyle>
            <a:lvl1pPr marL="0" indent="0">
              <a:buNone/>
              <a:defRPr sz="1600"/>
            </a:lvl1pPr>
            <a:lvl2pPr marL="228599" indent="0">
              <a:buNone/>
              <a:defRPr/>
            </a:lvl2pPr>
            <a:lvl3pPr marL="457197" indent="0">
              <a:buNone/>
              <a:defRPr/>
            </a:lvl3pPr>
            <a:lvl4pPr marL="661983" indent="0">
              <a:buNone/>
              <a:defRPr/>
            </a:lvl4pPr>
            <a:lvl5pPr marL="855657" indent="0">
              <a:buNone/>
              <a:defRPr/>
            </a:lvl5pPr>
          </a:lstStyle>
          <a:p>
            <a:pPr lvl="0"/>
            <a:r>
              <a:rPr lang="en-US"/>
              <a:t>Company or other information</a:t>
            </a:r>
          </a:p>
        </p:txBody>
      </p:sp>
    </p:spTree>
    <p:extLst>
      <p:ext uri="{BB962C8B-B14F-4D97-AF65-F5344CB8AC3E}">
        <p14:creationId xmlns:p14="http://schemas.microsoft.com/office/powerpoint/2010/main" val="6960479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extLst>
    <p:ext uri="{DCECCB84-F9BA-43D5-87BE-67443E8EF086}">
      <p15:sldGuideLst xmlns:p15="http://schemas.microsoft.com/office/powerpoint/2012/main">
        <p15:guide id="2" orient="horz" pos="2496">
          <p15:clr>
            <a:srgbClr val="5ACBF0"/>
          </p15:clr>
        </p15:guide>
        <p15:guide id="3" pos="7719">
          <p15:clr>
            <a:srgbClr val="5ACBF0"/>
          </p15:clr>
        </p15:guide>
        <p15:guide id="6" orient="horz" pos="2229">
          <p15:clr>
            <a:srgbClr val="5ACBF0"/>
          </p15:clr>
        </p15:guide>
      </p15:sldGuideLst>
    </p:ext>
  </p:extLst>
</p:sldLayout>
</file>

<file path=ppt/slideLayouts/slideLayout248.xml><?xml version="1.0" encoding="utf-8"?>
<p:sldLayout xmlns:a="http://schemas.openxmlformats.org/drawingml/2006/main" xmlns:r="http://schemas.openxmlformats.org/officeDocument/2006/relationships" xmlns:p="http://schemas.openxmlformats.org/presentationml/2006/main" preserve="1" userDrawn="1">
  <p:cSld name="Title Slide Illustration - Purp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Microsoft Viva logo" descr="Microsoft Viva logo">
            <a:extLst>
              <a:ext uri="{FF2B5EF4-FFF2-40B4-BE49-F238E27FC236}">
                <a16:creationId xmlns:a16="http://schemas.microsoft.com/office/drawing/2014/main" id="{80B6C191-A691-AE51-06E2-19F039EFBF0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bwMode="invGray">
          <a:xfrm>
            <a:off x="582045" y="586071"/>
            <a:ext cx="1885696" cy="292608"/>
          </a:xfrm>
          <a:prstGeom prst="rect">
            <a:avLst/>
          </a:prstGeom>
        </p:spPr>
      </p:pic>
      <p:sp>
        <p:nvSpPr>
          <p:cNvPr id="7" name="Title 1">
            <a:extLst>
              <a:ext uri="{FF2B5EF4-FFF2-40B4-BE49-F238E27FC236}">
                <a16:creationId xmlns:a16="http://schemas.microsoft.com/office/drawing/2014/main" id="{F84A1536-BDA6-0694-68D6-74C148FF35C7}"/>
              </a:ext>
            </a:extLst>
          </p:cNvPr>
          <p:cNvSpPr>
            <a:spLocks noGrp="1"/>
          </p:cNvSpPr>
          <p:nvPr>
            <p:ph type="title" hasCustomPrompt="1"/>
          </p:nvPr>
        </p:nvSpPr>
        <p:spPr>
          <a:xfrm>
            <a:off x="588264" y="2184408"/>
            <a:ext cx="4163823" cy="1354130"/>
          </a:xfrm>
        </p:spPr>
        <p:txBody>
          <a:bodyPr wrap="square" anchor="b" anchorCtr="0">
            <a:spAutoFit/>
          </a:bodyPr>
          <a:lstStyle>
            <a:lvl1pPr marL="0" algn="l" defTabSz="932736" rtl="0" eaLnBrk="1" latinLnBrk="0" hangingPunct="1">
              <a:lnSpc>
                <a:spcPct val="100000"/>
              </a:lnSpc>
              <a:spcBef>
                <a:spcPct val="0"/>
              </a:spcBef>
              <a:buNone/>
              <a:defRPr lang="en-US" sz="4400" b="0" kern="1200" cap="none" spc="-50" baseline="0" dirty="0">
                <a:ln w="3175">
                  <a:noFill/>
                </a:ln>
                <a:solidFill>
                  <a:schemeClr val="tx1"/>
                </a:solidFill>
                <a:effectLst/>
                <a:latin typeface="+mj-lt"/>
                <a:ea typeface="+mn-ea"/>
                <a:cs typeface="Segoe UI Semilight" panose="020B0402040204020203" pitchFamily="34" charset="0"/>
              </a:defRPr>
            </a:lvl1pPr>
          </a:lstStyle>
          <a:p>
            <a:r>
              <a:rPr lang="en-US"/>
              <a:t>Event name or presentation title </a:t>
            </a:r>
          </a:p>
        </p:txBody>
      </p:sp>
      <p:sp>
        <p:nvSpPr>
          <p:cNvPr id="8" name="Text Placeholder 4">
            <a:extLst>
              <a:ext uri="{FF2B5EF4-FFF2-40B4-BE49-F238E27FC236}">
                <a16:creationId xmlns:a16="http://schemas.microsoft.com/office/drawing/2014/main" id="{E7C852A9-ED68-AD3B-AC53-31FE45B0FD94}"/>
              </a:ext>
            </a:extLst>
          </p:cNvPr>
          <p:cNvSpPr>
            <a:spLocks noGrp="1"/>
          </p:cNvSpPr>
          <p:nvPr>
            <p:ph type="body" sz="quarter" idx="12" hasCustomPrompt="1"/>
          </p:nvPr>
        </p:nvSpPr>
        <p:spPr>
          <a:xfrm>
            <a:off x="584200" y="3962400"/>
            <a:ext cx="4167887" cy="307733"/>
          </a:xfrm>
          <a:noFill/>
        </p:spPr>
        <p:txBody>
          <a:bodyPr wrap="square" lIns="0" tIns="0" rIns="0" bIns="0">
            <a:spAutoFit/>
          </a:bodyPr>
          <a:lstStyle>
            <a:lvl1pPr marL="0" indent="0">
              <a:spcBef>
                <a:spcPts val="0"/>
              </a:spcBef>
              <a:buNone/>
              <a:defRPr sz="2000" spc="0" baseline="0">
                <a:solidFill>
                  <a:schemeClr val="tx1"/>
                </a:solidFill>
                <a:latin typeface="+mj-lt"/>
                <a:cs typeface="Segoe UI" panose="020B0502040204020203" pitchFamily="34" charset="0"/>
              </a:defRPr>
            </a:lvl1pPr>
          </a:lstStyle>
          <a:p>
            <a:pPr lvl="0"/>
            <a:r>
              <a:rPr lang="en-US"/>
              <a:t>Speaker name or subtitle</a:t>
            </a:r>
          </a:p>
        </p:txBody>
      </p:sp>
      <p:sp>
        <p:nvSpPr>
          <p:cNvPr id="9" name="Text Placeholder 5">
            <a:extLst>
              <a:ext uri="{FF2B5EF4-FFF2-40B4-BE49-F238E27FC236}">
                <a16:creationId xmlns:a16="http://schemas.microsoft.com/office/drawing/2014/main" id="{BBF6DD42-E23F-D887-5050-89CA05E23C01}"/>
              </a:ext>
            </a:extLst>
          </p:cNvPr>
          <p:cNvSpPr>
            <a:spLocks noGrp="1"/>
          </p:cNvSpPr>
          <p:nvPr>
            <p:ph type="body" sz="quarter" idx="13" hasCustomPrompt="1"/>
          </p:nvPr>
        </p:nvSpPr>
        <p:spPr>
          <a:xfrm>
            <a:off x="584201" y="4295533"/>
            <a:ext cx="4167887" cy="246265"/>
          </a:xfrm>
        </p:spPr>
        <p:txBody>
          <a:bodyPr/>
          <a:lstStyle>
            <a:lvl1pPr marL="0" indent="0">
              <a:buNone/>
              <a:defRPr sz="1600"/>
            </a:lvl1pPr>
            <a:lvl2pPr marL="228599" indent="0">
              <a:buNone/>
              <a:defRPr/>
            </a:lvl2pPr>
            <a:lvl3pPr marL="457197" indent="0">
              <a:buNone/>
              <a:defRPr/>
            </a:lvl3pPr>
            <a:lvl4pPr marL="661983" indent="0">
              <a:buNone/>
              <a:defRPr/>
            </a:lvl4pPr>
            <a:lvl5pPr marL="855657" indent="0">
              <a:buNone/>
              <a:defRPr/>
            </a:lvl5pPr>
          </a:lstStyle>
          <a:p>
            <a:pPr lvl="0"/>
            <a:r>
              <a:rPr lang="en-US"/>
              <a:t>Company or other information</a:t>
            </a:r>
          </a:p>
        </p:txBody>
      </p:sp>
    </p:spTree>
    <p:extLst>
      <p:ext uri="{BB962C8B-B14F-4D97-AF65-F5344CB8AC3E}">
        <p14:creationId xmlns:p14="http://schemas.microsoft.com/office/powerpoint/2010/main" val="10318523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extLst>
    <p:ext uri="{DCECCB84-F9BA-43D5-87BE-67443E8EF086}">
      <p15:sldGuideLst xmlns:p15="http://schemas.microsoft.com/office/powerpoint/2012/main">
        <p15:guide id="2" orient="horz" pos="2496">
          <p15:clr>
            <a:srgbClr val="5ACBF0"/>
          </p15:clr>
        </p15:guide>
        <p15:guide id="3" pos="7719">
          <p15:clr>
            <a:srgbClr val="5ACBF0"/>
          </p15:clr>
        </p15:guide>
        <p15:guide id="6" orient="horz" pos="2229">
          <p15:clr>
            <a:srgbClr val="5ACBF0"/>
          </p15:clr>
        </p15:guide>
      </p15:sldGuideLst>
    </p:ext>
  </p:extLst>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p:cSld name="Title and Text Side-by-Side - Gradient">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142B38F-C436-BD8B-652C-53C4C4B80FC0}"/>
              </a:ext>
            </a:extLst>
          </p:cNvPr>
          <p:cNvSpPr/>
          <p:nvPr userDrawn="1"/>
        </p:nvSpPr>
        <p:spPr bwMode="auto">
          <a:xfrm>
            <a:off x="0" y="0"/>
            <a:ext cx="35814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CCC7F0D2-1F7A-B81D-68D7-C8F417F5E38B}"/>
              </a:ext>
            </a:extLst>
          </p:cNvPr>
          <p:cNvSpPr>
            <a:spLocks noGrp="1"/>
          </p:cNvSpPr>
          <p:nvPr>
            <p:ph type="title" hasCustomPrompt="1"/>
          </p:nvPr>
        </p:nvSpPr>
        <p:spPr>
          <a:xfrm>
            <a:off x="588266" y="3094453"/>
            <a:ext cx="2372425" cy="669094"/>
          </a:xfrm>
          <a:noFill/>
        </p:spPr>
        <p:txBody>
          <a:bodyPr vert="horz" wrap="square" lIns="0" tIns="0" rIns="0" bIns="0" rtlCol="0" anchor="ctr" anchorCtr="0">
            <a:spAutoFit/>
          </a:bodyPr>
          <a:lstStyle>
            <a:lvl1pPr algn="l" defTabSz="932736" rtl="0" eaLnBrk="1" latinLnBrk="0" hangingPunct="1">
              <a:lnSpc>
                <a:spcPct val="90000"/>
              </a:lnSpc>
              <a:spcBef>
                <a:spcPct val="0"/>
              </a:spcBef>
              <a:buNone/>
              <a:defRPr lang="en-US" sz="4800" b="0" kern="1200" cap="none" spc="-50" baseline="0" dirty="0">
                <a:ln w="3175">
                  <a:noFill/>
                </a:ln>
                <a:gradFill>
                  <a:gsLst>
                    <a:gs pos="90000">
                      <a:srgbClr val="FFEF86"/>
                    </a:gs>
                    <a:gs pos="50000">
                      <a:srgbClr val="75C5A6"/>
                    </a:gs>
                    <a:gs pos="10000">
                      <a:srgbClr val="28AFE9"/>
                    </a:gs>
                  </a:gsLst>
                  <a:lin ang="14400000" scaled="0"/>
                </a:gradFill>
                <a:effectLst/>
                <a:latin typeface="+mj-lt"/>
                <a:ea typeface="+mn-ea"/>
                <a:cs typeface="Segoe UI Semilight" panose="020B0402040204020203" pitchFamily="34" charset="0"/>
              </a:defRPr>
            </a:lvl1pPr>
          </a:lstStyle>
          <a:p>
            <a:pPr lvl="0">
              <a:lnSpc>
                <a:spcPct val="90000"/>
              </a:lnSpc>
            </a:pPr>
            <a:r>
              <a:rPr lang="en-US"/>
              <a:t>Agenda</a:t>
            </a:r>
          </a:p>
        </p:txBody>
      </p:sp>
      <p:sp>
        <p:nvSpPr>
          <p:cNvPr id="6" name="Content Placeholder 5">
            <a:extLst>
              <a:ext uri="{FF2B5EF4-FFF2-40B4-BE49-F238E27FC236}">
                <a16:creationId xmlns:a16="http://schemas.microsoft.com/office/drawing/2014/main" id="{6FB402F3-D749-B066-5249-6A108410026F}"/>
              </a:ext>
            </a:extLst>
          </p:cNvPr>
          <p:cNvSpPr>
            <a:spLocks noGrp="1"/>
          </p:cNvSpPr>
          <p:nvPr>
            <p:ph sz="quarter" idx="10"/>
          </p:nvPr>
        </p:nvSpPr>
        <p:spPr>
          <a:xfrm>
            <a:off x="4144966" y="2622399"/>
            <a:ext cx="7458075" cy="1613204"/>
          </a:xfrm>
        </p:spPr>
        <p:txBody>
          <a:bodyPr anchor="ctr"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351133"/>
      </p:ext>
    </p:extLst>
  </p:cSld>
  <p:clrMapOvr>
    <a:overrideClrMapping bg1="lt1" tx1="dk1" bg2="lt2" tx2="dk2" accent1="accent1" accent2="accent2" accent3="accent3" accent4="accent4" accent5="accent5" accent6="accent6" hlink="hlink" folHlink="folHlink"/>
  </p:clrMapOvr>
  <p:transition>
    <p:fade/>
  </p:transition>
  <p:hf hdr="0" dt="0"/>
  <p:extLst>
    <p:ext uri="{DCECCB84-F9BA-43D5-87BE-67443E8EF086}">
      <p15:sldGuideLst xmlns:p15="http://schemas.microsoft.com/office/powerpoint/2012/main">
        <p15:guide id="1" pos="5151">
          <p15:clr>
            <a:srgbClr val="FBAE40"/>
          </p15:clr>
        </p15:guide>
        <p15:guide id="2" pos="4291">
          <p15:clr>
            <a:srgbClr val="FBAE40"/>
          </p15:clr>
        </p15:guide>
        <p15:guide id="3" pos="6007">
          <p15:clr>
            <a:srgbClr val="FBAE40"/>
          </p15:clr>
        </p15:guide>
      </p15:sldGuideLst>
    </p:ext>
  </p:extLst>
</p:sldLayout>
</file>

<file path=ppt/slideLayouts/slideLayout250.xml><?xml version="1.0" encoding="utf-8"?>
<p:sldLayout xmlns:a="http://schemas.openxmlformats.org/drawingml/2006/main" xmlns:r="http://schemas.openxmlformats.org/officeDocument/2006/relationships" xmlns:p="http://schemas.openxmlformats.org/presentationml/2006/main" preserve="1" userDrawn="1">
  <p:cSld name="Section Title">
    <p:bg>
      <p:bgRef idx="1001">
        <a:schemeClr val="bg2"/>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1C974479-4864-EF72-2132-4D6CF2F062A6}"/>
              </a:ext>
            </a:extLst>
          </p:cNvPr>
          <p:cNvPicPr>
            <a:picLocks noChangeAspect="1"/>
          </p:cNvPicPr>
          <p:nvPr userDrawn="1"/>
        </p:nvPicPr>
        <p:blipFill rotWithShape="1">
          <a:blip r:embed="rId2">
            <a:alphaModFix amt="15000"/>
            <a:extLst>
              <a:ext uri="{96DAC541-7B7A-43D3-8B79-37D633B846F1}">
                <asvg:svgBlip xmlns:asvg="http://schemas.microsoft.com/office/drawing/2016/SVG/main" r:embed="rId3"/>
              </a:ext>
            </a:extLst>
          </a:blip>
          <a:srcRect t="-7638" r="16394" b="21133"/>
          <a:stretch/>
        </p:blipFill>
        <p:spPr>
          <a:xfrm>
            <a:off x="6306651" y="619633"/>
            <a:ext cx="5882302" cy="6238368"/>
          </a:xfrm>
          <a:prstGeom prst="rect">
            <a:avLst/>
          </a:prstGeom>
        </p:spPr>
      </p:pic>
      <p:sp>
        <p:nvSpPr>
          <p:cNvPr id="2" name="Title 1"/>
          <p:cNvSpPr>
            <a:spLocks noGrp="1"/>
          </p:cNvSpPr>
          <p:nvPr>
            <p:ph type="title" hasCustomPrompt="1"/>
          </p:nvPr>
        </p:nvSpPr>
        <p:spPr>
          <a:xfrm>
            <a:off x="585216" y="2923990"/>
            <a:ext cx="11024172" cy="1003608"/>
          </a:xfrm>
          <a:noFill/>
        </p:spPr>
        <p:txBody>
          <a:bodyPr wrap="square" lIns="0" tIns="0" rIns="0" bIns="0" anchor="b" anchorCtr="0">
            <a:spAutoFit/>
          </a:bodyPr>
          <a:lstStyle>
            <a:lvl1pPr algn="l" defTabSz="932736" rtl="0" eaLnBrk="1" latinLnBrk="0" hangingPunct="1">
              <a:lnSpc>
                <a:spcPct val="90000"/>
              </a:lnSpc>
              <a:spcBef>
                <a:spcPct val="0"/>
              </a:spcBef>
              <a:buNone/>
              <a:defRPr lang="en-US" sz="7200" b="0" kern="1200" cap="none" spc="-50" baseline="0" dirty="0">
                <a:ln w="3175">
                  <a:noFill/>
                </a:ln>
                <a:gradFill>
                  <a:gsLst>
                    <a:gs pos="90000">
                      <a:srgbClr val="FFEF86"/>
                    </a:gs>
                    <a:gs pos="50000">
                      <a:srgbClr val="75C5A6"/>
                    </a:gs>
                    <a:gs pos="10000">
                      <a:srgbClr val="28AFE9"/>
                    </a:gs>
                  </a:gsLst>
                  <a:lin ang="14400000" scaled="0"/>
                </a:gradFill>
                <a:effectLst/>
                <a:latin typeface="+mj-lt"/>
                <a:ea typeface="+mn-ea"/>
                <a:cs typeface="Segoe UI Semilight" panose="020B0402040204020203" pitchFamily="34" charset="0"/>
              </a:defRPr>
            </a:lvl1pPr>
          </a:lstStyle>
          <a:p>
            <a:r>
              <a:rPr lang="en-US"/>
              <a:t>Section title</a:t>
            </a:r>
          </a:p>
        </p:txBody>
      </p:sp>
    </p:spTree>
    <p:extLst>
      <p:ext uri="{BB962C8B-B14F-4D97-AF65-F5344CB8AC3E}">
        <p14:creationId xmlns:p14="http://schemas.microsoft.com/office/powerpoint/2010/main" val="14471905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sldGuideLst>
    </p:ext>
  </p:extLst>
</p:sldLayout>
</file>

<file path=ppt/slideLayouts/slideLayout251.xml><?xml version="1.0" encoding="utf-8"?>
<p:sldLayout xmlns:a="http://schemas.openxmlformats.org/drawingml/2006/main" xmlns:r="http://schemas.openxmlformats.org/officeDocument/2006/relationships" xmlns:p="http://schemas.openxmlformats.org/presentationml/2006/main" preserve="1" userDrawn="1">
  <p:cSld name="Section Title and Subtitle">
    <p:bg>
      <p:bgRef idx="1001">
        <a:schemeClr val="bg2"/>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291407B0-2D23-A499-D1D0-D3FDAB91ACDA}"/>
              </a:ext>
            </a:extLst>
          </p:cNvPr>
          <p:cNvPicPr>
            <a:picLocks noChangeAspect="1"/>
          </p:cNvPicPr>
          <p:nvPr userDrawn="1"/>
        </p:nvPicPr>
        <p:blipFill rotWithShape="1">
          <a:blip r:embed="rId2">
            <a:alphaModFix amt="15000"/>
            <a:extLst>
              <a:ext uri="{96DAC541-7B7A-43D3-8B79-37D633B846F1}">
                <asvg:svgBlip xmlns:asvg="http://schemas.microsoft.com/office/drawing/2016/SVG/main" r:embed="rId3"/>
              </a:ext>
            </a:extLst>
          </a:blip>
          <a:srcRect t="-7638" r="16394" b="21133"/>
          <a:stretch/>
        </p:blipFill>
        <p:spPr>
          <a:xfrm>
            <a:off x="6306651" y="619633"/>
            <a:ext cx="5882302" cy="6238368"/>
          </a:xfrm>
          <a:prstGeom prst="rect">
            <a:avLst/>
          </a:prstGeom>
        </p:spPr>
      </p:pic>
      <p:sp>
        <p:nvSpPr>
          <p:cNvPr id="2" name="Title 1"/>
          <p:cNvSpPr>
            <a:spLocks noGrp="1"/>
          </p:cNvSpPr>
          <p:nvPr>
            <p:ph type="title" hasCustomPrompt="1"/>
          </p:nvPr>
        </p:nvSpPr>
        <p:spPr>
          <a:xfrm>
            <a:off x="585216" y="2431804"/>
            <a:ext cx="11024172" cy="997196"/>
          </a:xfrm>
          <a:noFill/>
        </p:spPr>
        <p:txBody>
          <a:bodyPr wrap="square" lIns="0" tIns="0" rIns="0" bIns="0" anchor="b" anchorCtr="0">
            <a:spAutoFit/>
          </a:bodyPr>
          <a:lstStyle>
            <a:lvl1pPr algn="l" defTabSz="932736" rtl="0" eaLnBrk="1" latinLnBrk="0" hangingPunct="1">
              <a:lnSpc>
                <a:spcPct val="90000"/>
              </a:lnSpc>
              <a:spcBef>
                <a:spcPct val="0"/>
              </a:spcBef>
              <a:buNone/>
              <a:defRPr lang="en-US" sz="7200" b="0" kern="1200" cap="none" spc="-50" baseline="0" dirty="0">
                <a:ln w="3175">
                  <a:noFill/>
                </a:ln>
                <a:gradFill>
                  <a:gsLst>
                    <a:gs pos="90000">
                      <a:srgbClr val="FFEF86"/>
                    </a:gs>
                    <a:gs pos="50000">
                      <a:srgbClr val="75C5A6"/>
                    </a:gs>
                    <a:gs pos="10000">
                      <a:srgbClr val="28AFE9"/>
                    </a:gs>
                  </a:gsLst>
                  <a:lin ang="14400000" scaled="0"/>
                </a:gradFill>
                <a:effectLst/>
                <a:latin typeface="+mj-lt"/>
                <a:ea typeface="+mn-ea"/>
                <a:cs typeface="Segoe UI Semilight" panose="020B0402040204020203" pitchFamily="34" charset="0"/>
              </a:defRPr>
            </a:lvl1pPr>
          </a:lstStyle>
          <a:p>
            <a:r>
              <a:rPr lang="en-US"/>
              <a:t>Section title</a:t>
            </a:r>
          </a:p>
        </p:txBody>
      </p:sp>
      <p:sp>
        <p:nvSpPr>
          <p:cNvPr id="4" name="Text Placeholder 3">
            <a:extLst>
              <a:ext uri="{FF2B5EF4-FFF2-40B4-BE49-F238E27FC236}">
                <a16:creationId xmlns:a16="http://schemas.microsoft.com/office/drawing/2014/main" id="{C2C3A307-B41B-4EFD-890F-F8BA3EEB96EB}"/>
              </a:ext>
            </a:extLst>
          </p:cNvPr>
          <p:cNvSpPr>
            <a:spLocks noGrp="1"/>
          </p:cNvSpPr>
          <p:nvPr>
            <p:ph type="body" sz="quarter" idx="10" hasCustomPrompt="1"/>
          </p:nvPr>
        </p:nvSpPr>
        <p:spPr>
          <a:xfrm>
            <a:off x="584200" y="3429000"/>
            <a:ext cx="11022259" cy="675570"/>
          </a:xfrm>
        </p:spPr>
        <p:txBody>
          <a:bodyPr/>
          <a:lstStyle>
            <a:lvl1pPr>
              <a:defRPr lang="en-US" sz="2600" kern="1200" spc="0" baseline="0" dirty="0" smtClean="0">
                <a:solidFill>
                  <a:schemeClr val="tx1"/>
                </a:solidFill>
                <a:latin typeface="+mn-lt"/>
                <a:ea typeface="+mn-ea"/>
                <a:cs typeface="+mn-cs"/>
              </a:defRPr>
            </a:lvl1pPr>
            <a:lvl2pPr>
              <a:defRPr lang="en-US" sz="2000" kern="1200" spc="0" baseline="0" dirty="0">
                <a:solidFill>
                  <a:schemeClr val="tx1"/>
                </a:solidFill>
                <a:latin typeface="+mn-lt"/>
                <a:ea typeface="+mn-ea"/>
                <a:cs typeface="+mn-cs"/>
              </a:defRPr>
            </a:lvl2pPr>
          </a:lstStyle>
          <a:p>
            <a:pPr marL="0" marR="0" lvl="0" indent="0" algn="l" defTabSz="932742" rtl="0" eaLnBrk="1" fontAlgn="auto" latinLnBrk="0" hangingPunct="1">
              <a:lnSpc>
                <a:spcPct val="90000"/>
              </a:lnSpc>
              <a:spcBef>
                <a:spcPts val="1200"/>
              </a:spcBef>
              <a:spcAft>
                <a:spcPts val="0"/>
              </a:spcAft>
              <a:buClrTx/>
              <a:buSzPct val="90000"/>
              <a:buFont typeface="Arial" pitchFamily="34" charset="0"/>
              <a:buNone/>
              <a:tabLst/>
            </a:pPr>
            <a:r>
              <a:rPr lang="en-US"/>
              <a:t>Subtitle</a:t>
            </a:r>
          </a:p>
          <a:p>
            <a:pPr marL="0" marR="0" lvl="1" indent="0" algn="l" defTabSz="932742" rtl="0" eaLnBrk="1" fontAlgn="auto" latinLnBrk="0" hangingPunct="1">
              <a:lnSpc>
                <a:spcPct val="90000"/>
              </a:lnSpc>
              <a:spcBef>
                <a:spcPts val="300"/>
              </a:spcBef>
              <a:spcAft>
                <a:spcPts val="0"/>
              </a:spcAft>
              <a:buClrTx/>
              <a:buSzPct val="90000"/>
              <a:buFont typeface="Arial" pitchFamily="34" charset="0"/>
              <a:buNone/>
              <a:tabLst/>
            </a:pPr>
            <a:r>
              <a:rPr lang="en-US"/>
              <a:t>Additional detail</a:t>
            </a:r>
          </a:p>
        </p:txBody>
      </p:sp>
    </p:spTree>
    <p:extLst>
      <p:ext uri="{BB962C8B-B14F-4D97-AF65-F5344CB8AC3E}">
        <p14:creationId xmlns:p14="http://schemas.microsoft.com/office/powerpoint/2010/main" val="18154353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sldGuideLst>
    </p:ext>
  </p:extLst>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p:cSld name="Section 1">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1" y="2941444"/>
            <a:ext cx="9144000" cy="609345"/>
          </a:xfrm>
          <a:noFill/>
        </p:spPr>
        <p:txBody>
          <a:bodyPr lIns="0" tIns="0" rIns="0" bIns="0" anchor="ctr" anchorCtr="0">
            <a:spAutoFit/>
          </a:bodyPr>
          <a:lstStyle>
            <a:lvl1pPr algn="l" defTabSz="932736" rtl="0" eaLnBrk="1" latinLnBrk="0" hangingPunct="1">
              <a:lnSpc>
                <a:spcPct val="90000"/>
              </a:lnSpc>
              <a:spcBef>
                <a:spcPct val="0"/>
              </a:spcBef>
              <a:buNone/>
              <a:defRPr lang="en-US" sz="4400" b="0" kern="1200" cap="none" spc="-50" baseline="0" dirty="0">
                <a:ln w="3175">
                  <a:noFill/>
                </a:ln>
                <a:gradFill>
                  <a:gsLst>
                    <a:gs pos="90000">
                      <a:srgbClr val="FFEF86"/>
                    </a:gs>
                    <a:gs pos="50000">
                      <a:srgbClr val="75C5A6"/>
                    </a:gs>
                    <a:gs pos="10000">
                      <a:srgbClr val="28AFE9"/>
                    </a:gs>
                  </a:gsLst>
                  <a:lin ang="14400000" scaled="0"/>
                </a:gradFill>
                <a:effectLst/>
                <a:latin typeface="+mj-lt"/>
                <a:ea typeface="+mn-ea"/>
                <a:cs typeface="Segoe UI Semilight" panose="020B0402040204020203" pitchFamily="34" charset="0"/>
              </a:defRPr>
            </a:lvl1pPr>
          </a:lstStyle>
          <a:p>
            <a:r>
              <a:rPr lang="en-US"/>
              <a:t>Section title</a:t>
            </a:r>
          </a:p>
        </p:txBody>
      </p:sp>
    </p:spTree>
    <p:extLst>
      <p:ext uri="{BB962C8B-B14F-4D97-AF65-F5344CB8AC3E}">
        <p14:creationId xmlns:p14="http://schemas.microsoft.com/office/powerpoint/2010/main" val="33854488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extLst>
    <p:ext uri="{DCECCB84-F9BA-43D5-87BE-67443E8EF086}">
      <p15:sldGuideLst xmlns:p15="http://schemas.microsoft.com/office/powerpoint/2012/main">
        <p15:guide id="1" orient="horz" pos="2160">
          <p15:clr>
            <a:srgbClr val="FBAE40"/>
          </p15:clr>
        </p15:guide>
        <p15:guide id="2" pos="14096">
          <p15:clr>
            <a:srgbClr val="5ACBF0"/>
          </p15:clr>
        </p15:guide>
        <p15:guide id="3" orient="horz" pos="1911">
          <p15:clr>
            <a:srgbClr val="5ACBF0"/>
          </p15:clr>
        </p15:guide>
      </p15:sldGuideLst>
    </p:ext>
  </p:extLst>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p:cSld name="Section 2">
    <p:bg>
      <p:bgPr>
        <a:solidFill>
          <a:schemeClr val="accent5"/>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1" y="2941444"/>
            <a:ext cx="9144000" cy="609345"/>
          </a:xfrm>
          <a:noFill/>
        </p:spPr>
        <p:txBody>
          <a:bodyPr lIns="0" tIns="0" rIns="0" bIns="0" anchor="ctr" anchorCtr="0">
            <a:spAutoFit/>
          </a:bodyPr>
          <a:lstStyle>
            <a:lvl1pPr algn="l" defTabSz="932736" rtl="0" eaLnBrk="1" latinLnBrk="0" hangingPunct="1">
              <a:lnSpc>
                <a:spcPct val="90000"/>
              </a:lnSpc>
              <a:spcBef>
                <a:spcPct val="0"/>
              </a:spcBef>
              <a:buNone/>
              <a:defRPr lang="en-US" sz="4400" b="0" kern="1200" cap="none" spc="-50" baseline="0" dirty="0">
                <a:ln w="3175">
                  <a:noFill/>
                </a:ln>
                <a:gradFill>
                  <a:gsLst>
                    <a:gs pos="90000">
                      <a:srgbClr val="FFEF86"/>
                    </a:gs>
                    <a:gs pos="10000">
                      <a:srgbClr val="1CD278"/>
                    </a:gs>
                  </a:gsLst>
                  <a:lin ang="14400000" scaled="0"/>
                </a:gradFill>
                <a:effectLst/>
                <a:latin typeface="+mj-lt"/>
                <a:ea typeface="+mn-ea"/>
                <a:cs typeface="Segoe UI Semilight" panose="020B0402040204020203" pitchFamily="34" charset="0"/>
              </a:defRPr>
            </a:lvl1pPr>
          </a:lstStyle>
          <a:p>
            <a:r>
              <a:rPr lang="en-US"/>
              <a:t>Section title</a:t>
            </a:r>
          </a:p>
        </p:txBody>
      </p:sp>
    </p:spTree>
    <p:extLst>
      <p:ext uri="{BB962C8B-B14F-4D97-AF65-F5344CB8AC3E}">
        <p14:creationId xmlns:p14="http://schemas.microsoft.com/office/powerpoint/2010/main" val="13422322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extLst>
    <p:ext uri="{DCECCB84-F9BA-43D5-87BE-67443E8EF086}">
      <p15:sldGuideLst xmlns:p15="http://schemas.microsoft.com/office/powerpoint/2012/main">
        <p15:guide id="1" orient="horz" pos="2160">
          <p15:clr>
            <a:srgbClr val="FBAE40"/>
          </p15:clr>
        </p15:guide>
        <p15:guide id="2" pos="14096">
          <p15:clr>
            <a:srgbClr val="5ACBF0"/>
          </p15:clr>
        </p15:guide>
        <p15:guide id="3" orient="horz" pos="1911">
          <p15:clr>
            <a:srgbClr val="5ACBF0"/>
          </p15:clr>
        </p15:guide>
      </p15:sldGuideLst>
    </p:ext>
  </p:extLst>
</p:sldLayout>
</file>

<file path=ppt/slideLayouts/slideLayout254.xml><?xml version="1.0" encoding="utf-8"?>
<p:sldLayout xmlns:a="http://schemas.openxmlformats.org/drawingml/2006/main" xmlns:r="http://schemas.openxmlformats.org/officeDocument/2006/relationships" xmlns:p="http://schemas.openxmlformats.org/presentationml/2006/main" preserve="1">
  <p:cSld name="Section 3">
    <p:bg>
      <p:bgPr>
        <a:solidFill>
          <a:srgbClr val="463668"/>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1" y="2941444"/>
            <a:ext cx="9144000" cy="609345"/>
          </a:xfrm>
          <a:noFill/>
        </p:spPr>
        <p:txBody>
          <a:bodyPr lIns="0" tIns="0" rIns="0" bIns="0" anchor="ctr" anchorCtr="0">
            <a:spAutoFit/>
          </a:bodyPr>
          <a:lstStyle>
            <a:lvl1pPr algn="l" defTabSz="932736" rtl="0" eaLnBrk="1" latinLnBrk="0" hangingPunct="1">
              <a:lnSpc>
                <a:spcPct val="90000"/>
              </a:lnSpc>
              <a:spcBef>
                <a:spcPct val="0"/>
              </a:spcBef>
              <a:buNone/>
              <a:defRPr lang="en-US" sz="4400" b="0" kern="1200" cap="none" spc="-50" baseline="0" dirty="0">
                <a:ln w="3175">
                  <a:noFill/>
                </a:ln>
                <a:gradFill>
                  <a:gsLst>
                    <a:gs pos="90000">
                      <a:srgbClr val="FFEF86"/>
                    </a:gs>
                    <a:gs pos="10000">
                      <a:srgbClr val="E535E5"/>
                    </a:gs>
                  </a:gsLst>
                  <a:lin ang="14400000" scaled="0"/>
                </a:gradFill>
                <a:effectLst/>
                <a:latin typeface="+mj-lt"/>
                <a:ea typeface="+mn-ea"/>
                <a:cs typeface="Segoe UI Semilight" panose="020B0402040204020203" pitchFamily="34" charset="0"/>
              </a:defRPr>
            </a:lvl1pPr>
          </a:lstStyle>
          <a:p>
            <a:r>
              <a:rPr lang="en-US"/>
              <a:t>Section title</a:t>
            </a:r>
          </a:p>
        </p:txBody>
      </p:sp>
    </p:spTree>
    <p:extLst>
      <p:ext uri="{BB962C8B-B14F-4D97-AF65-F5344CB8AC3E}">
        <p14:creationId xmlns:p14="http://schemas.microsoft.com/office/powerpoint/2010/main" val="34226679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extLst>
    <p:ext uri="{DCECCB84-F9BA-43D5-87BE-67443E8EF086}">
      <p15:sldGuideLst xmlns:p15="http://schemas.microsoft.com/office/powerpoint/2012/main">
        <p15:guide id="1" orient="horz" pos="2160">
          <p15:clr>
            <a:srgbClr val="FBAE40"/>
          </p15:clr>
        </p15:guide>
        <p15:guide id="2" pos="14096">
          <p15:clr>
            <a:srgbClr val="5ACBF0"/>
          </p15:clr>
        </p15:guide>
        <p15:guide id="3" orient="horz" pos="1911">
          <p15:clr>
            <a:srgbClr val="5ACBF0"/>
          </p15:clr>
        </p15:guide>
      </p15:sldGuideLst>
    </p:ext>
  </p:extLst>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p:cSld name="Section Title - White">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1" y="2941444"/>
            <a:ext cx="9144000" cy="609345"/>
          </a:xfrm>
          <a:noFill/>
        </p:spPr>
        <p:txBody>
          <a:bodyPr lIns="0" tIns="0" rIns="0" bIns="0" anchor="ctr" anchorCtr="0">
            <a:spAutoFit/>
          </a:bodyPr>
          <a:lstStyle>
            <a:lvl1pPr algn="l" defTabSz="932736" rtl="0" eaLnBrk="1" latinLnBrk="0" hangingPunct="1">
              <a:lnSpc>
                <a:spcPct val="90000"/>
              </a:lnSpc>
              <a:spcBef>
                <a:spcPct val="0"/>
              </a:spcBef>
              <a:buNone/>
              <a:defRPr lang="en-US" sz="4400" b="0" kern="1200" cap="none" spc="-50" baseline="0" dirty="0">
                <a:ln w="3175">
                  <a:noFill/>
                </a:ln>
                <a:solidFill>
                  <a:schemeClr val="tx1"/>
                </a:solidFill>
                <a:effectLst/>
                <a:latin typeface="+mj-lt"/>
                <a:ea typeface="+mn-ea"/>
                <a:cs typeface="Segoe UI Semilight" panose="020B0402040204020203" pitchFamily="34" charset="0"/>
              </a:defRPr>
            </a:lvl1pPr>
          </a:lstStyle>
          <a:p>
            <a:r>
              <a:rPr lang="en-US"/>
              <a:t>Section title</a:t>
            </a:r>
          </a:p>
        </p:txBody>
      </p:sp>
    </p:spTree>
    <p:extLst>
      <p:ext uri="{BB962C8B-B14F-4D97-AF65-F5344CB8AC3E}">
        <p14:creationId xmlns:p14="http://schemas.microsoft.com/office/powerpoint/2010/main" val="250536186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extLst>
    <p:ext uri="{DCECCB84-F9BA-43D5-87BE-67443E8EF086}">
      <p15:sldGuideLst xmlns:p15="http://schemas.microsoft.com/office/powerpoint/2012/main">
        <p15:guide id="1" orient="horz" pos="2160">
          <p15:clr>
            <a:srgbClr val="FBAE40"/>
          </p15:clr>
        </p15:guide>
        <p15:guide id="2" pos="14115">
          <p15:clr>
            <a:srgbClr val="5ACBF0"/>
          </p15:clr>
        </p15:guide>
        <p15:guide id="3" orient="horz" pos="1910">
          <p15:clr>
            <a:srgbClr val="5ACBF0"/>
          </p15:clr>
        </p15:guide>
      </p15:sldGuideLst>
    </p:ext>
  </p:extLst>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userDrawn="1">
  <p:cSld name="Demo Slide">
    <p:bg>
      <p:bgRef idx="1001">
        <a:schemeClr val="bg2"/>
      </p:bgRef>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42035C-C3E7-43A2-9BF5-57150C091DA7}"/>
              </a:ext>
            </a:extLst>
          </p:cNvPr>
          <p:cNvSpPr txBox="1"/>
          <p:nvPr userDrawn="1"/>
        </p:nvSpPr>
        <p:spPr>
          <a:xfrm>
            <a:off x="0" y="1289343"/>
            <a:ext cx="12192000" cy="4279313"/>
          </a:xfrm>
          <a:prstGeom prst="rect">
            <a:avLst/>
          </a:prstGeom>
          <a:noFill/>
        </p:spPr>
        <p:txBody>
          <a:bodyPr wrap="square" lIns="0" tIns="0" rIns="0" bIns="0" rtlCol="0">
            <a:spAutoFit/>
          </a:bodyPr>
          <a:lstStyle/>
          <a:p>
            <a:pPr lvl="0" algn="ctr" defTabSz="932736" rtl="0" eaLnBrk="1" latinLnBrk="0" hangingPunct="1">
              <a:lnSpc>
                <a:spcPct val="90000"/>
              </a:lnSpc>
              <a:spcBef>
                <a:spcPct val="0"/>
              </a:spcBef>
              <a:buNone/>
            </a:pPr>
            <a:r>
              <a:rPr lang="en-US" sz="30700" b="0" kern="1200" cap="none" spc="-50" baseline="0">
                <a:ln w="3175">
                  <a:noFill/>
                </a:ln>
                <a:gradFill>
                  <a:gsLst>
                    <a:gs pos="90000">
                      <a:srgbClr val="FFEF86">
                        <a:alpha val="25000"/>
                      </a:srgbClr>
                    </a:gs>
                    <a:gs pos="50000">
                      <a:srgbClr val="75C5A6">
                        <a:alpha val="25000"/>
                      </a:srgbClr>
                    </a:gs>
                    <a:gs pos="10000">
                      <a:srgbClr val="28AFE9">
                        <a:alpha val="25000"/>
                      </a:srgbClr>
                    </a:gs>
                  </a:gsLst>
                  <a:lin ang="14400000" scaled="0"/>
                </a:gradFill>
                <a:effectLst/>
                <a:latin typeface="+mj-lt"/>
                <a:ea typeface="+mn-ea"/>
                <a:cs typeface="Segoe UI Semilight" panose="020B0402040204020203" pitchFamily="34" charset="0"/>
              </a:rPr>
              <a:t>DEMO</a:t>
            </a:r>
          </a:p>
        </p:txBody>
      </p:sp>
      <p:sp>
        <p:nvSpPr>
          <p:cNvPr id="2" name="Title 1"/>
          <p:cNvSpPr>
            <a:spLocks noGrp="1"/>
          </p:cNvSpPr>
          <p:nvPr>
            <p:ph type="title" hasCustomPrompt="1"/>
          </p:nvPr>
        </p:nvSpPr>
        <p:spPr>
          <a:xfrm>
            <a:off x="585216" y="2930402"/>
            <a:ext cx="11024172" cy="997196"/>
          </a:xfrm>
          <a:noFill/>
        </p:spPr>
        <p:txBody>
          <a:bodyPr wrap="square" lIns="0" tIns="0" rIns="0" bIns="0" anchor="ctr" anchorCtr="1">
            <a:spAutoFit/>
          </a:bodyPr>
          <a:lstStyle>
            <a:lvl1pPr algn="ctr" defTabSz="932742" rtl="0" eaLnBrk="1" latinLnBrk="0" hangingPunct="1">
              <a:lnSpc>
                <a:spcPct val="90000"/>
              </a:lnSpc>
              <a:spcBef>
                <a:spcPct val="0"/>
              </a:spcBef>
              <a:buNone/>
              <a:defRPr lang="en-US" sz="72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Tree>
    <p:extLst>
      <p:ext uri="{BB962C8B-B14F-4D97-AF65-F5344CB8AC3E}">
        <p14:creationId xmlns:p14="http://schemas.microsoft.com/office/powerpoint/2010/main" val="13673579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userDrawn="1">
  <p:cSld name="Demo Slide - Gradi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1" y="2941444"/>
            <a:ext cx="9144000" cy="609345"/>
          </a:xfrm>
          <a:noFill/>
        </p:spPr>
        <p:txBody>
          <a:bodyPr lIns="0" tIns="0" rIns="0" bIns="0" anchor="ctr" anchorCtr="0">
            <a:spAutoFit/>
          </a:bodyPr>
          <a:lstStyle>
            <a:lvl1pPr algn="l" defTabSz="932736" rtl="0" eaLnBrk="1" latinLnBrk="0" hangingPunct="1">
              <a:lnSpc>
                <a:spcPct val="90000"/>
              </a:lnSpc>
              <a:spcBef>
                <a:spcPct val="0"/>
              </a:spcBef>
              <a:buNone/>
              <a:defRPr lang="en-US" sz="4400" b="0" kern="1200" cap="none" spc="-50" baseline="0" dirty="0">
                <a:ln w="3175">
                  <a:noFill/>
                </a:ln>
                <a:gradFill>
                  <a:gsLst>
                    <a:gs pos="90000">
                      <a:srgbClr val="FFEF86"/>
                    </a:gs>
                    <a:gs pos="50000">
                      <a:srgbClr val="75C5A6"/>
                    </a:gs>
                    <a:gs pos="10000">
                      <a:srgbClr val="28AFE9"/>
                    </a:gs>
                  </a:gsLst>
                  <a:lin ang="14400000" scaled="0"/>
                </a:gradFill>
                <a:effectLst/>
                <a:latin typeface="+mj-lt"/>
                <a:ea typeface="+mn-ea"/>
                <a:cs typeface="Segoe UI Semilight" panose="020B0402040204020203" pitchFamily="34" charset="0"/>
              </a:defRPr>
            </a:lvl1pPr>
          </a:lstStyle>
          <a:p>
            <a:r>
              <a:rPr lang="en-US"/>
              <a:t>Demo title</a:t>
            </a:r>
          </a:p>
        </p:txBody>
      </p:sp>
      <p:sp>
        <p:nvSpPr>
          <p:cNvPr id="3" name="Text Placeholder 4">
            <a:extLst>
              <a:ext uri="{FF2B5EF4-FFF2-40B4-BE49-F238E27FC236}">
                <a16:creationId xmlns:a16="http://schemas.microsoft.com/office/drawing/2014/main" id="{9323B3E7-63D2-6AB4-6F26-2E011B253FAD}"/>
              </a:ext>
            </a:extLst>
          </p:cNvPr>
          <p:cNvSpPr>
            <a:spLocks noGrp="1"/>
          </p:cNvSpPr>
          <p:nvPr>
            <p:ph type="body" sz="quarter" idx="12" hasCustomPrompt="1"/>
          </p:nvPr>
        </p:nvSpPr>
        <p:spPr>
          <a:xfrm>
            <a:off x="584201" y="3962401"/>
            <a:ext cx="9138443" cy="307733"/>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tx1"/>
                </a:solidFill>
                <a:latin typeface="+mj-lt"/>
              </a:defRPr>
            </a:lvl1pPr>
          </a:lstStyle>
          <a:p>
            <a:pPr lvl="0"/>
            <a:r>
              <a:rPr lang="en-US"/>
              <a:t>Speaker name</a:t>
            </a:r>
          </a:p>
        </p:txBody>
      </p:sp>
      <p:sp>
        <p:nvSpPr>
          <p:cNvPr id="4" name="Text Placeholder 3">
            <a:extLst>
              <a:ext uri="{FF2B5EF4-FFF2-40B4-BE49-F238E27FC236}">
                <a16:creationId xmlns:a16="http://schemas.microsoft.com/office/drawing/2014/main" id="{4936062D-D18A-0EB8-FE0B-ECC0CA4504F3}"/>
              </a:ext>
            </a:extLst>
          </p:cNvPr>
          <p:cNvSpPr>
            <a:spLocks noGrp="1"/>
          </p:cNvSpPr>
          <p:nvPr>
            <p:ph type="body" sz="quarter" idx="13" hasCustomPrompt="1"/>
          </p:nvPr>
        </p:nvSpPr>
        <p:spPr>
          <a:xfrm>
            <a:off x="578644" y="4261495"/>
            <a:ext cx="9144000" cy="246265"/>
          </a:xfrm>
        </p:spPr>
        <p:txBody>
          <a:bodyPr/>
          <a:lstStyle>
            <a:lvl1pPr marL="0" indent="0">
              <a:buNone/>
              <a:defRPr sz="1600"/>
            </a:lvl1pPr>
            <a:lvl2pPr marL="228599" indent="0">
              <a:buNone/>
              <a:defRPr/>
            </a:lvl2pPr>
            <a:lvl3pPr marL="457197" indent="0">
              <a:buNone/>
              <a:defRPr/>
            </a:lvl3pPr>
            <a:lvl4pPr marL="661983" indent="0">
              <a:buNone/>
              <a:defRPr/>
            </a:lvl4pPr>
            <a:lvl5pPr marL="855657" indent="0">
              <a:buNone/>
              <a:defRPr/>
            </a:lvl5pPr>
          </a:lstStyle>
          <a:p>
            <a:pPr lvl="0"/>
            <a:r>
              <a:rPr lang="en-US"/>
              <a:t>Company or other information</a:t>
            </a:r>
          </a:p>
        </p:txBody>
      </p:sp>
    </p:spTree>
    <p:extLst>
      <p:ext uri="{BB962C8B-B14F-4D97-AF65-F5344CB8AC3E}">
        <p14:creationId xmlns:p14="http://schemas.microsoft.com/office/powerpoint/2010/main" val="67152525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extLst>
    <p:ext uri="{DCECCB84-F9BA-43D5-87BE-67443E8EF086}">
      <p15:sldGuideLst xmlns:p15="http://schemas.microsoft.com/office/powerpoint/2012/main">
        <p15:guide id="1" orient="horz" pos="2160">
          <p15:clr>
            <a:srgbClr val="FBAE40"/>
          </p15:clr>
        </p15:guide>
        <p15:guide id="2" pos="14096">
          <p15:clr>
            <a:srgbClr val="5ACBF0"/>
          </p15:clr>
        </p15:guide>
        <p15:guide id="3" orient="horz" pos="1911">
          <p15:clr>
            <a:srgbClr val="5ACBF0"/>
          </p15:clr>
        </p15:guide>
      </p15:sldGuideLst>
    </p:ext>
  </p:extLst>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userDrawn="1">
  <p:cSld name="Demo Slide - White">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1" y="2941444"/>
            <a:ext cx="9144000" cy="609345"/>
          </a:xfrm>
          <a:noFill/>
        </p:spPr>
        <p:txBody>
          <a:bodyPr lIns="0" tIns="0" rIns="0" bIns="0" anchor="ctr" anchorCtr="0">
            <a:spAutoFit/>
          </a:bodyPr>
          <a:lstStyle>
            <a:lvl1pPr algn="l" defTabSz="932736" rtl="0" eaLnBrk="1" latinLnBrk="0" hangingPunct="1">
              <a:lnSpc>
                <a:spcPct val="90000"/>
              </a:lnSpc>
              <a:spcBef>
                <a:spcPct val="0"/>
              </a:spcBef>
              <a:buNone/>
              <a:defRPr lang="en-US" sz="4400" b="0" kern="1200" cap="none" spc="-50" baseline="0" dirty="0">
                <a:ln w="3175">
                  <a:noFill/>
                </a:ln>
                <a:solidFill>
                  <a:schemeClr val="tx1"/>
                </a:solidFill>
                <a:effectLst/>
                <a:latin typeface="+mj-lt"/>
                <a:ea typeface="+mn-ea"/>
                <a:cs typeface="Segoe UI Semilight" panose="020B0402040204020203" pitchFamily="34" charset="0"/>
              </a:defRPr>
            </a:lvl1pPr>
          </a:lstStyle>
          <a:p>
            <a:r>
              <a:rPr lang="en-US"/>
              <a:t>Demo title</a:t>
            </a:r>
          </a:p>
        </p:txBody>
      </p:sp>
      <p:sp>
        <p:nvSpPr>
          <p:cNvPr id="3" name="Text Placeholder 4">
            <a:extLst>
              <a:ext uri="{FF2B5EF4-FFF2-40B4-BE49-F238E27FC236}">
                <a16:creationId xmlns:a16="http://schemas.microsoft.com/office/drawing/2014/main" id="{9323B3E7-63D2-6AB4-6F26-2E011B253FAD}"/>
              </a:ext>
            </a:extLst>
          </p:cNvPr>
          <p:cNvSpPr>
            <a:spLocks noGrp="1"/>
          </p:cNvSpPr>
          <p:nvPr>
            <p:ph type="body" sz="quarter" idx="12" hasCustomPrompt="1"/>
          </p:nvPr>
        </p:nvSpPr>
        <p:spPr>
          <a:xfrm>
            <a:off x="584201" y="3962401"/>
            <a:ext cx="9138443" cy="307733"/>
          </a:xfrm>
          <a:noFill/>
        </p:spPr>
        <p:txBody>
          <a:bodyPr wrap="square" lIns="0" tIns="0" rIns="0" bIns="0">
            <a:spAutoFit/>
          </a:bodyPr>
          <a:lstStyle>
            <a:lvl1pPr marL="0" indent="0">
              <a:spcBef>
                <a:spcPts val="0"/>
              </a:spcBef>
              <a:spcAft>
                <a:spcPts val="0"/>
              </a:spcAft>
              <a:buFont typeface="Arial" panose="020B0604020202020204" pitchFamily="34" charset="0"/>
              <a:buNone/>
              <a:defRPr sz="2000" spc="0" baseline="0">
                <a:solidFill>
                  <a:schemeClr val="tx1"/>
                </a:solidFill>
                <a:latin typeface="+mj-lt"/>
              </a:defRPr>
            </a:lvl1pPr>
          </a:lstStyle>
          <a:p>
            <a:pPr lvl="0"/>
            <a:r>
              <a:rPr lang="en-US"/>
              <a:t>Speaker name</a:t>
            </a:r>
          </a:p>
        </p:txBody>
      </p:sp>
      <p:sp>
        <p:nvSpPr>
          <p:cNvPr id="4" name="Text Placeholder 3">
            <a:extLst>
              <a:ext uri="{FF2B5EF4-FFF2-40B4-BE49-F238E27FC236}">
                <a16:creationId xmlns:a16="http://schemas.microsoft.com/office/drawing/2014/main" id="{4936062D-D18A-0EB8-FE0B-ECC0CA4504F3}"/>
              </a:ext>
            </a:extLst>
          </p:cNvPr>
          <p:cNvSpPr>
            <a:spLocks noGrp="1"/>
          </p:cNvSpPr>
          <p:nvPr>
            <p:ph type="body" sz="quarter" idx="13" hasCustomPrompt="1"/>
          </p:nvPr>
        </p:nvSpPr>
        <p:spPr>
          <a:xfrm>
            <a:off x="578644" y="4261495"/>
            <a:ext cx="9144000" cy="246265"/>
          </a:xfrm>
        </p:spPr>
        <p:txBody>
          <a:bodyPr/>
          <a:lstStyle>
            <a:lvl1pPr marL="0" indent="0">
              <a:buNone/>
              <a:defRPr sz="1600"/>
            </a:lvl1pPr>
            <a:lvl2pPr marL="228599" indent="0">
              <a:buNone/>
              <a:defRPr/>
            </a:lvl2pPr>
            <a:lvl3pPr marL="457197" indent="0">
              <a:buNone/>
              <a:defRPr/>
            </a:lvl3pPr>
            <a:lvl4pPr marL="661983" indent="0">
              <a:buNone/>
              <a:defRPr/>
            </a:lvl4pPr>
            <a:lvl5pPr marL="855657" indent="0">
              <a:buNone/>
              <a:defRPr/>
            </a:lvl5pPr>
          </a:lstStyle>
          <a:p>
            <a:pPr lvl="0"/>
            <a:r>
              <a:rPr lang="en-US"/>
              <a:t>Company or other information</a:t>
            </a:r>
          </a:p>
        </p:txBody>
      </p:sp>
    </p:spTree>
    <p:extLst>
      <p:ext uri="{BB962C8B-B14F-4D97-AF65-F5344CB8AC3E}">
        <p14:creationId xmlns:p14="http://schemas.microsoft.com/office/powerpoint/2010/main" val="369188609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extLst>
    <p:ext uri="{DCECCB84-F9BA-43D5-87BE-67443E8EF086}">
      <p15:sldGuideLst xmlns:p15="http://schemas.microsoft.com/office/powerpoint/2012/main">
        <p15:guide id="1" orient="horz" pos="2160">
          <p15:clr>
            <a:srgbClr val="FBAE40"/>
          </p15:clr>
        </p15:guide>
        <p15:guide id="2" pos="14096">
          <p15:clr>
            <a:srgbClr val="5ACBF0"/>
          </p15:clr>
        </p15:guide>
        <p15:guide id="3" orient="horz" pos="1911">
          <p15:clr>
            <a:srgbClr val="5ACBF0"/>
          </p15:clr>
        </p15:guide>
      </p15:sldGuideLst>
    </p:ext>
  </p:extLst>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userDrawn="1">
  <p:cSld name="Closing Logo with Photo">
    <p:bg>
      <p:bgPr>
        <a:solidFill>
          <a:srgbClr val="2A446F"/>
        </a:solidFill>
        <a:effectLst/>
      </p:bgPr>
    </p:bg>
    <p:spTree>
      <p:nvGrpSpPr>
        <p:cNvPr id="1" name=""/>
        <p:cNvGrpSpPr/>
        <p:nvPr/>
      </p:nvGrpSpPr>
      <p:grpSpPr>
        <a:xfrm>
          <a:off x="0" y="0"/>
          <a:ext cx="0" cy="0"/>
          <a:chOff x="0" y="0"/>
          <a:chExt cx="0" cy="0"/>
        </a:xfrm>
      </p:grpSpPr>
      <p:pic>
        <p:nvPicPr>
          <p:cNvPr id="7" name="Microsoft Viva logo" descr="Microsoft Viva logo">
            <a:extLst>
              <a:ext uri="{FF2B5EF4-FFF2-40B4-BE49-F238E27FC236}">
                <a16:creationId xmlns:a16="http://schemas.microsoft.com/office/drawing/2014/main" id="{791184DA-6F80-5308-6385-0E294D6B795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bwMode="invGray">
          <a:xfrm>
            <a:off x="582042" y="586071"/>
            <a:ext cx="1885696"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871216"/>
            <a:ext cx="4167887" cy="677108"/>
          </a:xfrm>
        </p:spPr>
        <p:txBody>
          <a:bodyPr wrap="square" anchor="b" anchorCtr="0">
            <a:spAutoFit/>
          </a:bodyPr>
          <a:lstStyle>
            <a:lvl1pPr marL="0" algn="l" defTabSz="932742" rtl="0" eaLnBrk="1" latinLnBrk="0" hangingPunct="1">
              <a:lnSpc>
                <a:spcPct val="100000"/>
              </a:lnSpc>
              <a:spcBef>
                <a:spcPct val="0"/>
              </a:spcBef>
              <a:buNone/>
              <a:defRPr lang="en-US" sz="4400" b="0" kern="1200" cap="none" spc="-50" baseline="0" dirty="0">
                <a:ln w="3175">
                  <a:noFill/>
                </a:ln>
                <a:solidFill>
                  <a:schemeClr val="tx1"/>
                </a:solidFill>
                <a:effectLst/>
                <a:latin typeface="Segoe UI Semilight" panose="020B0402040204020203" pitchFamily="34" charset="0"/>
                <a:ea typeface="+mn-ea"/>
                <a:cs typeface="Segoe UI Semilight" panose="020B0402040204020203" pitchFamily="34" charset="0"/>
              </a:defRPr>
            </a:lvl1pPr>
          </a:lstStyle>
          <a:p>
            <a:r>
              <a:rPr lang="en-US"/>
              <a:t>Thank you</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solidFill>
                  <a:schemeClr val="tx1"/>
                </a:solidFill>
                <a:latin typeface="+mj-lt"/>
                <a:cs typeface="Segoe UI" panose="020B0502040204020203" pitchFamily="34" charset="0"/>
              </a:defRPr>
            </a:lvl1pPr>
          </a:lstStyle>
          <a:p>
            <a:pPr lvl="0"/>
            <a:r>
              <a:rPr lang="en-US"/>
              <a:t>Speaker name or subtitle</a:t>
            </a:r>
          </a:p>
        </p:txBody>
      </p:sp>
      <p:sp>
        <p:nvSpPr>
          <p:cNvPr id="4" name="Text Placeholder 3">
            <a:extLst>
              <a:ext uri="{FF2B5EF4-FFF2-40B4-BE49-F238E27FC236}">
                <a16:creationId xmlns:a16="http://schemas.microsoft.com/office/drawing/2014/main" id="{8C4598A3-3158-55CB-9A6D-7264D56AF02B}"/>
              </a:ext>
            </a:extLst>
          </p:cNvPr>
          <p:cNvSpPr>
            <a:spLocks noGrp="1"/>
          </p:cNvSpPr>
          <p:nvPr>
            <p:ph type="body" sz="quarter" idx="14" hasCustomPrompt="1"/>
          </p:nvPr>
        </p:nvSpPr>
        <p:spPr>
          <a:xfrm>
            <a:off x="584200" y="4261494"/>
            <a:ext cx="4162425" cy="246221"/>
          </a:xfrm>
        </p:spPr>
        <p:txBody>
          <a:bodyPr/>
          <a:lstStyle>
            <a:lvl1pPr marL="0" indent="0">
              <a:buNone/>
              <a:defRPr sz="1600"/>
            </a:lvl1pPr>
            <a:lvl2pPr marL="228600" indent="0">
              <a:buNone/>
              <a:defRPr/>
            </a:lvl2pPr>
            <a:lvl3pPr marL="457200" indent="0">
              <a:buNone/>
              <a:defRPr/>
            </a:lvl3pPr>
            <a:lvl4pPr marL="661988" indent="0">
              <a:buNone/>
              <a:defRPr/>
            </a:lvl4pPr>
            <a:lvl5pPr marL="855663" indent="0">
              <a:buNone/>
              <a:defRPr/>
            </a:lvl5pPr>
          </a:lstStyle>
          <a:p>
            <a:pPr lvl="0"/>
            <a:r>
              <a:rPr lang="en-US"/>
              <a:t>Company or other information</a:t>
            </a:r>
          </a:p>
        </p:txBody>
      </p:sp>
      <p:sp>
        <p:nvSpPr>
          <p:cNvPr id="10" name="Picture Placeholder 9" descr="This photo is a 'placeholder' only. Drag or drop your photo here, or click and tap the center to insert a photo.">
            <a:extLst>
              <a:ext uri="{FF2B5EF4-FFF2-40B4-BE49-F238E27FC236}">
                <a16:creationId xmlns:a16="http://schemas.microsoft.com/office/drawing/2014/main" id="{937F71D9-5FA1-DECE-2721-B0416707CF7A}"/>
              </a:ext>
            </a:extLst>
          </p:cNvPr>
          <p:cNvSpPr>
            <a:spLocks noGrp="1"/>
          </p:cNvSpPr>
          <p:nvPr>
            <p:ph type="pic" sz="quarter" idx="13"/>
          </p:nvPr>
        </p:nvSpPr>
        <p:spPr>
          <a:xfrm>
            <a:off x="5326063" y="0"/>
            <a:ext cx="6865937" cy="6858000"/>
          </a:xfrm>
          <a:blipFill dpi="0" rotWithShape="1">
            <a:blip r:embed="rId4"/>
            <a:srcRect/>
            <a:tile tx="0" ty="0" sx="100000" sy="100000" flip="none" algn="tl"/>
          </a:blipFill>
        </p:spPr>
        <p:txBody>
          <a:bodyPr/>
          <a:lstStyle>
            <a:lvl1pPr marL="0" indent="0">
              <a:buNone/>
              <a:defRPr>
                <a:noFill/>
              </a:defRPr>
            </a:lvl1pPr>
          </a:lstStyle>
          <a:p>
            <a:r>
              <a:rPr lang="en-US"/>
              <a:t>Click icon to add picture</a:t>
            </a:r>
          </a:p>
        </p:txBody>
      </p:sp>
      <p:sp>
        <p:nvSpPr>
          <p:cNvPr id="8" name="Text Box 3" descr="This is a copyright notice that should be included on the final slide.">
            <a:extLst>
              <a:ext uri="{FF2B5EF4-FFF2-40B4-BE49-F238E27FC236}">
                <a16:creationId xmlns:a16="http://schemas.microsoft.com/office/drawing/2014/main" id="{8CA58C26-DE72-1729-C4F7-9FDC215F0E96}"/>
              </a:ext>
            </a:extLst>
          </p:cNvPr>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spTree>
    <p:extLst>
      <p:ext uri="{BB962C8B-B14F-4D97-AF65-F5344CB8AC3E}">
        <p14:creationId xmlns:p14="http://schemas.microsoft.com/office/powerpoint/2010/main" val="35152406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userDrawn="1">
  <p:cSld name="Title - Square Photo ">
    <p:bg>
      <p:bgRef idx="1001">
        <a:schemeClr val="bg1"/>
      </p:bgRef>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vert="horz" wrap="square" lIns="0" tIns="0" rIns="0" bIns="731520" rtlCol="0" anchor="ctr" anchorCtr="0">
            <a:noAutofit/>
          </a:bodyPr>
          <a:lstStyle>
            <a:lvl1pPr>
              <a:defRPr lang="en-US" sz="8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57322189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pos="3360">
          <p15:clr>
            <a:srgbClr val="5ACBF0"/>
          </p15:clr>
        </p15:guide>
        <p15:guide id="6" orient="horz" pos="904">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userDrawn="1">
  <p:cSld name="Square Photo ">
    <p:bg>
      <p:bgRef idx="1001">
        <a:schemeClr val="bg1"/>
      </p:bgRef>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vert="horz" wrap="square" lIns="0" tIns="0" rIns="0" bIns="731520" rtlCol="0" anchor="ctr" anchorCtr="0">
            <a:noAutofit/>
          </a:bodyPr>
          <a:lstStyle>
            <a:lvl1pPr>
              <a:defRPr lang="en-US" sz="8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63786708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262.xml><?xml version="1.0" encoding="utf-8"?>
<p:sldLayout xmlns:a="http://schemas.openxmlformats.org/drawingml/2006/main" xmlns:r="http://schemas.openxmlformats.org/officeDocument/2006/relationships" xmlns:p="http://schemas.openxmlformats.org/presentationml/2006/main" preserve="1" userDrawn="1">
  <p:cSld name="Square Photo 2">
    <p:bg>
      <p:bgRef idx="1001">
        <a:schemeClr val="bg1"/>
      </p:bgRef>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vert="horz" wrap="square" lIns="0" tIns="0" rIns="0" bIns="731520" rtlCol="0" anchor="ctr" anchorCtr="0">
            <a:noAutofit/>
          </a:bodyPr>
          <a:lstStyle>
            <a:lvl1pPr>
              <a:defRPr lang="en-US" sz="8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54569696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263.xml><?xml version="1.0" encoding="utf-8"?>
<p:sldLayout xmlns:a="http://schemas.openxmlformats.org/drawingml/2006/main" xmlns:r="http://schemas.openxmlformats.org/officeDocument/2006/relationships" xmlns:p="http://schemas.openxmlformats.org/presentationml/2006/main" preserve="1" userDrawn="1">
  <p:cSld name="Photo Full Bleed Lower Title">
    <p:bg>
      <p:bgRef idx="1001">
        <a:schemeClr val="bg1"/>
      </p:bgRef>
    </p:bg>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vert="horz" wrap="square" lIns="0" tIns="0" rIns="0" bIns="731520" rtlCol="0" anchor="ctr" anchorCtr="0">
            <a:noAutofit/>
          </a:bodyPr>
          <a:lstStyle>
            <a:lvl1pPr>
              <a:defRPr lang="en-US" sz="8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Tree>
    <p:extLst>
      <p:ext uri="{BB962C8B-B14F-4D97-AF65-F5344CB8AC3E}">
        <p14:creationId xmlns:p14="http://schemas.microsoft.com/office/powerpoint/2010/main" val="261693011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264.xml><?xml version="1.0" encoding="utf-8"?>
<p:sldLayout xmlns:a="http://schemas.openxmlformats.org/drawingml/2006/main" xmlns:r="http://schemas.openxmlformats.org/officeDocument/2006/relationships" xmlns:p="http://schemas.openxmlformats.org/presentationml/2006/main" preserve="1" userDrawn="1">
  <p:cSld name="Photo Full Bleed Left Title">
    <p:bg>
      <p:bgRef idx="1001">
        <a:schemeClr val="bg1"/>
      </p:bgRef>
    </p:bg>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vert="horz" wrap="square" lIns="0" tIns="0" rIns="0" bIns="731520" rtlCol="0" anchor="ctr" anchorCtr="0">
            <a:noAutofit/>
          </a:bodyPr>
          <a:lstStyle>
            <a:lvl1pPr>
              <a:defRPr lang="en-US" sz="8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Tree>
    <p:extLst>
      <p:ext uri="{BB962C8B-B14F-4D97-AF65-F5344CB8AC3E}">
        <p14:creationId xmlns:p14="http://schemas.microsoft.com/office/powerpoint/2010/main" val="418546514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265.xml><?xml version="1.0" encoding="utf-8"?>
<p:sldLayout xmlns:a="http://schemas.openxmlformats.org/drawingml/2006/main" xmlns:r="http://schemas.openxmlformats.org/officeDocument/2006/relationships" xmlns:p="http://schemas.openxmlformats.org/presentationml/2006/main" preserve="1" userDrawn="1">
  <p:cSld name="Photo Full Bleed Right Title">
    <p:bg>
      <p:bgRef idx="1001">
        <a:schemeClr val="bg1"/>
      </p:bgRef>
    </p:bg>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vert="horz" wrap="square" lIns="0" tIns="0" rIns="0" bIns="731520" rtlCol="0" anchor="ctr" anchorCtr="0">
            <a:noAutofit/>
          </a:bodyPr>
          <a:lstStyle>
            <a:lvl1pPr>
              <a:defRPr lang="en-US" sz="8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Tree>
    <p:extLst>
      <p:ext uri="{BB962C8B-B14F-4D97-AF65-F5344CB8AC3E}">
        <p14:creationId xmlns:p14="http://schemas.microsoft.com/office/powerpoint/2010/main" val="179897177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266.xml><?xml version="1.0" encoding="utf-8"?>
<p:sldLayout xmlns:a="http://schemas.openxmlformats.org/drawingml/2006/main" xmlns:r="http://schemas.openxmlformats.org/officeDocument/2006/relationships" xmlns:p="http://schemas.openxmlformats.org/presentationml/2006/main" preserve="1" userDrawn="1">
  <p:cSld name="Top Horizontal Photo and 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436128"/>
            <a:ext cx="11018520" cy="553998"/>
          </a:xfrm>
        </p:spPr>
        <p:txBody>
          <a:bodyPr anchor="ctr" anchorCtr="1"/>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0" rIns="0" bIns="731520" rtlCol="0" anchor="ctr" anchorCtr="0">
            <a:noAutofit/>
          </a:bodyPr>
          <a:lstStyle>
            <a:lvl1pPr>
              <a:defRPr lang="en-US" sz="8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131461925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267.xml><?xml version="1.0" encoding="utf-8"?>
<p:sldLayout xmlns:a="http://schemas.openxmlformats.org/drawingml/2006/main" xmlns:r="http://schemas.openxmlformats.org/officeDocument/2006/relationships" xmlns:p="http://schemas.openxmlformats.org/presentationml/2006/main" preserve="1" userDrawn="1">
  <p:cSld name="Bottom Horizontal Photo and 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866287"/>
            <a:ext cx="11018520" cy="553998"/>
          </a:xfrm>
        </p:spPr>
        <p:txBody>
          <a:bodyPr anchor="ctr" anchorCtr="1"/>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0" rIns="0" bIns="731520" rtlCol="0" anchor="ctr" anchorCtr="0">
            <a:noAutofit/>
          </a:bodyPr>
          <a:lstStyle>
            <a:lvl1pPr>
              <a:defRPr lang="en-US" sz="8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42445160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268.xml><?xml version="1.0" encoding="utf-8"?>
<p:sldLayout xmlns:a="http://schemas.openxmlformats.org/drawingml/2006/main" xmlns:r="http://schemas.openxmlformats.org/officeDocument/2006/relationships" xmlns:p="http://schemas.openxmlformats.org/presentationml/2006/main" preserve="1" userDrawn="1">
  <p:cSld name="Two Photos">
    <p:bg>
      <p:bgRef idx="1001">
        <a:schemeClr val="bg1"/>
      </p:bgRef>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553998"/>
          </a:xfrm>
        </p:spPr>
        <p:txBody>
          <a:bodyPr vert="horz" wrap="square" lIns="0" tIns="0" rIns="0" bIns="0" rtlCol="0" anchor="ctr" anchorCtr="1">
            <a:spAutoFit/>
          </a:bodyPr>
          <a:lstStyle>
            <a:lvl1pPr>
              <a:defRPr lang="en-US"/>
            </a:lvl1pPr>
          </a:lstStyle>
          <a:p>
            <a:pPr lvl="0" algn="ctr"/>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307777"/>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731520" rtlCol="0" anchor="ctr" anchorCtr="0">
            <a:noAutofit/>
          </a:bodyPr>
          <a:lstStyle>
            <a:lvl1pPr>
              <a:defRPr lang="en-US" sz="8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307777"/>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a:stretch>
              <a:fillRect/>
            </a:stretch>
          </a:blipFill>
        </p:spPr>
        <p:txBody>
          <a:bodyPr vert="horz" wrap="square" lIns="0" tIns="0" rIns="0" bIns="731520" rtlCol="0" anchor="ctr" anchorCtr="0">
            <a:noAutofit/>
          </a:bodyPr>
          <a:lstStyle>
            <a:lvl1pPr>
              <a:defRPr lang="en-US" sz="8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90657169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sldGuideLst>
    </p:ext>
  </p:extLst>
</p:sldLayout>
</file>

<file path=ppt/slideLayouts/slideLayout269.xml><?xml version="1.0" encoding="utf-8"?>
<p:sldLayout xmlns:a="http://schemas.openxmlformats.org/drawingml/2006/main" xmlns:r="http://schemas.openxmlformats.org/officeDocument/2006/relationships" xmlns:p="http://schemas.openxmlformats.org/presentationml/2006/main" preserve="1" userDrawn="1">
  <p:cSld name="Three Photos">
    <p:bg>
      <p:bgRef idx="1001">
        <a:schemeClr val="bg1"/>
      </p:bgRef>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vert="horz" wrap="square" lIns="0" tIns="0" rIns="0" bIns="0" rtlCol="0" anchor="ctr" anchorCtr="1">
            <a:spAutoFit/>
          </a:bodyPr>
          <a:lstStyle>
            <a:lvl1pPr>
              <a:defRPr lang="en-US"/>
            </a:lvl1pPr>
          </a:lstStyle>
          <a:p>
            <a:pPr lvl="0" algn="ctr"/>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307777"/>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stretch>
              <a:fillRect/>
            </a:stretch>
          </a:blipFill>
        </p:spPr>
        <p:txBody>
          <a:bodyPr vert="horz" wrap="square" lIns="0" tIns="0" rIns="0" bIns="731520" rtlCol="0" anchor="ctr" anchorCtr="0">
            <a:noAutofit/>
          </a:bodyPr>
          <a:lstStyle>
            <a:lvl1pPr>
              <a:defRPr lang="en-US" sz="6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307777"/>
          </a:xfrm>
        </p:spPr>
        <p:txBody>
          <a:bodyPr vert="horz" wrap="square" lIns="0" tIns="0" rIns="0" bIns="0" rtlCol="0">
            <a:spAutoFit/>
          </a:bodyPr>
          <a:lstStyle>
            <a:lvl1pPr>
              <a:defRPr lang="en-US" sz="2000" dirty="0">
                <a:latin typeface="+mj-lt"/>
              </a:defRPr>
            </a:lvl1pPr>
          </a:lstStyle>
          <a:p>
            <a:pPr lvl="0" algn="ctr">
              <a:spcBef>
                <a:spcPts val="0"/>
              </a:spcBef>
            </a:pPr>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stretch>
              <a:fillRect/>
            </a:stretch>
          </a:blipFill>
        </p:spPr>
        <p:txBody>
          <a:bodyPr vert="horz" wrap="square" lIns="0" tIns="0" rIns="0" bIns="731520" rtlCol="0" anchor="ctr" anchorCtr="0">
            <a:noAutofit/>
          </a:bodyPr>
          <a:lstStyle>
            <a:lvl1pPr>
              <a:defRPr lang="en-US" sz="6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307777"/>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a:stretch>
              <a:fillRect/>
            </a:stretch>
          </a:blipFill>
        </p:spPr>
        <p:txBody>
          <a:bodyPr vert="horz" wrap="square" lIns="0" tIns="0" rIns="0" bIns="731520" rtlCol="0" anchor="ctr" anchorCtr="0">
            <a:noAutofit/>
          </a:bodyPr>
          <a:lstStyle>
            <a:lvl1pPr>
              <a:defRPr lang="en-US" sz="6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31444298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sldGuideLst>
    </p:ext>
  </p:extLst>
</p:sldLayout>
</file>

<file path=ppt/slideLayouts/slideLayout270.xml><?xml version="1.0" encoding="utf-8"?>
<p:sldLayout xmlns:a="http://schemas.openxmlformats.org/drawingml/2006/main" xmlns:r="http://schemas.openxmlformats.org/officeDocument/2006/relationships" xmlns:p="http://schemas.openxmlformats.org/presentationml/2006/main" preserve="1" userDrawn="1">
  <p:cSld name="Three Filmstrip Photos">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866572"/>
            <a:ext cx="11018520" cy="553998"/>
          </a:xfrm>
        </p:spPr>
        <p:txBody>
          <a:bodyPr vert="horz" wrap="square" lIns="0" tIns="0" rIns="0" bIns="0" rtlCol="0" anchor="ctr" anchorCtr="1">
            <a:spAutoFit/>
          </a:bodyPr>
          <a:lstStyle>
            <a:lvl1pPr>
              <a:defRPr lang="en-US"/>
            </a:lvl1pPr>
          </a:lstStyle>
          <a:p>
            <a:pPr lvl="0" algn="ctr"/>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615553"/>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615553"/>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615553"/>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59143408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271.xml><?xml version="1.0" encoding="utf-8"?>
<p:sldLayout xmlns:a="http://schemas.openxmlformats.org/drawingml/2006/main" xmlns:r="http://schemas.openxmlformats.org/officeDocument/2006/relationships" xmlns:p="http://schemas.openxmlformats.org/presentationml/2006/main" preserve="1" userDrawn="1">
  <p:cSld name="Four Photos">
    <p:bg>
      <p:bgRef idx="1001">
        <a:schemeClr val="bg1"/>
      </p:bgRef>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vert="horz" wrap="square" lIns="0" tIns="0" rIns="0" bIns="0" rtlCol="0" anchor="ctr" anchorCtr="1">
            <a:spAutoFit/>
          </a:bodyPr>
          <a:lstStyle>
            <a:lvl1pPr>
              <a:defRPr lang="en-US"/>
            </a:lvl1pPr>
          </a:lstStyle>
          <a:p>
            <a:pPr lvl="0" algn="ctr"/>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615553"/>
          </a:xfrm>
        </p:spPr>
        <p:txBody>
          <a:bodyPr vert="horz" wrap="square" lIns="0" tIns="0" rIns="0" bIns="0" rtlCol="0">
            <a:spAutoFit/>
          </a:bodyPr>
          <a:lstStyle>
            <a:lvl1pPr>
              <a:defRPr lang="en-US" sz="2000" dirty="0">
                <a:latin typeface="+mj-lt"/>
              </a:defRPr>
            </a:lvl1pPr>
          </a:lstStyle>
          <a:p>
            <a:pPr lvl="0" algn="ctr">
              <a:spcBef>
                <a:spcPts val="0"/>
              </a:spcBef>
            </a:pPr>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stretch>
              <a:fillRect/>
            </a:stretch>
          </a:blipFill>
        </p:spPr>
        <p:txBody>
          <a:bodyPr vert="horz" wrap="square" lIns="0" tIns="0" rIns="0" bIns="594360" rtlCol="0" anchor="ctr" anchorCtr="0">
            <a:noAutofit/>
          </a:bodyPr>
          <a:lstStyle>
            <a:lvl1pPr>
              <a:defRPr lang="en-US" sz="6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615553"/>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stretch>
              <a:fillRect/>
            </a:stretch>
          </a:blipFill>
        </p:spPr>
        <p:txBody>
          <a:bodyPr vert="horz" wrap="square" lIns="0" tIns="0" rIns="0" bIns="594360" rtlCol="0" anchor="ctr" anchorCtr="0">
            <a:noAutofit/>
          </a:bodyPr>
          <a:lstStyle>
            <a:lvl1pPr>
              <a:defRPr lang="en-US" sz="6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615553"/>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a:stretch>
              <a:fillRect/>
            </a:stretch>
          </a:blipFill>
        </p:spPr>
        <p:txBody>
          <a:bodyPr vert="horz" wrap="square" lIns="0" tIns="0" rIns="0" bIns="594360" rtlCol="0" anchor="ctr" anchorCtr="0">
            <a:noAutofit/>
          </a:bodyPr>
          <a:lstStyle>
            <a:lvl1pPr>
              <a:defRPr lang="en-US" sz="6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615553"/>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6500" y="2025650"/>
            <a:ext cx="2532888" cy="2532888"/>
          </a:xfrm>
          <a:blipFill>
            <a:blip r:embed="rId5"/>
            <a:stretch>
              <a:fillRect/>
            </a:stretch>
          </a:blipFill>
        </p:spPr>
        <p:txBody>
          <a:bodyPr vert="horz" wrap="square" lIns="0" tIns="0" rIns="0" bIns="594360" rtlCol="0" anchor="ctr" anchorCtr="0">
            <a:noAutofit/>
          </a:bodyPr>
          <a:lstStyle>
            <a:lvl1pPr>
              <a:defRPr lang="en-US" sz="600" b="1">
                <a:solidFill>
                  <a:srgbClr val="000000"/>
                </a:solidFill>
              </a:defRPr>
            </a:lvl1pPr>
          </a:lstStyle>
          <a:p>
            <a:pPr lvl="0" algn="ctr"/>
            <a:r>
              <a:rPr lang="en-US"/>
              <a:t>Dag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32099748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sldGuideLst>
    </p:ext>
  </p:extLst>
</p:sldLayout>
</file>

<file path=ppt/slideLayouts/slideLayout272.xml><?xml version="1.0" encoding="utf-8"?>
<p:sldLayout xmlns:a="http://schemas.openxmlformats.org/drawingml/2006/main" xmlns:r="http://schemas.openxmlformats.org/officeDocument/2006/relationships" xmlns:p="http://schemas.openxmlformats.org/presentationml/2006/main" preserve="1" userDrawn="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863792"/>
            <a:ext cx="11018520" cy="553998"/>
          </a:xfrm>
        </p:spPr>
        <p:txBody>
          <a:bodyPr vert="horz" wrap="square" lIns="0" tIns="0" rIns="0" bIns="0" rtlCol="0" anchor="ctr" anchorCtr="1">
            <a:spAutoFit/>
          </a:bodyPr>
          <a:lstStyle>
            <a:lvl1pPr>
              <a:defRPr lang="en-US" dirty="0"/>
            </a:lvl1pPr>
          </a:lstStyle>
          <a:p>
            <a:pPr lvl="0" algn="ctr"/>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1741488"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1741488" y="4800600"/>
            <a:ext cx="2313432" cy="615553"/>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615553"/>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8136509"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8136509" y="4800600"/>
            <a:ext cx="2313432" cy="615553"/>
          </a:xfrm>
        </p:spPr>
        <p:txBody>
          <a:bodyPr vert="horz" wrap="square" lIns="0" tIns="0" rIns="0" bIns="0" rtlCol="0">
            <a:spAutoFit/>
          </a:bodyPr>
          <a:lstStyle>
            <a:lvl1pPr>
              <a:defRPr lang="en-US" sz="2000">
                <a:latin typeface="+mj-lt"/>
              </a:defRPr>
            </a:lvl1pPr>
          </a:lstStyle>
          <a:p>
            <a:pPr lvl="0" algn="ctr">
              <a:spcBef>
                <a:spcPts val="0"/>
              </a:spcBef>
            </a:pPr>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899817378"/>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273.xml><?xml version="1.0" encoding="utf-8"?>
<p:sldLayout xmlns:a="http://schemas.openxmlformats.org/drawingml/2006/main" xmlns:r="http://schemas.openxmlformats.org/officeDocument/2006/relationships" xmlns:p="http://schemas.openxmlformats.org/presentationml/2006/main" preserve="1">
  <p:cSld name="NDA Slide - Do Not Alter">
    <p:bg>
      <p:bgRef idx="1001">
        <a:schemeClr val="bg2"/>
      </p:bgRef>
    </p:bg>
    <p:spTree>
      <p:nvGrpSpPr>
        <p:cNvPr id="1" name=""/>
        <p:cNvGrpSpPr/>
        <p:nvPr/>
      </p:nvGrpSpPr>
      <p:grpSpPr>
        <a:xfrm>
          <a:off x="0" y="0"/>
          <a:ext cx="0" cy="0"/>
          <a:chOff x="0" y="0"/>
          <a:chExt cx="0" cy="0"/>
        </a:xfrm>
      </p:grpSpPr>
      <p:pic>
        <p:nvPicPr>
          <p:cNvPr id="80" name="Picture 7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5296" y="2438284"/>
            <a:ext cx="2940541" cy="2940541"/>
          </a:xfrm>
          <a:prstGeom prst="rect">
            <a:avLst/>
          </a:prstGeom>
        </p:spPr>
      </p:pic>
      <p:pic>
        <p:nvPicPr>
          <p:cNvPr id="82" name="Picture 8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37032" y="2438284"/>
            <a:ext cx="2940541" cy="2940541"/>
          </a:xfrm>
          <a:prstGeom prst="rect">
            <a:avLst/>
          </a:prstGeom>
        </p:spPr>
      </p:pic>
      <p:pic>
        <p:nvPicPr>
          <p:cNvPr id="83" name="Picture 8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165" y="2438284"/>
            <a:ext cx="2940541" cy="2940541"/>
          </a:xfrm>
          <a:prstGeom prst="rect">
            <a:avLst/>
          </a:prstGeom>
        </p:spPr>
      </p:pic>
      <p:pic>
        <p:nvPicPr>
          <p:cNvPr id="28" name="Picture 2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4429" y="2438284"/>
            <a:ext cx="2940541" cy="2940541"/>
          </a:xfrm>
          <a:prstGeom prst="rect">
            <a:avLst/>
          </a:prstGeom>
        </p:spPr>
      </p:pic>
      <p:sp>
        <p:nvSpPr>
          <p:cNvPr id="12" name="Content Placeholder 2">
            <a:extLst>
              <a:ext uri="{FF2B5EF4-FFF2-40B4-BE49-F238E27FC236}">
                <a16:creationId xmlns:a16="http://schemas.microsoft.com/office/drawing/2014/main" id="{942E73A8-E37F-4465-B77A-63683283F6F1}"/>
              </a:ext>
            </a:extLst>
          </p:cNvPr>
          <p:cNvSpPr txBox="1">
            <a:spLocks/>
          </p:cNvSpPr>
          <p:nvPr userDrawn="1"/>
        </p:nvSpPr>
        <p:spPr>
          <a:xfrm>
            <a:off x="584200" y="472386"/>
            <a:ext cx="11307562" cy="1799496"/>
          </a:xfrm>
          <a:prstGeom prst="rect">
            <a:avLst/>
          </a:prstGeom>
        </p:spPr>
        <p:txBody>
          <a:bodyPr lIns="0" tIns="0" rIns="0" bIns="0"/>
          <a:lstStyle>
            <a:lvl1pPr marL="0" indent="0">
              <a:spcBef>
                <a:spcPts val="1000"/>
              </a:spcBef>
              <a:buNone/>
              <a:defRPr sz="1800" baseline="0">
                <a:solidFill>
                  <a:srgbClr val="FFFFFF"/>
                </a:solidFill>
                <a:latin typeface="Segoe UI"/>
                <a:cs typeface="Segoe UI"/>
              </a:defRPr>
            </a:lvl1pPr>
            <a:lvl2pPr>
              <a:spcBef>
                <a:spcPts val="1000"/>
              </a:spcBef>
              <a:defRPr sz="1600">
                <a:solidFill>
                  <a:srgbClr val="FFFFFF"/>
                </a:solidFill>
                <a:latin typeface="Segoe UI"/>
                <a:cs typeface="Segoe UI"/>
              </a:defRPr>
            </a:lvl2pPr>
            <a:lvl3pPr>
              <a:spcBef>
                <a:spcPts val="1000"/>
              </a:spcBef>
              <a:defRPr sz="1400">
                <a:solidFill>
                  <a:srgbClr val="FFFFFF"/>
                </a:solidFill>
                <a:latin typeface="Segoe UI"/>
                <a:cs typeface="Segoe UI"/>
              </a:defRPr>
            </a:lvl3pPr>
            <a:lvl4pPr>
              <a:spcBef>
                <a:spcPts val="1000"/>
              </a:spcBef>
              <a:defRPr sz="1200">
                <a:solidFill>
                  <a:srgbClr val="FFFFFF"/>
                </a:solidFill>
                <a:latin typeface="Segoe UI"/>
                <a:cs typeface="Segoe UI"/>
              </a:defRPr>
            </a:lvl4pPr>
            <a:lvl5pPr>
              <a:spcBef>
                <a:spcPts val="1000"/>
              </a:spcBef>
              <a:defRPr sz="1000">
                <a:solidFill>
                  <a:srgbClr val="FFFFFF"/>
                </a:solidFill>
                <a:latin typeface="Segoe UI"/>
                <a:cs typeface="Segoe UI"/>
              </a:defRPr>
            </a:lvl5pPr>
          </a:lstStyle>
          <a:p>
            <a:pPr lvl="0">
              <a:defRPr/>
            </a:pPr>
            <a:r>
              <a:rPr lang="en-US" sz="5984" i="0">
                <a:solidFill>
                  <a:schemeClr val="tx1"/>
                </a:solidFill>
                <a:latin typeface="+mj-lt"/>
                <a:cs typeface="Segoe UI Light"/>
              </a:rPr>
              <a:t>Microsoft Confidential</a:t>
            </a:r>
          </a:p>
          <a:p>
            <a:pPr lvl="0">
              <a:spcBef>
                <a:spcPts val="0"/>
              </a:spcBef>
              <a:defRPr/>
            </a:pPr>
            <a:r>
              <a:rPr lang="en-US" sz="4080" i="0">
                <a:solidFill>
                  <a:schemeClr val="tx1"/>
                </a:solidFill>
                <a:latin typeface="+mn-lt"/>
                <a:cs typeface="Segoe UI Light"/>
              </a:rPr>
              <a:t>All content is NDA unless otherwise stated</a:t>
            </a:r>
            <a:endParaRPr lang="en-US" sz="4080" i="1">
              <a:solidFill>
                <a:schemeClr val="tx1"/>
              </a:solidFill>
              <a:latin typeface="+mn-lt"/>
              <a:cs typeface="Segoe UI Light"/>
            </a:endParaRPr>
          </a:p>
        </p:txBody>
      </p:sp>
      <p:sp>
        <p:nvSpPr>
          <p:cNvPr id="13" name="TextBox 12">
            <a:extLst>
              <a:ext uri="{FF2B5EF4-FFF2-40B4-BE49-F238E27FC236}">
                <a16:creationId xmlns:a16="http://schemas.microsoft.com/office/drawing/2014/main" id="{89C95BDF-3890-4710-B440-1A01899FF4BB}"/>
              </a:ext>
            </a:extLst>
          </p:cNvPr>
          <p:cNvSpPr txBox="1"/>
          <p:nvPr userDrawn="1"/>
        </p:nvSpPr>
        <p:spPr>
          <a:xfrm>
            <a:off x="610824" y="6379834"/>
            <a:ext cx="1395659" cy="167418"/>
          </a:xfrm>
          <a:prstGeom prst="rect">
            <a:avLst/>
          </a:prstGeom>
          <a:noFill/>
        </p:spPr>
        <p:txBody>
          <a:bodyPr wrap="square" lIns="0" tIns="0" rIns="0" bIns="0" rtlCol="0" anchor="t">
            <a:spAutoFit/>
          </a:bodyPr>
          <a:lstStyle/>
          <a:p>
            <a:pPr algn="l"/>
            <a:r>
              <a:rPr lang="en-US" sz="1088">
                <a:solidFill>
                  <a:schemeClr val="tx1"/>
                </a:solidFill>
                <a:latin typeface="Segoe UI"/>
                <a:cs typeface="Segoe UI"/>
              </a:rPr>
              <a:t>Microsoft Confidential</a:t>
            </a:r>
          </a:p>
        </p:txBody>
      </p:sp>
    </p:spTree>
    <p:extLst>
      <p:ext uri="{BB962C8B-B14F-4D97-AF65-F5344CB8AC3E}">
        <p14:creationId xmlns:p14="http://schemas.microsoft.com/office/powerpoint/2010/main" val="2948989274"/>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274.xml><?xml version="1.0" encoding="utf-8"?>
<p:sldLayout xmlns:a="http://schemas.openxmlformats.org/drawingml/2006/main" xmlns:r="http://schemas.openxmlformats.org/officeDocument/2006/relationships" xmlns:p="http://schemas.openxmlformats.org/presentationml/2006/main" preserve="1" userDrawn="1">
  <p:cSld name="GRI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878190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899">
          <p15:clr>
            <a:srgbClr val="A4A3A4"/>
          </p15:clr>
        </p15:guide>
        <p15:guide id="28" orient="horz" pos="905">
          <p15:clr>
            <a:srgbClr val="5ACBF0"/>
          </p15:clr>
        </p15:guide>
        <p15:guide id="29" orient="horz" pos="1271">
          <p15:clr>
            <a:srgbClr val="5ACBF0"/>
          </p15:clr>
        </p15:guide>
        <p15:guide id="30" orient="horz" pos="286">
          <p15:clr>
            <a:srgbClr val="5ACBF0"/>
          </p15:clr>
        </p15:guide>
        <p15:guide id="31" orient="horz" pos="816">
          <p15:clr>
            <a:srgbClr val="5ACBF0"/>
          </p15:clr>
        </p15:guide>
        <p15:guide id="32" orient="horz" pos="365">
          <p15:clr>
            <a:srgbClr val="C35EA4"/>
          </p15:clr>
        </p15:guide>
        <p15:guide id="33" orient="horz" pos="186">
          <p15:clr>
            <a:srgbClr val="A4A3A4"/>
          </p15:clr>
        </p15:guide>
        <p15:guide id="34" orient="horz" pos="2161">
          <p15:clr>
            <a:srgbClr val="C35EA4"/>
          </p15:clr>
        </p15:guide>
        <p15:guide id="35" orient="horz" pos="3955">
          <p15:clr>
            <a:srgbClr val="C35EA4"/>
          </p15:clr>
        </p15:guide>
        <p15:guide id="36" orient="horz" pos="4137">
          <p15:clr>
            <a:srgbClr val="A4A3A4"/>
          </p15:clr>
        </p15:guide>
        <p15:guide id="37" pos="784">
          <p15:clr>
            <a:srgbClr val="A4A3A4"/>
          </p15:clr>
        </p15:guide>
        <p15:guide id="38" pos="368">
          <p15:clr>
            <a:srgbClr val="C35EA4"/>
          </p15:clr>
        </p15:guide>
        <p15:guide id="39" pos="7494">
          <p15:clr>
            <a:srgbClr val="A4A3A4"/>
          </p15:clr>
        </p15:guide>
      </p15:sldGuideLst>
    </p:ext>
  </p:extLst>
</p:sldLayout>
</file>

<file path=ppt/slideLayouts/slideLayout275.xml><?xml version="1.0" encoding="utf-8"?>
<p:sldLayout xmlns:a="http://schemas.openxmlformats.org/drawingml/2006/main" xmlns:r="http://schemas.openxmlformats.org/officeDocument/2006/relationships" xmlns:p="http://schemas.openxmlformats.org/presentationml/2006/main" preserve="1" userDrawn="1">
  <p:cSld name="Custom Layout">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6007BD4-0FA1-41F6-B6CF-7F1C098D73BE}"/>
              </a:ext>
            </a:extLst>
          </p:cNvPr>
          <p:cNvSpPr/>
          <p:nvPr userDrawn="1"/>
        </p:nvSpPr>
        <p:spPr bwMode="auto">
          <a:xfrm>
            <a:off x="457198" y="762000"/>
            <a:ext cx="11277604" cy="5486400"/>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82880" rIns="182880" bIns="182880" numCol="1" spcCol="0" rtlCol="0" fromWordArt="0" anchor="ctr" anchorCtr="1" forceAA="0" compatLnSpc="1">
            <a:prstTxWarp prst="textNoShape">
              <a:avLst/>
            </a:prstTxWarp>
            <a:noAutofit/>
          </a:bodyPr>
          <a:lstStyle/>
          <a:p>
            <a:pPr algn="ctr" defTabSz="932472" fontAlgn="base">
              <a:lnSpc>
                <a:spcPct val="90000"/>
              </a:lnSpc>
              <a:spcBef>
                <a:spcPct val="0"/>
              </a:spcBef>
              <a:spcAft>
                <a:spcPct val="0"/>
              </a:spcAft>
            </a:pPr>
            <a:r>
              <a:rPr lang="en-US" sz="6000">
                <a:gradFill>
                  <a:gsLst>
                    <a:gs pos="0">
                      <a:srgbClr val="FFFFFF"/>
                    </a:gs>
                    <a:gs pos="100000">
                      <a:srgbClr val="FFFFFF"/>
                    </a:gs>
                  </a:gsLst>
                  <a:lin ang="5400000" scaled="0"/>
                </a:gradFill>
                <a:ea typeface="Segoe UI" pitchFamily="34" charset="0"/>
                <a:cs typeface="Segoe UI" pitchFamily="34" charset="0"/>
              </a:rPr>
              <a:t>IMPORTANT</a:t>
            </a:r>
            <a:br>
              <a:rPr lang="en-US" sz="6000">
                <a:gradFill>
                  <a:gsLst>
                    <a:gs pos="0">
                      <a:srgbClr val="FFFFFF"/>
                    </a:gs>
                    <a:gs pos="100000">
                      <a:srgbClr val="FFFFFF"/>
                    </a:gs>
                  </a:gsLst>
                  <a:lin ang="5400000" scaled="0"/>
                </a:gradFill>
                <a:ea typeface="Segoe UI" pitchFamily="34" charset="0"/>
                <a:cs typeface="Segoe UI" pitchFamily="34" charset="0"/>
              </a:rPr>
            </a:br>
            <a:r>
              <a:rPr lang="en-US" sz="6000">
                <a:gradFill>
                  <a:gsLst>
                    <a:gs pos="0">
                      <a:srgbClr val="FFFFFF"/>
                    </a:gs>
                    <a:gs pos="100000">
                      <a:srgbClr val="FFFFFF"/>
                    </a:gs>
                  </a:gsLst>
                  <a:lin ang="5400000" scaled="0"/>
                </a:gradFill>
                <a:ea typeface="Segoe UI" pitchFamily="34" charset="0"/>
                <a:cs typeface="Segoe UI" pitchFamily="34" charset="0"/>
              </a:rPr>
              <a:t>THIS IS THE LAST LAYOUT IN THE MASTER</a:t>
            </a:r>
          </a:p>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a:p>
            <a:pPr algn="l"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a:p>
            <a:pPr algn="l" defTabSz="932472" fontAlgn="base">
              <a:lnSpc>
                <a:spcPct val="90000"/>
              </a:lnSpc>
              <a:spcBef>
                <a:spcPct val="0"/>
              </a:spcBef>
              <a:spcAft>
                <a:spcPct val="0"/>
              </a:spcAft>
            </a:pPr>
            <a:r>
              <a:rPr lang="en-US" sz="2400">
                <a:gradFill>
                  <a:gsLst>
                    <a:gs pos="0">
                      <a:srgbClr val="FFFFFF"/>
                    </a:gs>
                    <a:gs pos="100000">
                      <a:srgbClr val="FFFFFF"/>
                    </a:gs>
                  </a:gsLst>
                  <a:lin ang="5400000" scaled="0"/>
                </a:gradFill>
                <a:ea typeface="Segoe UI" pitchFamily="34" charset="0"/>
                <a:cs typeface="Segoe UI" pitchFamily="34" charset="0"/>
              </a:rPr>
              <a:t>If you are in the Slide Master view and there is any layout after this one, it’s a layout that was “brought in” by pasting a slide from another template. It is recommended that you change the layout of the slides using the “foreign” layout, then delete the layout in the master. </a:t>
            </a:r>
          </a:p>
        </p:txBody>
      </p:sp>
    </p:spTree>
    <p:extLst>
      <p:ext uri="{BB962C8B-B14F-4D97-AF65-F5344CB8AC3E}">
        <p14:creationId xmlns:p14="http://schemas.microsoft.com/office/powerpoint/2010/main" val="2533934054"/>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276.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365693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77.xml><?xml version="1.0" encoding="utf-8"?>
<p:sldLayout xmlns:a="http://schemas.openxmlformats.org/drawingml/2006/main" xmlns:r="http://schemas.openxmlformats.org/officeDocument/2006/relationships" xmlns:p="http://schemas.openxmlformats.org/presentationml/2006/main" userDrawn="1">
  <p:cSld name="Blank Viva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215633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pos="3840">
          <p15:clr>
            <a:srgbClr val="C35EA4"/>
          </p15:clr>
        </p15:guide>
        <p15:guide id="2" orient="horz" pos="2160">
          <p15:clr>
            <a:srgbClr val="C35EA4"/>
          </p15:clr>
        </p15:guide>
      </p15:sldGuideLst>
    </p:ext>
  </p:extLst>
</p:sldLayout>
</file>

<file path=ppt/slideLayouts/slideLayout278.xml><?xml version="1.0" encoding="utf-8"?>
<p:sldLayout xmlns:a="http://schemas.openxmlformats.org/drawingml/2006/main" xmlns:r="http://schemas.openxmlformats.org/officeDocument/2006/relationships" xmlns:p="http://schemas.openxmlformats.org/presentationml/2006/main">
  <p:cSld name="Title Slide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2" name="MS logo white - EMF" descr="Microsoft logo white text version">
            <a:extLst>
              <a:ext uri="{FF2B5EF4-FFF2-40B4-BE49-F238E27FC236}">
                <a16:creationId xmlns:a16="http://schemas.microsoft.com/office/drawing/2014/main" id="{74FE235F-02A3-CF25-8716-2552AE84423F}"/>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1972121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79.xml><?xml version="1.0" encoding="utf-8"?>
<p:sldLayout xmlns:a="http://schemas.openxmlformats.org/drawingml/2006/main" xmlns:r="http://schemas.openxmlformats.org/officeDocument/2006/relationships" xmlns:p="http://schemas.openxmlformats.org/presentationml/2006/main">
  <p:cSld name="1_Mobile Screensho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AE75E-50C6-99BB-0848-95941F7B34C7}"/>
              </a:ext>
            </a:extLst>
          </p:cNvPr>
          <p:cNvSpPr>
            <a:spLocks noGrp="1"/>
          </p:cNvSpPr>
          <p:nvPr>
            <p:ph type="title"/>
          </p:nvPr>
        </p:nvSpPr>
        <p:spPr>
          <a:xfrm>
            <a:off x="588263" y="457200"/>
            <a:ext cx="4926712" cy="553998"/>
          </a:xfrm>
        </p:spPr>
        <p:txBody>
          <a:bodyPr/>
          <a:lstStyle/>
          <a:p>
            <a:r>
              <a:rPr lang="en-US"/>
              <a:t>Click to edit Master title style</a:t>
            </a:r>
          </a:p>
        </p:txBody>
      </p:sp>
      <p:sp>
        <p:nvSpPr>
          <p:cNvPr id="6" name="Text Placeholder 5">
            <a:extLst>
              <a:ext uri="{FF2B5EF4-FFF2-40B4-BE49-F238E27FC236}">
                <a16:creationId xmlns:a16="http://schemas.microsoft.com/office/drawing/2014/main" id="{5B232AC0-B16F-5C51-D13C-BDEF058EC2DB}"/>
              </a:ext>
            </a:extLst>
          </p:cNvPr>
          <p:cNvSpPr>
            <a:spLocks noGrp="1"/>
          </p:cNvSpPr>
          <p:nvPr>
            <p:ph type="body" sz="quarter" idx="10"/>
          </p:nvPr>
        </p:nvSpPr>
        <p:spPr>
          <a:xfrm>
            <a:off x="584199" y="2025650"/>
            <a:ext cx="4930775" cy="42433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Picture Placeholder 6" descr="This photo is a 'placeholder' only. Drag or drop your photo here, or click and tap the center to insert a photo.">
            <a:extLst>
              <a:ext uri="{FF2B5EF4-FFF2-40B4-BE49-F238E27FC236}">
                <a16:creationId xmlns:a16="http://schemas.microsoft.com/office/drawing/2014/main" id="{560D4059-8C07-7C46-13EE-577BE9B28E67}"/>
              </a:ext>
            </a:extLst>
          </p:cNvPr>
          <p:cNvSpPr>
            <a:spLocks noGrp="1"/>
          </p:cNvSpPr>
          <p:nvPr>
            <p:ph type="pic" sz="quarter" idx="11" hasCustomPrompt="1"/>
          </p:nvPr>
        </p:nvSpPr>
        <p:spPr>
          <a:xfrm>
            <a:off x="7543802" y="843604"/>
            <a:ext cx="2383621" cy="5166360"/>
          </a:xfrm>
          <a:prstGeom prst="roundRect">
            <a:avLst>
              <a:gd name="adj" fmla="val 3755"/>
            </a:avLst>
          </a:prstGeom>
          <a:blipFill>
            <a:blip r:embed="rId3"/>
            <a:stretch>
              <a:fillRect/>
            </a:stretch>
          </a:blipFill>
          <a:ln w="254000">
            <a:gradFill>
              <a:gsLst>
                <a:gs pos="0">
                  <a:srgbClr val="FFFFFF"/>
                </a:gs>
                <a:gs pos="100000">
                  <a:srgbClr val="F2F2F2"/>
                </a:gs>
              </a:gsLst>
              <a:lin ang="2700000" scaled="0"/>
            </a:gradFill>
          </a:ln>
          <a:effectLst>
            <a:outerShdw blurRad="127000" dist="63500" dir="2700000" algn="ctr" rotWithShape="0">
              <a:srgbClr val="000000">
                <a:alpha val="25000"/>
              </a:srgbClr>
            </a:outerShdw>
          </a:effectLst>
        </p:spPr>
        <p:txBody>
          <a:bodyPr bIns="1005840" anchor="ctr" anchorCtr="0">
            <a:noAutofit/>
          </a:bodyPr>
          <a:lstStyle>
            <a:lvl1pPr marL="0" indent="0" algn="ctr">
              <a:buNone/>
              <a:defRPr sz="1200">
                <a:solidFill>
                  <a:srgbClr val="FFFFFF"/>
                </a:solidFill>
                <a:latin typeface="+mj-lt"/>
              </a:defRPr>
            </a:lvl1pPr>
          </a:lstStyle>
          <a:p>
            <a:r>
              <a:rPr lang="en-US"/>
              <a:t>Drag and drop your photo</a:t>
            </a:r>
            <a:br>
              <a:rPr lang="en-US"/>
            </a:br>
            <a:r>
              <a:rPr lang="en-US"/>
              <a:t>here or click or tap icon</a:t>
            </a:r>
            <a:br>
              <a:rPr lang="en-US"/>
            </a:br>
            <a:r>
              <a:rPr lang="en-US"/>
              <a:t>below to insert</a:t>
            </a:r>
          </a:p>
        </p:txBody>
      </p:sp>
    </p:spTree>
    <p:extLst>
      <p:ext uri="{BB962C8B-B14F-4D97-AF65-F5344CB8AC3E}">
        <p14:creationId xmlns:p14="http://schemas.microsoft.com/office/powerpoint/2010/main" val="3658808162"/>
      </p:ext>
    </p:extLst>
  </p:cSld>
  <p:clrMapOvr>
    <a:masterClrMapping/>
  </p:clrMapOvr>
  <p:transition>
    <p:fade/>
  </p:transition>
  <p:hf sldNum="0" hdr="0" ftr="0" dt="0"/>
  <p:extLst>
    <p:ext uri="{DCECCB84-F9BA-43D5-87BE-67443E8EF086}">
      <p15:sldGuideLst xmlns:p15="http://schemas.microsoft.com/office/powerpoint/2012/main">
        <p15:guide id="2" pos="3840">
          <p15:clr>
            <a:srgbClr val="FBAE40"/>
          </p15:clr>
        </p15:guide>
        <p15:guide id="3" pos="3474">
          <p15:clr>
            <a:srgbClr val="FBAE40"/>
          </p15:clr>
        </p15:guide>
        <p15:guide id="4" orient="horz" pos="1276">
          <p15:clr>
            <a:srgbClr val="FBAE40"/>
          </p15:clr>
        </p15:guide>
        <p15:guide id="5" orient="horz" pos="901">
          <p15:clr>
            <a:srgbClr val="FBAE40"/>
          </p15:clr>
        </p15:guide>
      </p15:sldGuideLst>
    </p:ext>
  </p:extLst>
</p:sldLayout>
</file>

<file path=ppt/slideLayouts/slideLayout280.xml><?xml version="1.0" encoding="utf-8"?>
<p:sldLayout xmlns:a="http://schemas.openxmlformats.org/drawingml/2006/main" xmlns:r="http://schemas.openxmlformats.org/officeDocument/2006/relationships" xmlns:p="http://schemas.openxmlformats.org/presentationml/2006/main" userDrawn="1">
  <p:cSld name="Title Only - teal">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5C05699-E432-DB72-A85A-FB3D86E8B166}"/>
              </a:ext>
            </a:extLst>
          </p:cNvPr>
          <p:cNvGrpSpPr/>
          <p:nvPr userDrawn="1"/>
        </p:nvGrpSpPr>
        <p:grpSpPr>
          <a:xfrm>
            <a:off x="4639112" y="0"/>
            <a:ext cx="7552888" cy="6858000"/>
            <a:chOff x="4639112" y="0"/>
            <a:chExt cx="7552888" cy="6858000"/>
          </a:xfrm>
        </p:grpSpPr>
        <p:pic>
          <p:nvPicPr>
            <p:cNvPr id="6" name="Picture 5" descr="A planet in space&#10;&#10;Description automatically generated with low confidence">
              <a:extLst>
                <a:ext uri="{FF2B5EF4-FFF2-40B4-BE49-F238E27FC236}">
                  <a16:creationId xmlns:a16="http://schemas.microsoft.com/office/drawing/2014/main" id="{C93FAEC5-2894-D5AC-80DB-56C2913A069E}"/>
                </a:ext>
              </a:extLst>
            </p:cNvPr>
            <p:cNvPicPr>
              <a:picLocks noChangeAspect="1"/>
            </p:cNvPicPr>
            <p:nvPr userDrawn="1"/>
          </p:nvPicPr>
          <p:blipFill rotWithShape="1">
            <a:blip r:embed="rId2" cstate="hqprint">
              <a:extLst>
                <a:ext uri="{28A0092B-C50C-407E-A947-70E740481C1C}">
                  <a14:useLocalDpi xmlns:a14="http://schemas.microsoft.com/office/drawing/2010/main"/>
                </a:ext>
              </a:extLst>
            </a:blip>
            <a:srcRect t="13738"/>
            <a:stretch/>
          </p:blipFill>
          <p:spPr>
            <a:xfrm>
              <a:off x="6934200" y="0"/>
              <a:ext cx="5257800" cy="6858000"/>
            </a:xfrm>
            <a:prstGeom prst="rect">
              <a:avLst/>
            </a:prstGeom>
          </p:spPr>
        </p:pic>
        <p:sp>
          <p:nvSpPr>
            <p:cNvPr id="7" name="Rectangle 6">
              <a:extLst>
                <a:ext uri="{FF2B5EF4-FFF2-40B4-BE49-F238E27FC236}">
                  <a16:creationId xmlns:a16="http://schemas.microsoft.com/office/drawing/2014/main" id="{79401E0A-29ED-3255-0462-D3A9A44647C7}"/>
                </a:ext>
              </a:extLst>
            </p:cNvPr>
            <p:cNvSpPr/>
            <p:nvPr userDrawn="1"/>
          </p:nvSpPr>
          <p:spPr bwMode="auto">
            <a:xfrm>
              <a:off x="4639112" y="0"/>
              <a:ext cx="7552885" cy="6858000"/>
            </a:xfrm>
            <a:prstGeom prst="rect">
              <a:avLst/>
            </a:prstGeom>
            <a:gradFill>
              <a:gsLst>
                <a:gs pos="0">
                  <a:schemeClr val="bg1">
                    <a:alpha val="0"/>
                  </a:schemeClr>
                </a:gs>
                <a:gs pos="100000">
                  <a:schemeClr val="bg1"/>
                </a:gs>
              </a:gsLst>
              <a:lin ang="108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5321005"/>
      </p:ext>
    </p:extLst>
  </p:cSld>
  <p:clrMapOvr>
    <a:masterClrMapping/>
  </p:clrMapOvr>
  <p:transition>
    <p:fade/>
  </p:transition>
  <p:extLst>
    <p:ext uri="{DCECCB84-F9BA-43D5-87BE-67443E8EF086}">
      <p15:sldGuideLst xmlns:p15="http://schemas.microsoft.com/office/powerpoint/2012/main">
        <p15:guide id="16" pos="384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81.xml><?xml version="1.0" encoding="utf-8"?>
<p:sldLayout xmlns:a="http://schemas.openxmlformats.org/drawingml/2006/main" xmlns:r="http://schemas.openxmlformats.org/officeDocument/2006/relationships" xmlns:p="http://schemas.openxmlformats.org/presentationml/2006/main" userDrawn="1">
  <p:cSld name="1_Title slide illustration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4887774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82.xml><?xml version="1.0" encoding="utf-8"?>
<p:sldLayout xmlns:a="http://schemas.openxmlformats.org/drawingml/2006/main" xmlns:r="http://schemas.openxmlformats.org/officeDocument/2006/relationships" xmlns:p="http://schemas.openxmlformats.org/presentationml/2006/main" userDrawn="1">
  <p:cSld name="1_Feature slid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4201" y="457200"/>
            <a:ext cx="3683000" cy="1107996"/>
          </a:xfrm>
        </p:spPr>
        <p:txBody>
          <a:bodyPr wrap="square" anchor="t" anchorCtr="0">
            <a:spAutoFit/>
          </a:bodyPr>
          <a:lstStyle>
            <a:lvl1pPr>
              <a:defRPr sz="3600">
                <a:solidFill>
                  <a:schemeClr val="tx1"/>
                </a:solidFill>
              </a:defRPr>
            </a:lvl1pPr>
          </a:lstStyle>
          <a:p>
            <a:r>
              <a:rPr lang="en-US"/>
              <a:t>Click to edit Master title style</a:t>
            </a:r>
          </a:p>
        </p:txBody>
      </p:sp>
      <p:sp>
        <p:nvSpPr>
          <p:cNvPr id="4" name="Text Placeholder 3"/>
          <p:cNvSpPr>
            <a:spLocks noGrp="1"/>
          </p:cNvSpPr>
          <p:nvPr>
            <p:ph type="body" sz="quarter" idx="10"/>
          </p:nvPr>
        </p:nvSpPr>
        <p:spPr>
          <a:xfrm>
            <a:off x="584201" y="2971800"/>
            <a:ext cx="3682999" cy="603242"/>
          </a:xfrm>
        </p:spPr>
        <p:txBody>
          <a:bodyPr wrap="square" anchor="ctr" anchorCtr="0">
            <a:spAutoFit/>
          </a:bodyPr>
          <a:lstStyle>
            <a:lvl1pPr marL="0" indent="0">
              <a:spcBef>
                <a:spcPts val="1200"/>
              </a:spcBef>
              <a:buNone/>
              <a:defRPr sz="2000">
                <a:solidFill>
                  <a:schemeClr val="tx1"/>
                </a:solidFill>
              </a:defRPr>
            </a:lvl1pPr>
            <a:lvl2pPr marL="0" indent="0">
              <a:buNone/>
              <a:defRPr sz="1600"/>
            </a:lvl2pPr>
            <a:lvl3pPr marL="228600" indent="0">
              <a:buNone/>
              <a:defRPr/>
            </a:lvl3pPr>
            <a:lvl4pPr marL="457200" indent="0">
              <a:buNone/>
              <a:defRPr/>
            </a:lvl4pPr>
            <a:lvl5pPr marL="685800" indent="0">
              <a:buNone/>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271991005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872">
          <p15:clr>
            <a:srgbClr val="C35EA4"/>
          </p15:clr>
        </p15:guide>
        <p15:guide id="4" orient="horz" pos="1464">
          <p15:clr>
            <a:srgbClr val="C35EA4"/>
          </p15:clr>
        </p15:guide>
        <p15:guide id="5" pos="2688">
          <p15:clr>
            <a:srgbClr val="C35EA4"/>
          </p15:clr>
        </p15:guide>
        <p15:guide id="6" pos="5280">
          <p15:clr>
            <a:srgbClr val="FBAE40"/>
          </p15:clr>
        </p15:guide>
        <p15:guide id="7" orient="horz" pos="2160">
          <p15:clr>
            <a:srgbClr val="C35EA4"/>
          </p15:clr>
        </p15:guide>
      </p15:sldGuideLst>
    </p:ext>
  </p:extLst>
</p:sldLayout>
</file>

<file path=ppt/slideLayouts/slideLayout28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01630-F93E-A25F-883F-EF9D5403A3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4ADFC4A-C2D4-6A6A-4D17-C6110B74C8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2C2CFD-2EAF-12B3-BC8D-5F25211F7CED}"/>
              </a:ext>
            </a:extLst>
          </p:cNvPr>
          <p:cNvSpPr>
            <a:spLocks noGrp="1"/>
          </p:cNvSpPr>
          <p:nvPr>
            <p:ph type="dt" sz="half" idx="10"/>
          </p:nvPr>
        </p:nvSpPr>
        <p:spPr/>
        <p:txBody>
          <a:bodyPr/>
          <a:lstStyle/>
          <a:p>
            <a:fld id="{933E8359-BED1-4EF6-8BD8-1FDBD8A6FEB5}" type="datetimeFigureOut">
              <a:rPr lang="en-US" smtClean="0"/>
              <a:t>6/30/2025</a:t>
            </a:fld>
            <a:endParaRPr lang="en-US"/>
          </a:p>
        </p:txBody>
      </p:sp>
      <p:sp>
        <p:nvSpPr>
          <p:cNvPr id="5" name="Footer Placeholder 4">
            <a:extLst>
              <a:ext uri="{FF2B5EF4-FFF2-40B4-BE49-F238E27FC236}">
                <a16:creationId xmlns:a16="http://schemas.microsoft.com/office/drawing/2014/main" id="{81A6D4C6-2F74-9C99-50D1-EB30E748F5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EE7838-3A28-49AD-8CFA-531C2727A4F1}"/>
              </a:ext>
            </a:extLst>
          </p:cNvPr>
          <p:cNvSpPr>
            <a:spLocks noGrp="1"/>
          </p:cNvSpPr>
          <p:nvPr>
            <p:ph type="sldNum" sz="quarter" idx="12"/>
          </p:nvPr>
        </p:nvSpPr>
        <p:spPr/>
        <p:txBody>
          <a:bodyPr/>
          <a:lstStyle/>
          <a:p>
            <a:fld id="{A906354E-ED99-4819-96A6-26070D742B03}" type="slidenum">
              <a:rPr lang="en-US" smtClean="0"/>
              <a:t>‹#›</a:t>
            </a:fld>
            <a:endParaRPr lang="en-US"/>
          </a:p>
        </p:txBody>
      </p:sp>
    </p:spTree>
    <p:extLst>
      <p:ext uri="{BB962C8B-B14F-4D97-AF65-F5344CB8AC3E}">
        <p14:creationId xmlns:p14="http://schemas.microsoft.com/office/powerpoint/2010/main" val="2231077391"/>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preserve="1">
  <p:cSld name="Closing logo slide">
    <p:bg>
      <p:bgPr>
        <a:solidFill>
          <a:srgbClr val="702573"/>
        </a:solidFill>
        <a:effectLst/>
      </p:bgPr>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2149480868"/>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285.xml><?xml version="1.0" encoding="utf-8"?>
<p:sldLayout xmlns:a="http://schemas.openxmlformats.org/drawingml/2006/main" xmlns:r="http://schemas.openxmlformats.org/officeDocument/2006/relationships" xmlns:p="http://schemas.openxmlformats.org/presentationml/2006/main" userDrawn="1">
  <p:cSld name="Teams photo">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581593C0-90FF-2243-9A36-C4FDCBA6DEEB}"/>
              </a:ext>
            </a:extLst>
          </p:cNvPr>
          <p:cNvSpPr>
            <a:spLocks noGrp="1"/>
          </p:cNvSpPr>
          <p:nvPr>
            <p:ph type="body" sz="half" idx="2"/>
          </p:nvPr>
        </p:nvSpPr>
        <p:spPr>
          <a:xfrm>
            <a:off x="576072" y="1588296"/>
            <a:ext cx="4309079" cy="4519427"/>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Content Placeholder 4">
            <a:extLst>
              <a:ext uri="{FF2B5EF4-FFF2-40B4-BE49-F238E27FC236}">
                <a16:creationId xmlns:a16="http://schemas.microsoft.com/office/drawing/2014/main" id="{32C4CD77-6F12-0D4B-9249-0CA3D240592B}"/>
              </a:ext>
            </a:extLst>
          </p:cNvPr>
          <p:cNvSpPr>
            <a:spLocks noGrp="1"/>
          </p:cNvSpPr>
          <p:nvPr>
            <p:ph sz="quarter" idx="12" hasCustomPrompt="1"/>
          </p:nvPr>
        </p:nvSpPr>
        <p:spPr>
          <a:xfrm>
            <a:off x="5081314" y="1588081"/>
            <a:ext cx="6553634" cy="3681838"/>
          </a:xfrm>
          <a:prstGeom prst="roundRect">
            <a:avLst>
              <a:gd name="adj" fmla="val 0"/>
            </a:avLst>
          </a:prstGeom>
          <a:blipFill>
            <a:blip r:embed="rId2"/>
            <a:stretch>
              <a:fillRect/>
            </a:stretch>
          </a:blipFill>
          <a:ln w="146050">
            <a:solidFill>
              <a:schemeClr val="bg1"/>
            </a:solidFill>
          </a:ln>
          <a:effectLst>
            <a:outerShdw blurRad="254000" dist="12700" dir="5400000" sx="101000" sy="101000" algn="ctr" rotWithShape="0">
              <a:schemeClr val="tx1">
                <a:lumMod val="50000"/>
                <a:lumOff val="50000"/>
                <a:alpha val="20000"/>
              </a:schemeClr>
            </a:outerShdw>
          </a:effectLst>
        </p:spPr>
        <p:txBody>
          <a:bodyPr tIns="2651760">
            <a:noAutofit/>
          </a:bodyPr>
          <a:lstStyle>
            <a:lvl1pPr marL="0" indent="0">
              <a:defRPr lang="en-US" sz="1400" b="1" kern="1200" spc="0" baseline="0" dirty="0">
                <a:solidFill>
                  <a:srgbClr val="000000"/>
                </a:solidFill>
                <a:latin typeface="+mn-lt"/>
                <a:ea typeface="+mn-ea"/>
                <a:cs typeface="Segoe UI" panose="020B0502040204020203" pitchFamily="34" charset="0"/>
              </a:defRPr>
            </a:lvl1pPr>
          </a:lstStyle>
          <a:p>
            <a:pPr marL="228600" marR="0" lvl="0" indent="-22860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pPr>
            <a:r>
              <a:rPr lang="en-US"/>
              <a:t>Drag &amp; drop your photo here </a:t>
            </a:r>
            <a:br>
              <a:rPr lang="en-US"/>
            </a:br>
            <a:r>
              <a:rPr lang="en-US"/>
              <a:t>or click or tap icon below </a:t>
            </a:r>
            <a:br>
              <a:rPr lang="en-US"/>
            </a:br>
            <a:r>
              <a:rPr lang="en-US"/>
              <a:t>to insert</a:t>
            </a:r>
          </a:p>
          <a:p>
            <a:pPr marL="228600" marR="0" lvl="0" indent="-22860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pPr>
            <a:endParaRPr lang="en-US"/>
          </a:p>
        </p:txBody>
      </p:sp>
      <p:sp>
        <p:nvSpPr>
          <p:cNvPr id="6" name="Title 1">
            <a:extLst>
              <a:ext uri="{FF2B5EF4-FFF2-40B4-BE49-F238E27FC236}">
                <a16:creationId xmlns:a16="http://schemas.microsoft.com/office/drawing/2014/main" id="{523F18EF-B1F8-514E-AE14-3EC5437E2B21}"/>
              </a:ext>
            </a:extLst>
          </p:cNvPr>
          <p:cNvSpPr>
            <a:spLocks noGrp="1"/>
          </p:cNvSpPr>
          <p:nvPr>
            <p:ph type="title"/>
          </p:nvPr>
        </p:nvSpPr>
        <p:spPr>
          <a:xfrm>
            <a:off x="576072" y="530466"/>
            <a:ext cx="3374605" cy="950108"/>
          </a:xfrm>
          <a:prstGeom prst="rect">
            <a:avLst/>
          </a:prstGeom>
        </p:spPr>
        <p:txBody>
          <a:bodyPr/>
          <a:lstStyle>
            <a:lvl1pPr>
              <a:defRPr sz="2600"/>
            </a:lvl1pPr>
          </a:lstStyle>
          <a:p>
            <a:r>
              <a:rPr lang="en-US"/>
              <a:t>Click to edit Master title style</a:t>
            </a:r>
          </a:p>
        </p:txBody>
      </p:sp>
    </p:spTree>
    <p:extLst>
      <p:ext uri="{BB962C8B-B14F-4D97-AF65-F5344CB8AC3E}">
        <p14:creationId xmlns:p14="http://schemas.microsoft.com/office/powerpoint/2010/main" val="24271970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286.xml><?xml version="1.0" encoding="utf-8"?>
<p:sldLayout xmlns:a="http://schemas.openxmlformats.org/drawingml/2006/main" xmlns:r="http://schemas.openxmlformats.org/officeDocument/2006/relationships" xmlns:p="http://schemas.openxmlformats.org/presentationml/2006/main">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341906"/>
          </a:xfrm>
        </p:spPr>
        <p:txBody>
          <a:bodyPr>
            <a:spAutoFit/>
          </a:bodyPr>
          <a:lstStyle>
            <a:lvl1pPr marL="171450" indent="-171450">
              <a:defRPr lang="en-US" sz="2000" dirty="0"/>
            </a:lvl1pPr>
            <a:lvl2pPr marL="342900" indent="-171450">
              <a:defRPr lang="en-US" sz="1600" dirty="0"/>
            </a:lvl2pPr>
            <a:lvl3pPr marL="514350" indent="-171450">
              <a:defRPr lang="en-US" sz="1400" dirty="0"/>
            </a:lvl3pPr>
            <a:lvl4pPr marL="666750" indent="-152400">
              <a:defRPr lang="en-US" sz="1200" dirty="0"/>
            </a:lvl4pPr>
            <a:lvl5pPr marL="793750" indent="-120650">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341906"/>
          </a:xfrm>
        </p:spPr>
        <p:txBody>
          <a:bodyPr>
            <a:spAutoFit/>
          </a:bodyPr>
          <a:lstStyle>
            <a:lvl1pPr marL="171450" indent="-171450">
              <a:defRPr lang="en-US" sz="2000" dirty="0"/>
            </a:lvl1pPr>
            <a:lvl2pPr marL="342900" indent="-171450">
              <a:defRPr lang="en-US" sz="1600" dirty="0"/>
            </a:lvl2pPr>
            <a:lvl3pPr marL="514350" indent="-171450">
              <a:defRPr lang="en-US" sz="1400" dirty="0"/>
            </a:lvl3pPr>
            <a:lvl4pPr marL="685800" indent="-136525">
              <a:defRPr lang="en-US" sz="1200" dirty="0"/>
            </a:lvl4pPr>
            <a:lvl5pPr marL="793750" indent="-120650">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3190462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87.xml><?xml version="1.0" encoding="utf-8"?>
<p:sldLayout xmlns:a="http://schemas.openxmlformats.org/drawingml/2006/main" xmlns:r="http://schemas.openxmlformats.org/officeDocument/2006/relationships" xmlns:p="http://schemas.openxmlformats.org/presentationml/2006/main" userDrawn="1">
  <p:cSld name="Topic">
    <p:bg>
      <p:bgRef idx="1001">
        <a:schemeClr val="bg2"/>
      </p:bgRef>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42035C-C3E7-43A2-9BF5-57150C091DA7}"/>
              </a:ext>
            </a:extLst>
          </p:cNvPr>
          <p:cNvSpPr txBox="1"/>
          <p:nvPr userDrawn="1"/>
        </p:nvSpPr>
        <p:spPr>
          <a:xfrm>
            <a:off x="0" y="1289343"/>
            <a:ext cx="12192000" cy="4279313"/>
          </a:xfrm>
          <a:prstGeom prst="rect">
            <a:avLst/>
          </a:prstGeom>
          <a:noFill/>
        </p:spPr>
        <p:txBody>
          <a:bodyPr wrap="square" lIns="0" tIns="0" rIns="0" bIns="0" rtlCol="0">
            <a:spAutoFit/>
          </a:bodyPr>
          <a:lstStyle/>
          <a:p>
            <a:pPr lvl="0" algn="ctr" defTabSz="932736" rtl="0" eaLnBrk="1" latinLnBrk="0" hangingPunct="1">
              <a:lnSpc>
                <a:spcPct val="90000"/>
              </a:lnSpc>
              <a:spcBef>
                <a:spcPct val="0"/>
              </a:spcBef>
              <a:buNone/>
            </a:pPr>
            <a:r>
              <a:rPr lang="en-US" sz="30700" b="0" kern="1200" cap="none" spc="-50" baseline="0">
                <a:ln w="3175">
                  <a:noFill/>
                </a:ln>
                <a:gradFill>
                  <a:gsLst>
                    <a:gs pos="90000">
                      <a:srgbClr val="FFEF86">
                        <a:alpha val="25000"/>
                      </a:srgbClr>
                    </a:gs>
                    <a:gs pos="50000">
                      <a:srgbClr val="75C5A6">
                        <a:alpha val="25000"/>
                      </a:srgbClr>
                    </a:gs>
                    <a:gs pos="10000">
                      <a:srgbClr val="28AFE9">
                        <a:alpha val="25000"/>
                      </a:srgbClr>
                    </a:gs>
                  </a:gsLst>
                  <a:lin ang="14400000" scaled="0"/>
                </a:gradFill>
                <a:effectLst/>
                <a:latin typeface="+mj-lt"/>
                <a:ea typeface="+mn-ea"/>
                <a:cs typeface="Segoe UI Semilight" panose="020B0402040204020203" pitchFamily="34" charset="0"/>
              </a:rPr>
              <a:t>TOPIC</a:t>
            </a:r>
          </a:p>
        </p:txBody>
      </p:sp>
      <p:sp>
        <p:nvSpPr>
          <p:cNvPr id="2" name="Title 1"/>
          <p:cNvSpPr>
            <a:spLocks noGrp="1"/>
          </p:cNvSpPr>
          <p:nvPr>
            <p:ph type="title" hasCustomPrompt="1"/>
          </p:nvPr>
        </p:nvSpPr>
        <p:spPr>
          <a:xfrm>
            <a:off x="585216" y="2930402"/>
            <a:ext cx="11024172" cy="997196"/>
          </a:xfrm>
          <a:noFill/>
        </p:spPr>
        <p:txBody>
          <a:bodyPr wrap="square" lIns="0" tIns="0" rIns="0" bIns="0" anchor="ctr" anchorCtr="1">
            <a:spAutoFit/>
          </a:bodyPr>
          <a:lstStyle>
            <a:lvl1pPr algn="ctr" defTabSz="932742" rtl="0" eaLnBrk="1" latinLnBrk="0" hangingPunct="1">
              <a:lnSpc>
                <a:spcPct val="90000"/>
              </a:lnSpc>
              <a:spcBef>
                <a:spcPct val="0"/>
              </a:spcBef>
              <a:buNone/>
              <a:defRPr lang="en-US" sz="7200" b="0" kern="1200" cap="none" spc="-50" baseline="0" dirty="0">
                <a:ln w="3175">
                  <a:noFill/>
                </a:ln>
                <a:solidFill>
                  <a:schemeClr val="tx1"/>
                </a:solidFill>
                <a:effectLst/>
                <a:latin typeface="+mj-lt"/>
                <a:ea typeface="+mn-ea"/>
                <a:cs typeface="Segoe UI" pitchFamily="34" charset="0"/>
              </a:defRPr>
            </a:lvl1pPr>
          </a:lstStyle>
          <a:p>
            <a:r>
              <a:rPr lang="en-US"/>
              <a:t>Topic title</a:t>
            </a:r>
          </a:p>
        </p:txBody>
      </p:sp>
    </p:spTree>
    <p:extLst>
      <p:ext uri="{BB962C8B-B14F-4D97-AF65-F5344CB8AC3E}">
        <p14:creationId xmlns:p14="http://schemas.microsoft.com/office/powerpoint/2010/main" val="12224791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88.xml><?xml version="1.0" encoding="utf-8"?>
<p:sldLayout xmlns:a="http://schemas.openxmlformats.org/drawingml/2006/main" xmlns:r="http://schemas.openxmlformats.org/officeDocument/2006/relationships" xmlns:p="http://schemas.openxmlformats.org/presentationml/2006/main" userDrawn="1">
  <p:cSld name="3_Title &amp; sub 3 columns">
    <p:spTree>
      <p:nvGrpSpPr>
        <p:cNvPr id="1" name=""/>
        <p:cNvGrpSpPr/>
        <p:nvPr/>
      </p:nvGrpSpPr>
      <p:grpSpPr>
        <a:xfrm>
          <a:off x="0" y="0"/>
          <a:ext cx="0" cy="0"/>
          <a:chOff x="0" y="0"/>
          <a:chExt cx="0" cy="0"/>
        </a:xfrm>
      </p:grpSpPr>
      <p:sp>
        <p:nvSpPr>
          <p:cNvPr id="35" name="Rectangle: Rounded Corners 34">
            <a:extLst>
              <a:ext uri="{FF2B5EF4-FFF2-40B4-BE49-F238E27FC236}">
                <a16:creationId xmlns:a16="http://schemas.microsoft.com/office/drawing/2014/main" id="{BF8B48A8-98E1-433C-A8BA-6B2019BEEE94}"/>
              </a:ext>
              <a:ext uri="{C183D7F6-B498-43B3-948B-1728B52AA6E4}">
                <adec:decorative xmlns:adec="http://schemas.microsoft.com/office/drawing/2017/decorative" val="1"/>
              </a:ext>
            </a:extLst>
          </p:cNvPr>
          <p:cNvSpPr/>
          <p:nvPr userDrawn="1"/>
        </p:nvSpPr>
        <p:spPr bwMode="auto">
          <a:xfrm>
            <a:off x="561796" y="1564410"/>
            <a:ext cx="3474720" cy="4411598"/>
          </a:xfrm>
          <a:prstGeom prst="roundRect">
            <a:avLst>
              <a:gd name="adj" fmla="val 5999"/>
            </a:avLst>
          </a:prstGeom>
          <a:solidFill>
            <a:schemeClr val="bg1"/>
          </a:solidFill>
          <a:ln w="12700" cap="rnd">
            <a:solidFill>
              <a:schemeClr val="accent6"/>
            </a:solidFill>
            <a:headEnd type="none" w="lg" len="med"/>
            <a:tailEnd type="none" w="lg" len="sm"/>
          </a:ln>
          <a:effectLst>
            <a:outerShdw blurRad="63500" dist="63500" dir="2700000" algn="tl" rotWithShape="0">
              <a:srgbClr val="737373">
                <a:alpha val="20000"/>
              </a:srgbClr>
            </a:outerShdw>
          </a:effectLst>
        </p:spPr>
        <p:style>
          <a:lnRef idx="1">
            <a:schemeClr val="accent1"/>
          </a:lnRef>
          <a:fillRef idx="0">
            <a:schemeClr val="accent1"/>
          </a:fillRef>
          <a:effectRef idx="0">
            <a:schemeClr val="accent1"/>
          </a:effectRef>
          <a:fontRef idx="minor">
            <a:schemeClr val="tx1"/>
          </a:fontRef>
        </p:style>
        <p:txBody>
          <a:bodyPr rtlCol="0" anchor="ctr"/>
          <a:lstStyle/>
          <a:p>
            <a:pPr marR="0" lvl="0" indent="0" algn="ctr" defTabSz="914367" fontAlgn="auto">
              <a:lnSpc>
                <a:spcPct val="100000"/>
              </a:lnSpc>
              <a:spcBef>
                <a:spcPts val="0"/>
              </a:spcBef>
              <a:spcAft>
                <a:spcPts val="0"/>
              </a:spcAft>
              <a:buClrTx/>
              <a:buSzTx/>
              <a:buFontTx/>
              <a:buNone/>
              <a:tabLst/>
            </a:pPr>
            <a:r>
              <a:rPr kumimoji="0" lang="en-US" sz="1765" b="0" i="0" u="none" strike="noStrike" cap="none" spc="0" normalizeH="0" baseline="0" noProof="0">
                <a:ln>
                  <a:noFill/>
                </a:ln>
                <a:noFill/>
                <a:effectLst/>
                <a:uLnTx/>
                <a:uFillTx/>
                <a:latin typeface="Segoe UI"/>
              </a:rPr>
              <a:t>1v</a:t>
            </a:r>
          </a:p>
        </p:txBody>
      </p:sp>
      <p:sp>
        <p:nvSpPr>
          <p:cNvPr id="36" name="Rectangle: Rounded Corners 35">
            <a:extLst>
              <a:ext uri="{FF2B5EF4-FFF2-40B4-BE49-F238E27FC236}">
                <a16:creationId xmlns:a16="http://schemas.microsoft.com/office/drawing/2014/main" id="{469B6F07-57BA-44D0-8D50-84684645A694}"/>
              </a:ext>
              <a:ext uri="{C183D7F6-B498-43B3-948B-1728B52AA6E4}">
                <adec:decorative xmlns:adec="http://schemas.microsoft.com/office/drawing/2017/decorative" val="1"/>
              </a:ext>
            </a:extLst>
          </p:cNvPr>
          <p:cNvSpPr/>
          <p:nvPr userDrawn="1"/>
        </p:nvSpPr>
        <p:spPr bwMode="auto">
          <a:xfrm>
            <a:off x="4371704" y="1564410"/>
            <a:ext cx="3474720" cy="4411599"/>
          </a:xfrm>
          <a:prstGeom prst="roundRect">
            <a:avLst>
              <a:gd name="adj" fmla="val 5999"/>
            </a:avLst>
          </a:prstGeom>
          <a:solidFill>
            <a:schemeClr val="bg1"/>
          </a:solidFill>
          <a:ln w="12700" cap="rnd">
            <a:solidFill>
              <a:schemeClr val="accent6"/>
            </a:solidFill>
            <a:headEnd type="none" w="lg" len="med"/>
            <a:tailEnd type="none" w="lg" len="sm"/>
          </a:ln>
          <a:effectLst>
            <a:outerShdw blurRad="63500" dist="63500" dir="2700000" algn="tl" rotWithShape="0">
              <a:srgbClr val="737373">
                <a:alpha val="20000"/>
              </a:srgbClr>
            </a:outerShdw>
          </a:effectLst>
        </p:spPr>
        <p:style>
          <a:lnRef idx="1">
            <a:schemeClr val="accent1"/>
          </a:lnRef>
          <a:fillRef idx="0">
            <a:schemeClr val="accent1"/>
          </a:fillRef>
          <a:effectRef idx="0">
            <a:schemeClr val="accent1"/>
          </a:effectRef>
          <a:fontRef idx="minor">
            <a:schemeClr val="tx1"/>
          </a:fontRef>
        </p:style>
        <p:txBody>
          <a:bodyPr rtlCol="0" anchor="ctr"/>
          <a:lstStyle/>
          <a:p>
            <a:pPr marR="0" lvl="0" indent="0" algn="ctr" defTabSz="914367" fontAlgn="auto">
              <a:lnSpc>
                <a:spcPct val="100000"/>
              </a:lnSpc>
              <a:spcBef>
                <a:spcPts val="0"/>
              </a:spcBef>
              <a:spcAft>
                <a:spcPts val="0"/>
              </a:spcAft>
              <a:buClrTx/>
              <a:buSzTx/>
              <a:buFontTx/>
              <a:buNone/>
              <a:tabLst/>
            </a:pPr>
            <a:r>
              <a:rPr kumimoji="0" lang="en-US" sz="1765" b="0" i="0" u="none" strike="noStrike" cap="none" spc="0" normalizeH="0" baseline="0" noProof="0">
                <a:ln>
                  <a:noFill/>
                </a:ln>
                <a:noFill/>
                <a:effectLst/>
                <a:uLnTx/>
                <a:uFillTx/>
                <a:latin typeface="Segoe UI"/>
              </a:rPr>
              <a:t>1v</a:t>
            </a:r>
          </a:p>
        </p:txBody>
      </p:sp>
      <p:sp>
        <p:nvSpPr>
          <p:cNvPr id="39" name="Rectangle: Rounded Corners 38">
            <a:extLst>
              <a:ext uri="{FF2B5EF4-FFF2-40B4-BE49-F238E27FC236}">
                <a16:creationId xmlns:a16="http://schemas.microsoft.com/office/drawing/2014/main" id="{A305C0BC-FA0B-4FC5-935C-6CA64B234AFC}"/>
              </a:ext>
              <a:ext uri="{C183D7F6-B498-43B3-948B-1728B52AA6E4}">
                <adec:decorative xmlns:adec="http://schemas.microsoft.com/office/drawing/2017/decorative" val="1"/>
              </a:ext>
            </a:extLst>
          </p:cNvPr>
          <p:cNvSpPr/>
          <p:nvPr userDrawn="1"/>
        </p:nvSpPr>
        <p:spPr bwMode="auto">
          <a:xfrm>
            <a:off x="8181611" y="1564410"/>
            <a:ext cx="3474720" cy="4411599"/>
          </a:xfrm>
          <a:prstGeom prst="roundRect">
            <a:avLst>
              <a:gd name="adj" fmla="val 5999"/>
            </a:avLst>
          </a:prstGeom>
          <a:solidFill>
            <a:schemeClr val="bg1"/>
          </a:solidFill>
          <a:ln w="12700" cap="rnd">
            <a:solidFill>
              <a:schemeClr val="accent6"/>
            </a:solidFill>
            <a:headEnd type="none" w="lg" len="med"/>
            <a:tailEnd type="none" w="lg" len="sm"/>
          </a:ln>
          <a:effectLst>
            <a:outerShdw blurRad="63500" dist="63500" dir="2700000" algn="tl" rotWithShape="0">
              <a:srgbClr val="737373">
                <a:alpha val="20000"/>
              </a:srgbClr>
            </a:outerShdw>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765" b="0" i="0" u="none" strike="noStrike" kern="1200" cap="none" spc="0" normalizeH="0" baseline="0" noProof="0">
                <a:ln>
                  <a:noFill/>
                </a:ln>
                <a:noFill/>
                <a:effectLst/>
                <a:uLnTx/>
                <a:uFillTx/>
                <a:latin typeface="Segoe UI"/>
                <a:ea typeface="+mn-ea"/>
                <a:cs typeface="+mn-cs"/>
              </a:rPr>
              <a:t>1v</a:t>
            </a:r>
          </a:p>
        </p:txBody>
      </p:sp>
      <p:sp>
        <p:nvSpPr>
          <p:cNvPr id="2" name="Title 1">
            <a:extLst>
              <a:ext uri="{FF2B5EF4-FFF2-40B4-BE49-F238E27FC236}">
                <a16:creationId xmlns:a16="http://schemas.microsoft.com/office/drawing/2014/main" id="{36E43CD6-7C3D-4768-AB03-355626C98A9D}"/>
              </a:ext>
            </a:extLst>
          </p:cNvPr>
          <p:cNvSpPr>
            <a:spLocks noGrp="1"/>
          </p:cNvSpPr>
          <p:nvPr>
            <p:ph type="title"/>
          </p:nvPr>
        </p:nvSpPr>
        <p:spPr/>
        <p:txBody>
          <a:bodyPr/>
          <a:lstStyle/>
          <a:p>
            <a:r>
              <a:rPr lang="en-US"/>
              <a:t>Click to edit Master title style</a:t>
            </a:r>
          </a:p>
        </p:txBody>
      </p:sp>
      <p:sp>
        <p:nvSpPr>
          <p:cNvPr id="3" name="Text Placeholder 19">
            <a:extLst>
              <a:ext uri="{FF2B5EF4-FFF2-40B4-BE49-F238E27FC236}">
                <a16:creationId xmlns:a16="http://schemas.microsoft.com/office/drawing/2014/main" id="{31EB5D0B-D568-46ED-8ECF-C15CD642D121}"/>
              </a:ext>
            </a:extLst>
          </p:cNvPr>
          <p:cNvSpPr>
            <a:spLocks noGrp="1"/>
          </p:cNvSpPr>
          <p:nvPr>
            <p:ph type="body" sz="quarter" idx="16" hasCustomPrompt="1"/>
          </p:nvPr>
        </p:nvSpPr>
        <p:spPr>
          <a:xfrm>
            <a:off x="753566" y="1684466"/>
            <a:ext cx="3017520" cy="246221"/>
          </a:xfrm>
          <a:prstGeom prst="rect">
            <a:avLst/>
          </a:prstGeom>
        </p:spPr>
        <p:txBody>
          <a:bodyPr wrap="square" lIns="0" tIns="0" rIns="0" bIns="0" anchor="t" anchorCtr="0">
            <a:spAutoFit/>
          </a:bodyPr>
          <a:lstStyle>
            <a:lvl1pPr marL="0" indent="0">
              <a:lnSpc>
                <a:spcPct val="100000"/>
              </a:lnSpc>
              <a:spcBef>
                <a:spcPts val="0"/>
              </a:spcBef>
              <a:buNone/>
              <a:defRPr sz="1600" b="1" i="0">
                <a:solidFill>
                  <a:schemeClr val="accent1"/>
                </a:solidFill>
                <a:latin typeface="Segoe UI Semibold" panose="020B0502040204020203" pitchFamily="34" charset="0"/>
                <a:cs typeface="Segoe UI Semibold" panose="020B0502040204020203" pitchFamily="34" charset="0"/>
              </a:defRPr>
            </a:lvl1pPr>
            <a:lvl2pPr marL="457200" indent="0">
              <a:buNone/>
              <a:defRPr sz="4710" b="0" i="0">
                <a:solidFill>
                  <a:schemeClr val="bg2">
                    <a:lumMod val="90000"/>
                  </a:schemeClr>
                </a:solidFill>
                <a:latin typeface="Segoe UI Light" panose="020B0502040204020203" pitchFamily="34" charset="0"/>
                <a:cs typeface="Segoe UI Light" panose="020B0502040204020203" pitchFamily="34" charset="0"/>
              </a:defRPr>
            </a:lvl2pPr>
            <a:lvl3pPr marL="914400" indent="0">
              <a:buNone/>
              <a:defRPr sz="4710" b="0" i="0">
                <a:solidFill>
                  <a:schemeClr val="bg2">
                    <a:lumMod val="90000"/>
                  </a:schemeClr>
                </a:solidFill>
                <a:latin typeface="Segoe UI Light" panose="020B0502040204020203" pitchFamily="34" charset="0"/>
                <a:cs typeface="Segoe UI Light" panose="020B0502040204020203" pitchFamily="34" charset="0"/>
              </a:defRPr>
            </a:lvl3pPr>
            <a:lvl4pPr marL="1371600" indent="0">
              <a:buNone/>
              <a:defRPr sz="4710" b="0" i="0">
                <a:solidFill>
                  <a:schemeClr val="bg2">
                    <a:lumMod val="90000"/>
                  </a:schemeClr>
                </a:solidFill>
                <a:latin typeface="Segoe UI Light" panose="020B0502040204020203" pitchFamily="34" charset="0"/>
                <a:cs typeface="Segoe UI Light" panose="020B0502040204020203" pitchFamily="34" charset="0"/>
              </a:defRPr>
            </a:lvl4pPr>
            <a:lvl5pPr marL="1828800" indent="0">
              <a:buNone/>
              <a:defRPr sz="4710" b="0" i="0">
                <a:solidFill>
                  <a:schemeClr val="bg2">
                    <a:lumMod val="90000"/>
                  </a:schemeClr>
                </a:solidFill>
                <a:latin typeface="Segoe UI Light" panose="020B0502040204020203" pitchFamily="34" charset="0"/>
                <a:cs typeface="Segoe UI Light" panose="020B0502040204020203" pitchFamily="34" charset="0"/>
              </a:defRPr>
            </a:lvl5pPr>
          </a:lstStyle>
          <a:p>
            <a:pPr lvl="0"/>
            <a:r>
              <a:rPr lang="en-US"/>
              <a:t>Column Header</a:t>
            </a:r>
          </a:p>
        </p:txBody>
      </p:sp>
      <p:sp>
        <p:nvSpPr>
          <p:cNvPr id="4" name="Text Placeholder 19">
            <a:extLst>
              <a:ext uri="{FF2B5EF4-FFF2-40B4-BE49-F238E27FC236}">
                <a16:creationId xmlns:a16="http://schemas.microsoft.com/office/drawing/2014/main" id="{F8C3FFF2-DD83-4675-B9DC-9E163EDFEF7E}"/>
              </a:ext>
            </a:extLst>
          </p:cNvPr>
          <p:cNvSpPr>
            <a:spLocks noGrp="1"/>
          </p:cNvSpPr>
          <p:nvPr>
            <p:ph type="body" sz="quarter" idx="19" hasCustomPrompt="1"/>
          </p:nvPr>
        </p:nvSpPr>
        <p:spPr>
          <a:xfrm>
            <a:off x="4551143" y="1684466"/>
            <a:ext cx="3017520" cy="246221"/>
          </a:xfrm>
          <a:prstGeom prst="rect">
            <a:avLst/>
          </a:prstGeom>
        </p:spPr>
        <p:txBody>
          <a:bodyPr wrap="square" lIns="0" tIns="0" rIns="0" bIns="0" anchor="t" anchorCtr="0">
            <a:spAutoFit/>
          </a:bodyPr>
          <a:lstStyle>
            <a:lvl1pPr marL="0" indent="0">
              <a:lnSpc>
                <a:spcPct val="100000"/>
              </a:lnSpc>
              <a:spcBef>
                <a:spcPts val="0"/>
              </a:spcBef>
              <a:buNone/>
              <a:defRPr lang="en-US" sz="1600" b="1" i="0" kern="1200" spc="0" baseline="0" dirty="0">
                <a:solidFill>
                  <a:schemeClr val="accent1"/>
                </a:solidFill>
                <a:latin typeface="Segoe UI Semibold" panose="020B0502040204020203" pitchFamily="34" charset="0"/>
                <a:ea typeface="+mn-ea"/>
                <a:cs typeface="Segoe UI Semibold" panose="020B0502040204020203" pitchFamily="34" charset="0"/>
              </a:defRPr>
            </a:lvl1pPr>
            <a:lvl2pPr marL="457200" indent="0">
              <a:buNone/>
              <a:defRPr sz="4710" b="0" i="0">
                <a:solidFill>
                  <a:schemeClr val="bg2">
                    <a:lumMod val="90000"/>
                  </a:schemeClr>
                </a:solidFill>
                <a:latin typeface="Segoe UI Light" panose="020B0502040204020203" pitchFamily="34" charset="0"/>
                <a:cs typeface="Segoe UI Light" panose="020B0502040204020203" pitchFamily="34" charset="0"/>
              </a:defRPr>
            </a:lvl2pPr>
            <a:lvl3pPr marL="914400" indent="0">
              <a:buNone/>
              <a:defRPr sz="4710" b="0" i="0">
                <a:solidFill>
                  <a:schemeClr val="bg2">
                    <a:lumMod val="90000"/>
                  </a:schemeClr>
                </a:solidFill>
                <a:latin typeface="Segoe UI Light" panose="020B0502040204020203" pitchFamily="34" charset="0"/>
                <a:cs typeface="Segoe UI Light" panose="020B0502040204020203" pitchFamily="34" charset="0"/>
              </a:defRPr>
            </a:lvl3pPr>
            <a:lvl4pPr marL="1371600" indent="0">
              <a:buNone/>
              <a:defRPr sz="4710" b="0" i="0">
                <a:solidFill>
                  <a:schemeClr val="bg2">
                    <a:lumMod val="90000"/>
                  </a:schemeClr>
                </a:solidFill>
                <a:latin typeface="Segoe UI Light" panose="020B0502040204020203" pitchFamily="34" charset="0"/>
                <a:cs typeface="Segoe UI Light" panose="020B0502040204020203" pitchFamily="34" charset="0"/>
              </a:defRPr>
            </a:lvl4pPr>
            <a:lvl5pPr marL="1828800" indent="0">
              <a:buNone/>
              <a:defRPr sz="4710" b="0" i="0">
                <a:solidFill>
                  <a:schemeClr val="bg2">
                    <a:lumMod val="90000"/>
                  </a:schemeClr>
                </a:solidFill>
                <a:latin typeface="Segoe UI Light" panose="020B0502040204020203" pitchFamily="34" charset="0"/>
                <a:cs typeface="Segoe UI Light" panose="020B0502040204020203" pitchFamily="34" charset="0"/>
              </a:defRPr>
            </a:lvl5pPr>
          </a:lstStyle>
          <a:p>
            <a:pPr marL="0" marR="0" lvl="0" indent="0" algn="l" defTabSz="932754" rtl="0" eaLnBrk="1" fontAlgn="auto" latinLnBrk="0" hangingPunct="1">
              <a:lnSpc>
                <a:spcPct val="100000"/>
              </a:lnSpc>
              <a:spcBef>
                <a:spcPts val="0"/>
              </a:spcBef>
              <a:spcAft>
                <a:spcPts val="600"/>
              </a:spcAft>
              <a:buClrTx/>
              <a:buSzPct val="90000"/>
              <a:buFont typeface="Arial" panose="020B0604020202020204" pitchFamily="34" charset="0"/>
              <a:buNone/>
              <a:tabLst/>
            </a:pPr>
            <a:r>
              <a:rPr lang="en-US"/>
              <a:t>Column Header</a:t>
            </a:r>
          </a:p>
        </p:txBody>
      </p:sp>
      <p:sp>
        <p:nvSpPr>
          <p:cNvPr id="5" name="Text Placeholder 19">
            <a:extLst>
              <a:ext uri="{FF2B5EF4-FFF2-40B4-BE49-F238E27FC236}">
                <a16:creationId xmlns:a16="http://schemas.microsoft.com/office/drawing/2014/main" id="{36AF84B0-5F97-43C5-A69F-46DB8C1CC5FB}"/>
              </a:ext>
            </a:extLst>
          </p:cNvPr>
          <p:cNvSpPr>
            <a:spLocks noGrp="1"/>
          </p:cNvSpPr>
          <p:nvPr>
            <p:ph type="body" sz="quarter" idx="22" hasCustomPrompt="1"/>
          </p:nvPr>
        </p:nvSpPr>
        <p:spPr>
          <a:xfrm>
            <a:off x="8380466" y="1684466"/>
            <a:ext cx="3017520" cy="246221"/>
          </a:xfrm>
          <a:prstGeom prst="rect">
            <a:avLst/>
          </a:prstGeom>
        </p:spPr>
        <p:txBody>
          <a:bodyPr wrap="square" lIns="0" tIns="0" rIns="0" bIns="0" anchor="t" anchorCtr="0">
            <a:spAutoFit/>
          </a:bodyPr>
          <a:lstStyle>
            <a:lvl1pPr marL="0" indent="0">
              <a:lnSpc>
                <a:spcPct val="100000"/>
              </a:lnSpc>
              <a:spcBef>
                <a:spcPts val="0"/>
              </a:spcBef>
              <a:buNone/>
              <a:defRPr lang="en-US" sz="1600" b="1" i="0" kern="1200" spc="0" baseline="0" dirty="0">
                <a:solidFill>
                  <a:schemeClr val="accent1"/>
                </a:solidFill>
                <a:latin typeface="Segoe UI Semibold" panose="020B0502040204020203" pitchFamily="34" charset="0"/>
                <a:ea typeface="+mn-ea"/>
                <a:cs typeface="Segoe UI Semibold" panose="020B0502040204020203" pitchFamily="34" charset="0"/>
              </a:defRPr>
            </a:lvl1pPr>
            <a:lvl2pPr marL="457200" indent="0">
              <a:buNone/>
              <a:defRPr sz="4710" b="0" i="0">
                <a:solidFill>
                  <a:schemeClr val="bg2">
                    <a:lumMod val="90000"/>
                  </a:schemeClr>
                </a:solidFill>
                <a:latin typeface="Segoe UI Light" panose="020B0502040204020203" pitchFamily="34" charset="0"/>
                <a:cs typeface="Segoe UI Light" panose="020B0502040204020203" pitchFamily="34" charset="0"/>
              </a:defRPr>
            </a:lvl2pPr>
            <a:lvl3pPr marL="914400" indent="0">
              <a:buNone/>
              <a:defRPr sz="4710" b="0" i="0">
                <a:solidFill>
                  <a:schemeClr val="bg2">
                    <a:lumMod val="90000"/>
                  </a:schemeClr>
                </a:solidFill>
                <a:latin typeface="Segoe UI Light" panose="020B0502040204020203" pitchFamily="34" charset="0"/>
                <a:cs typeface="Segoe UI Light" panose="020B0502040204020203" pitchFamily="34" charset="0"/>
              </a:defRPr>
            </a:lvl3pPr>
            <a:lvl4pPr marL="1371600" indent="0">
              <a:buNone/>
              <a:defRPr sz="4710" b="0" i="0">
                <a:solidFill>
                  <a:schemeClr val="bg2">
                    <a:lumMod val="90000"/>
                  </a:schemeClr>
                </a:solidFill>
                <a:latin typeface="Segoe UI Light" panose="020B0502040204020203" pitchFamily="34" charset="0"/>
                <a:cs typeface="Segoe UI Light" panose="020B0502040204020203" pitchFamily="34" charset="0"/>
              </a:defRPr>
            </a:lvl4pPr>
            <a:lvl5pPr marL="1828800" indent="0">
              <a:buNone/>
              <a:defRPr sz="4710" b="0" i="0">
                <a:solidFill>
                  <a:schemeClr val="bg2">
                    <a:lumMod val="90000"/>
                  </a:schemeClr>
                </a:solidFill>
                <a:latin typeface="Segoe UI Light" panose="020B0502040204020203" pitchFamily="34" charset="0"/>
                <a:cs typeface="Segoe UI Light" panose="020B0502040204020203" pitchFamily="34" charset="0"/>
              </a:defRPr>
            </a:lvl5pPr>
          </a:lstStyle>
          <a:p>
            <a:pPr marL="0" marR="0" lvl="0" indent="0" algn="l" defTabSz="932754" rtl="0" eaLnBrk="1" fontAlgn="auto" latinLnBrk="0" hangingPunct="1">
              <a:lnSpc>
                <a:spcPct val="100000"/>
              </a:lnSpc>
              <a:spcBef>
                <a:spcPts val="0"/>
              </a:spcBef>
              <a:spcAft>
                <a:spcPts val="600"/>
              </a:spcAft>
              <a:buClrTx/>
              <a:buSzPct val="90000"/>
              <a:buFont typeface="Arial" panose="020B0604020202020204" pitchFamily="34" charset="0"/>
              <a:buNone/>
              <a:tabLst/>
            </a:pPr>
            <a:r>
              <a:rPr lang="en-US"/>
              <a:t>Column Header</a:t>
            </a:r>
          </a:p>
        </p:txBody>
      </p:sp>
      <p:sp>
        <p:nvSpPr>
          <p:cNvPr id="27" name="Rectangle 26">
            <a:extLst>
              <a:ext uri="{FF2B5EF4-FFF2-40B4-BE49-F238E27FC236}">
                <a16:creationId xmlns:a16="http://schemas.microsoft.com/office/drawing/2014/main" id="{A49331B7-F14A-44BC-830A-E70D8967DA35}"/>
              </a:ext>
            </a:extLst>
          </p:cNvPr>
          <p:cNvSpPr/>
          <p:nvPr userDrawn="1"/>
        </p:nvSpPr>
        <p:spPr bwMode="auto">
          <a:xfrm rot="5400000">
            <a:off x="968449" y="2320083"/>
            <a:ext cx="27432" cy="457200"/>
          </a:xfrm>
          <a:prstGeom prst="rect">
            <a:avLst/>
          </a:prstGeom>
          <a:gradFill>
            <a:gsLst>
              <a:gs pos="100000">
                <a:srgbClr val="8661C5"/>
              </a:gs>
              <a:gs pos="0">
                <a:srgbClr val="0078D4"/>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932472" fontAlgn="base">
              <a:spcBef>
                <a:spcPct val="0"/>
              </a:spcBef>
              <a:spcAft>
                <a:spcPct val="0"/>
              </a:spcAft>
            </a:pPr>
            <a:endParaRPr lang="en-US" err="1">
              <a:gradFill>
                <a:gsLst>
                  <a:gs pos="91566">
                    <a:srgbClr val="FFFFFF"/>
                  </a:gs>
                  <a:gs pos="62000">
                    <a:srgbClr val="FFFFFF"/>
                  </a:gs>
                </a:gsLst>
                <a:lin ang="2700000" scaled="0"/>
              </a:gradFill>
              <a:latin typeface="Segoe UI Semibold"/>
              <a:cs typeface="Segoe UI" pitchFamily="34" charset="0"/>
            </a:endParaRPr>
          </a:p>
        </p:txBody>
      </p:sp>
      <p:sp>
        <p:nvSpPr>
          <p:cNvPr id="28" name="Rectangle 27">
            <a:extLst>
              <a:ext uri="{FF2B5EF4-FFF2-40B4-BE49-F238E27FC236}">
                <a16:creationId xmlns:a16="http://schemas.microsoft.com/office/drawing/2014/main" id="{F8F59680-A9DE-4A4A-A24F-024289E91213}"/>
              </a:ext>
            </a:extLst>
          </p:cNvPr>
          <p:cNvSpPr/>
          <p:nvPr userDrawn="1"/>
        </p:nvSpPr>
        <p:spPr bwMode="auto">
          <a:xfrm rot="5400000">
            <a:off x="4766026" y="2320083"/>
            <a:ext cx="27432" cy="457200"/>
          </a:xfrm>
          <a:prstGeom prst="rect">
            <a:avLst/>
          </a:prstGeom>
          <a:gradFill>
            <a:gsLst>
              <a:gs pos="100000">
                <a:srgbClr val="8661C5"/>
              </a:gs>
              <a:gs pos="0">
                <a:srgbClr val="0078D4"/>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932472" fontAlgn="base">
              <a:spcBef>
                <a:spcPct val="0"/>
              </a:spcBef>
              <a:spcAft>
                <a:spcPct val="0"/>
              </a:spcAft>
            </a:pPr>
            <a:endParaRPr lang="en-US" err="1">
              <a:gradFill>
                <a:gsLst>
                  <a:gs pos="91566">
                    <a:srgbClr val="FFFFFF"/>
                  </a:gs>
                  <a:gs pos="62000">
                    <a:srgbClr val="FFFFFF"/>
                  </a:gs>
                </a:gsLst>
                <a:lin ang="2700000" scaled="0"/>
              </a:gradFill>
              <a:latin typeface="Segoe UI Semibold"/>
              <a:cs typeface="Segoe UI" pitchFamily="34" charset="0"/>
            </a:endParaRPr>
          </a:p>
        </p:txBody>
      </p:sp>
      <p:sp>
        <p:nvSpPr>
          <p:cNvPr id="29" name="Rectangle 28">
            <a:extLst>
              <a:ext uri="{FF2B5EF4-FFF2-40B4-BE49-F238E27FC236}">
                <a16:creationId xmlns:a16="http://schemas.microsoft.com/office/drawing/2014/main" id="{29B014BF-2187-4FAD-BCE6-8E3B3BF1518C}"/>
              </a:ext>
            </a:extLst>
          </p:cNvPr>
          <p:cNvSpPr/>
          <p:nvPr userDrawn="1"/>
        </p:nvSpPr>
        <p:spPr bwMode="auto">
          <a:xfrm rot="5400000">
            <a:off x="8580684" y="2320083"/>
            <a:ext cx="27432" cy="457200"/>
          </a:xfrm>
          <a:prstGeom prst="rect">
            <a:avLst/>
          </a:prstGeom>
          <a:gradFill>
            <a:gsLst>
              <a:gs pos="100000">
                <a:srgbClr val="8661C5"/>
              </a:gs>
              <a:gs pos="0">
                <a:srgbClr val="0078D4"/>
              </a:gs>
            </a:gsLst>
            <a:lin ang="27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932472" fontAlgn="base">
              <a:spcBef>
                <a:spcPct val="0"/>
              </a:spcBef>
              <a:spcAft>
                <a:spcPct val="0"/>
              </a:spcAft>
            </a:pPr>
            <a:endParaRPr lang="en-US" err="1">
              <a:gradFill>
                <a:gsLst>
                  <a:gs pos="91566">
                    <a:srgbClr val="FFFFFF"/>
                  </a:gs>
                  <a:gs pos="62000">
                    <a:srgbClr val="FFFFFF"/>
                  </a:gs>
                </a:gsLst>
                <a:lin ang="2700000" scaled="0"/>
              </a:gradFill>
              <a:latin typeface="Segoe UI Semibold"/>
              <a:cs typeface="Segoe UI" pitchFamily="34" charset="0"/>
            </a:endParaRPr>
          </a:p>
        </p:txBody>
      </p:sp>
      <p:sp>
        <p:nvSpPr>
          <p:cNvPr id="7" name="Text Placeholder 6">
            <a:extLst>
              <a:ext uri="{FF2B5EF4-FFF2-40B4-BE49-F238E27FC236}">
                <a16:creationId xmlns:a16="http://schemas.microsoft.com/office/drawing/2014/main" id="{1143E2C1-F84E-4560-86D6-ED84A240D723}"/>
              </a:ext>
            </a:extLst>
          </p:cNvPr>
          <p:cNvSpPr>
            <a:spLocks noGrp="1"/>
          </p:cNvSpPr>
          <p:nvPr>
            <p:ph type="body" sz="quarter" idx="50"/>
          </p:nvPr>
        </p:nvSpPr>
        <p:spPr>
          <a:xfrm>
            <a:off x="561797" y="6158724"/>
            <a:ext cx="11205088" cy="365760"/>
          </a:xfrm>
          <a:prstGeom prst="roundRect">
            <a:avLst>
              <a:gd name="adj" fmla="val 50000"/>
            </a:avLst>
          </a:prstGeom>
          <a:gradFill flip="none" rotWithShape="1">
            <a:gsLst>
              <a:gs pos="52772">
                <a:schemeClr val="accent1"/>
              </a:gs>
              <a:gs pos="0">
                <a:schemeClr val="accent1"/>
              </a:gs>
              <a:gs pos="85000">
                <a:schemeClr val="accent1"/>
              </a:gs>
              <a:gs pos="100000">
                <a:schemeClr val="accent3">
                  <a:lumMod val="75000"/>
                </a:schemeClr>
              </a:gs>
            </a:gsLst>
            <a:lin ang="0" scaled="1"/>
            <a:tileRect/>
          </a:gradFill>
          <a:effectLst>
            <a:outerShdw blurRad="63500" dist="63500" dir="2700000" algn="tl" rotWithShape="0">
              <a:prstClr val="black">
                <a:alpha val="20000"/>
              </a:prstClr>
            </a:outerShdw>
          </a:effectLst>
        </p:spPr>
        <p:txBody>
          <a:bodyPr anchor="ctr" anchorCtr="0"/>
          <a:lstStyle>
            <a:lvl1pPr algn="ctr">
              <a:defRPr sz="1400">
                <a:solidFill>
                  <a:schemeClr val="bg1"/>
                </a:solidFill>
              </a:defRPr>
            </a:lvl1pPr>
          </a:lstStyle>
          <a:p>
            <a:pPr lvl="0"/>
            <a:r>
              <a:rPr lang="en-US"/>
              <a:t>Click to edit Master text styles</a:t>
            </a:r>
          </a:p>
        </p:txBody>
      </p:sp>
      <p:sp>
        <p:nvSpPr>
          <p:cNvPr id="8" name="Text Placeholder 7">
            <a:extLst>
              <a:ext uri="{FF2B5EF4-FFF2-40B4-BE49-F238E27FC236}">
                <a16:creationId xmlns:a16="http://schemas.microsoft.com/office/drawing/2014/main" id="{6F155349-28C6-4721-9064-F233DD9AD047}"/>
              </a:ext>
            </a:extLst>
          </p:cNvPr>
          <p:cNvSpPr>
            <a:spLocks noGrp="1"/>
          </p:cNvSpPr>
          <p:nvPr>
            <p:ph type="body" sz="quarter" idx="51"/>
          </p:nvPr>
        </p:nvSpPr>
        <p:spPr>
          <a:xfrm>
            <a:off x="561975" y="1071563"/>
            <a:ext cx="11095038" cy="433387"/>
          </a:xfrm>
        </p:spPr>
        <p:txBody>
          <a:bodyPr/>
          <a:lstStyle>
            <a:lvl1pPr algn="ctr">
              <a:defRPr sz="2400">
                <a:gradFill>
                  <a:gsLst>
                    <a:gs pos="0">
                      <a:schemeClr val="accent1"/>
                    </a:gs>
                    <a:gs pos="35000">
                      <a:schemeClr val="accent1"/>
                    </a:gs>
                    <a:gs pos="100000">
                      <a:schemeClr val="accent3">
                        <a:lumMod val="75000"/>
                      </a:schemeClr>
                    </a:gs>
                  </a:gsLst>
                  <a:lin ang="0" scaled="1"/>
                </a:gradFill>
                <a:latin typeface="+mj-lt"/>
              </a:defRPr>
            </a:lvl1pPr>
          </a:lstStyle>
          <a:p>
            <a:pPr lvl="0"/>
            <a:r>
              <a:rPr lang="en-US"/>
              <a:t>Click to edit Master text styles</a:t>
            </a:r>
          </a:p>
        </p:txBody>
      </p:sp>
      <p:sp>
        <p:nvSpPr>
          <p:cNvPr id="19" name="Text Placeholder 7">
            <a:extLst>
              <a:ext uri="{FF2B5EF4-FFF2-40B4-BE49-F238E27FC236}">
                <a16:creationId xmlns:a16="http://schemas.microsoft.com/office/drawing/2014/main" id="{296E6343-9B50-4BEE-A1A1-170F0090225F}"/>
              </a:ext>
            </a:extLst>
          </p:cNvPr>
          <p:cNvSpPr>
            <a:spLocks noGrp="1"/>
          </p:cNvSpPr>
          <p:nvPr>
            <p:ph type="body" sz="quarter" idx="53"/>
          </p:nvPr>
        </p:nvSpPr>
        <p:spPr>
          <a:xfrm>
            <a:off x="753565" y="2672114"/>
            <a:ext cx="3101987" cy="3114323"/>
          </a:xfrm>
        </p:spPr>
        <p:txBody>
          <a:bodyPr/>
          <a:lstStyle>
            <a:lvl1pPr>
              <a:lnSpc>
                <a:spcPct val="100000"/>
              </a:lnSpc>
              <a:spcBef>
                <a:spcPts val="0"/>
              </a:spcBef>
              <a:spcAft>
                <a:spcPts val="400"/>
              </a:spcAft>
              <a:defRPr lang="en-US" sz="1200" b="1" i="0" kern="1200" spc="0" baseline="0" dirty="0" smtClean="0">
                <a:solidFill>
                  <a:schemeClr val="tx1"/>
                </a:solidFill>
                <a:latin typeface="+mn-lt"/>
                <a:ea typeface="+mn-ea"/>
                <a:cs typeface="Segoe UI" panose="020B0502040204020203" pitchFamily="34" charset="0"/>
              </a:defRPr>
            </a:lvl1pPr>
            <a:lvl2pPr>
              <a:lnSpc>
                <a:spcPct val="100000"/>
              </a:lnSpc>
              <a:spcBef>
                <a:spcPts val="0"/>
              </a:spcBef>
              <a:spcAft>
                <a:spcPts val="400"/>
              </a:spcAft>
              <a:defRPr lang="en-US" sz="1200" b="0" i="0" kern="1200" spc="0" baseline="0" dirty="0" smtClean="0">
                <a:solidFill>
                  <a:schemeClr val="tx1"/>
                </a:solidFill>
                <a:latin typeface="+mn-lt"/>
                <a:ea typeface="+mn-ea"/>
                <a:cs typeface="Segoe UI" panose="020B0502040204020203" pitchFamily="34" charset="0"/>
              </a:defRPr>
            </a:lvl2pPr>
            <a:lvl3pPr>
              <a:lnSpc>
                <a:spcPct val="100000"/>
              </a:lnSpc>
              <a:spcBef>
                <a:spcPts val="0"/>
              </a:spcBef>
              <a:spcAft>
                <a:spcPts val="400"/>
              </a:spcAft>
              <a:defRPr lang="en-US" sz="1050" b="0" i="0" kern="1200" spc="0" baseline="0" dirty="0" smtClean="0">
                <a:solidFill>
                  <a:schemeClr val="tx1"/>
                </a:solidFill>
                <a:latin typeface="+mn-lt"/>
                <a:ea typeface="+mn-ea"/>
                <a:cs typeface="Segoe UI" panose="020B0502040204020203" pitchFamily="34" charset="0"/>
              </a:defRPr>
            </a:lvl3pPr>
            <a:lvl4pPr>
              <a:lnSpc>
                <a:spcPct val="100000"/>
              </a:lnSpc>
              <a:spcBef>
                <a:spcPts val="0"/>
              </a:spcBef>
              <a:spcAft>
                <a:spcPts val="400"/>
              </a:spcAft>
              <a:defRPr lang="en-US" sz="1000" b="0" i="0" kern="1200" spc="0" baseline="0" dirty="0" smtClean="0">
                <a:solidFill>
                  <a:schemeClr val="tx1"/>
                </a:solidFill>
                <a:latin typeface="+mn-lt"/>
                <a:ea typeface="+mn-ea"/>
                <a:cs typeface="Segoe UI" panose="020B0502040204020203" pitchFamily="34" charset="0"/>
              </a:defRPr>
            </a:lvl4pPr>
            <a:lvl5pPr>
              <a:lnSpc>
                <a:spcPct val="100000"/>
              </a:lnSpc>
              <a:spcBef>
                <a:spcPts val="0"/>
              </a:spcBef>
              <a:spcAft>
                <a:spcPts val="400"/>
              </a:spcAft>
              <a:defRPr lang="en-US" sz="900" b="0" i="0" kern="1200" spc="0" baseline="0" dirty="0">
                <a:solidFill>
                  <a:schemeClr val="tx1"/>
                </a:solidFill>
                <a:latin typeface="+mn-lt"/>
                <a:ea typeface="+mn-ea"/>
                <a:cs typeface="Segoe UI"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7">
            <a:extLst>
              <a:ext uri="{FF2B5EF4-FFF2-40B4-BE49-F238E27FC236}">
                <a16:creationId xmlns:a16="http://schemas.microsoft.com/office/drawing/2014/main" id="{00F9881E-39D6-4BBD-8E70-D2C197386AF6}"/>
              </a:ext>
            </a:extLst>
          </p:cNvPr>
          <p:cNvSpPr>
            <a:spLocks noGrp="1"/>
          </p:cNvSpPr>
          <p:nvPr>
            <p:ph type="body" sz="quarter" idx="54"/>
          </p:nvPr>
        </p:nvSpPr>
        <p:spPr>
          <a:xfrm>
            <a:off x="4551143" y="2672114"/>
            <a:ext cx="3101987" cy="3114323"/>
          </a:xfrm>
        </p:spPr>
        <p:txBody>
          <a:bodyPr/>
          <a:lstStyle>
            <a:lvl1pPr>
              <a:lnSpc>
                <a:spcPct val="100000"/>
              </a:lnSpc>
              <a:spcBef>
                <a:spcPts val="0"/>
              </a:spcBef>
              <a:spcAft>
                <a:spcPts val="400"/>
              </a:spcAft>
              <a:defRPr lang="en-US" sz="1200" b="1" i="0" kern="1200" spc="0" baseline="0" dirty="0" smtClean="0">
                <a:solidFill>
                  <a:schemeClr val="tx1"/>
                </a:solidFill>
                <a:latin typeface="+mn-lt"/>
                <a:ea typeface="+mn-ea"/>
                <a:cs typeface="Segoe UI" panose="020B0502040204020203" pitchFamily="34" charset="0"/>
              </a:defRPr>
            </a:lvl1pPr>
            <a:lvl2pPr>
              <a:lnSpc>
                <a:spcPct val="100000"/>
              </a:lnSpc>
              <a:spcBef>
                <a:spcPts val="0"/>
              </a:spcBef>
              <a:spcAft>
                <a:spcPts val="400"/>
              </a:spcAft>
              <a:defRPr lang="en-US" sz="1200" b="0" i="0" kern="1200" spc="0" baseline="0" dirty="0" smtClean="0">
                <a:solidFill>
                  <a:schemeClr val="tx1"/>
                </a:solidFill>
                <a:latin typeface="+mn-lt"/>
                <a:ea typeface="+mn-ea"/>
                <a:cs typeface="Segoe UI" panose="020B0502040204020203" pitchFamily="34" charset="0"/>
              </a:defRPr>
            </a:lvl2pPr>
            <a:lvl3pPr>
              <a:lnSpc>
                <a:spcPct val="100000"/>
              </a:lnSpc>
              <a:spcBef>
                <a:spcPts val="0"/>
              </a:spcBef>
              <a:spcAft>
                <a:spcPts val="400"/>
              </a:spcAft>
              <a:defRPr lang="en-US" sz="1050" b="0" i="0" kern="1200" spc="0" baseline="0" dirty="0" smtClean="0">
                <a:solidFill>
                  <a:schemeClr val="tx1"/>
                </a:solidFill>
                <a:latin typeface="+mn-lt"/>
                <a:ea typeface="+mn-ea"/>
                <a:cs typeface="Segoe UI" panose="020B0502040204020203" pitchFamily="34" charset="0"/>
              </a:defRPr>
            </a:lvl3pPr>
            <a:lvl4pPr>
              <a:lnSpc>
                <a:spcPct val="100000"/>
              </a:lnSpc>
              <a:spcBef>
                <a:spcPts val="0"/>
              </a:spcBef>
              <a:spcAft>
                <a:spcPts val="400"/>
              </a:spcAft>
              <a:defRPr lang="en-US" sz="1000" b="0" i="0" kern="1200" spc="0" baseline="0" dirty="0" smtClean="0">
                <a:solidFill>
                  <a:schemeClr val="tx1"/>
                </a:solidFill>
                <a:latin typeface="+mn-lt"/>
                <a:ea typeface="+mn-ea"/>
                <a:cs typeface="Segoe UI" panose="020B0502040204020203" pitchFamily="34" charset="0"/>
              </a:defRPr>
            </a:lvl4pPr>
            <a:lvl5pPr>
              <a:lnSpc>
                <a:spcPct val="100000"/>
              </a:lnSpc>
              <a:spcBef>
                <a:spcPts val="0"/>
              </a:spcBef>
              <a:spcAft>
                <a:spcPts val="400"/>
              </a:spcAft>
              <a:defRPr lang="en-US" sz="900" b="0" i="0" kern="1200" spc="0" baseline="0" dirty="0">
                <a:solidFill>
                  <a:schemeClr val="tx1"/>
                </a:solidFill>
                <a:latin typeface="+mn-lt"/>
                <a:ea typeface="+mn-ea"/>
                <a:cs typeface="Segoe UI"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7">
            <a:extLst>
              <a:ext uri="{FF2B5EF4-FFF2-40B4-BE49-F238E27FC236}">
                <a16:creationId xmlns:a16="http://schemas.microsoft.com/office/drawing/2014/main" id="{578EEF96-F330-4F47-B456-F209256DB31F}"/>
              </a:ext>
            </a:extLst>
          </p:cNvPr>
          <p:cNvSpPr>
            <a:spLocks noGrp="1"/>
          </p:cNvSpPr>
          <p:nvPr>
            <p:ph type="body" sz="quarter" idx="55"/>
          </p:nvPr>
        </p:nvSpPr>
        <p:spPr>
          <a:xfrm>
            <a:off x="8365800" y="2672114"/>
            <a:ext cx="3101987" cy="3114323"/>
          </a:xfrm>
        </p:spPr>
        <p:txBody>
          <a:bodyPr/>
          <a:lstStyle>
            <a:lvl1pPr>
              <a:lnSpc>
                <a:spcPct val="100000"/>
              </a:lnSpc>
              <a:spcBef>
                <a:spcPts val="0"/>
              </a:spcBef>
              <a:spcAft>
                <a:spcPts val="400"/>
              </a:spcAft>
              <a:defRPr lang="en-US" sz="1200" b="1" i="0" kern="1200" spc="0" baseline="0" dirty="0" smtClean="0">
                <a:solidFill>
                  <a:schemeClr val="tx1"/>
                </a:solidFill>
                <a:latin typeface="+mn-lt"/>
                <a:ea typeface="+mn-ea"/>
                <a:cs typeface="Segoe UI" panose="020B0502040204020203" pitchFamily="34" charset="0"/>
              </a:defRPr>
            </a:lvl1pPr>
            <a:lvl2pPr>
              <a:lnSpc>
                <a:spcPct val="100000"/>
              </a:lnSpc>
              <a:spcBef>
                <a:spcPts val="0"/>
              </a:spcBef>
              <a:spcAft>
                <a:spcPts val="400"/>
              </a:spcAft>
              <a:defRPr lang="en-US" sz="1200" b="0" i="0" kern="1200" spc="0" baseline="0" dirty="0" smtClean="0">
                <a:solidFill>
                  <a:schemeClr val="tx1"/>
                </a:solidFill>
                <a:latin typeface="+mn-lt"/>
                <a:ea typeface="+mn-ea"/>
                <a:cs typeface="Segoe UI" panose="020B0502040204020203" pitchFamily="34" charset="0"/>
              </a:defRPr>
            </a:lvl2pPr>
            <a:lvl3pPr>
              <a:lnSpc>
                <a:spcPct val="100000"/>
              </a:lnSpc>
              <a:spcBef>
                <a:spcPts val="0"/>
              </a:spcBef>
              <a:spcAft>
                <a:spcPts val="400"/>
              </a:spcAft>
              <a:defRPr lang="en-US" sz="1050" b="0" i="0" kern="1200" spc="0" baseline="0" dirty="0" smtClean="0">
                <a:solidFill>
                  <a:schemeClr val="tx1"/>
                </a:solidFill>
                <a:latin typeface="+mn-lt"/>
                <a:ea typeface="+mn-ea"/>
                <a:cs typeface="Segoe UI" panose="020B0502040204020203" pitchFamily="34" charset="0"/>
              </a:defRPr>
            </a:lvl3pPr>
            <a:lvl4pPr>
              <a:lnSpc>
                <a:spcPct val="100000"/>
              </a:lnSpc>
              <a:spcBef>
                <a:spcPts val="0"/>
              </a:spcBef>
              <a:spcAft>
                <a:spcPts val="400"/>
              </a:spcAft>
              <a:defRPr lang="en-US" sz="1000" b="0" i="0" kern="1200" spc="0" baseline="0" dirty="0" smtClean="0">
                <a:solidFill>
                  <a:schemeClr val="tx1"/>
                </a:solidFill>
                <a:latin typeface="+mn-lt"/>
                <a:ea typeface="+mn-ea"/>
                <a:cs typeface="Segoe UI" panose="020B0502040204020203" pitchFamily="34" charset="0"/>
              </a:defRPr>
            </a:lvl4pPr>
            <a:lvl5pPr>
              <a:lnSpc>
                <a:spcPct val="100000"/>
              </a:lnSpc>
              <a:spcBef>
                <a:spcPts val="0"/>
              </a:spcBef>
              <a:spcAft>
                <a:spcPts val="400"/>
              </a:spcAft>
              <a:defRPr lang="en-US" sz="900" b="0" i="0" kern="1200" spc="0" baseline="0" dirty="0">
                <a:solidFill>
                  <a:schemeClr val="tx1"/>
                </a:solidFill>
                <a:latin typeface="+mn-lt"/>
                <a:ea typeface="+mn-ea"/>
                <a:cs typeface="Segoe UI"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7749274"/>
      </p:ext>
    </p:extLst>
  </p:cSld>
  <p:clrMapOvr>
    <a:masterClrMapping/>
  </p:clrMapOvr>
  <p:transition>
    <p:fade/>
  </p:transition>
  <p:extLst>
    <p:ext uri="{DCECCB84-F9BA-43D5-87BE-67443E8EF086}">
      <p15:sldGuideLst xmlns:p15="http://schemas.microsoft.com/office/powerpoint/2012/main">
        <p15:guide id="1" orient="horz" pos="2688">
          <p15:clr>
            <a:srgbClr val="FBAE40"/>
          </p15:clr>
        </p15:guide>
      </p15:sldGuideLst>
    </p:ext>
  </p:extLst>
</p:sldLayout>
</file>

<file path=ppt/slideLayouts/slideLayout289.xml><?xml version="1.0" encoding="utf-8"?>
<p:sldLayout xmlns:a="http://schemas.openxmlformats.org/drawingml/2006/main" xmlns:r="http://schemas.openxmlformats.org/officeDocument/2006/relationships" xmlns:p="http://schemas.openxmlformats.org/presentationml/2006/main" userDrawn="1">
  <p:cSld name="Title Only with heading background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6367576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12">
          <p15:clr>
            <a:srgbClr val="A4A3A4"/>
          </p15:clr>
        </p15:guide>
        <p15:guide id="28" orient="horz" pos="905">
          <p15:clr>
            <a:srgbClr val="5ACBF0"/>
          </p15:clr>
        </p15:guide>
        <p15:guide id="29" orient="horz" pos="1271">
          <p15:clr>
            <a:srgbClr val="5ACBF0"/>
          </p15:clr>
        </p15:guide>
        <p15:guide id="30" orient="horz" pos="264">
          <p15:clr>
            <a:srgbClr val="5ACBF0"/>
          </p15:clr>
        </p15:guide>
      </p15:sldGuideLst>
    </p:ext>
  </p:extLst>
</p:sldLayout>
</file>

<file path=ppt/slideLayouts/slideLayout290.xml><?xml version="1.0" encoding="utf-8"?>
<p:sldLayout xmlns:a="http://schemas.openxmlformats.org/drawingml/2006/main" xmlns:r="http://schemas.openxmlformats.org/officeDocument/2006/relationships" xmlns:p="http://schemas.openxmlformats.org/presentationml/2006/main" userDrawn="1">
  <p:cSld name="Blank - Viv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098216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pos="3840">
          <p15:clr>
            <a:srgbClr val="C35EA4"/>
          </p15:clr>
        </p15:guide>
        <p15:guide id="2" orient="horz" pos="2160">
          <p15:clr>
            <a:srgbClr val="C35EA4"/>
          </p15:clr>
        </p15:guide>
      </p15:sldGuideLst>
    </p:ext>
  </p:extLst>
</p:sldLayout>
</file>

<file path=ppt/slideLayouts/slideLayout291.xml><?xml version="1.0" encoding="utf-8"?>
<p:sldLayout xmlns:a="http://schemas.openxmlformats.org/drawingml/2006/main" xmlns:r="http://schemas.openxmlformats.org/officeDocument/2006/relationships" xmlns:p="http://schemas.openxmlformats.org/presentationml/2006/main">
  <p:cSld name="3_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071904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292.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63731002"/>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293.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3" y="1435100"/>
            <a:ext cx="11018838" cy="161300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5" y="-203943"/>
            <a:ext cx="578685" cy="154017"/>
          </a:xfrm>
          <a:prstGeom prst="rect">
            <a:avLst/>
          </a:prstGeom>
          <a:noFill/>
        </p:spPr>
        <p:txBody>
          <a:bodyPr wrap="none" lIns="0" tIns="0" rIns="0" bIns="0" rtlCol="0">
            <a:spAutoFit/>
          </a:bodyPr>
          <a:lstStyle/>
          <a:p>
            <a:pPr algn="l"/>
            <a:r>
              <a:rPr lang="en-US" sz="1001">
                <a:solidFill>
                  <a:srgbClr val="A3A3A3"/>
                </a:solidFill>
              </a:rPr>
              <a:t>ELT layout</a:t>
            </a:r>
          </a:p>
        </p:txBody>
      </p:sp>
    </p:spTree>
    <p:extLst>
      <p:ext uri="{BB962C8B-B14F-4D97-AF65-F5344CB8AC3E}">
        <p14:creationId xmlns:p14="http://schemas.microsoft.com/office/powerpoint/2010/main" val="1835349529"/>
      </p:ext>
    </p:extLst>
  </p:cSld>
  <p:clrMapOvr>
    <a:masterClrMapping/>
  </p:clrMapOvr>
  <p:transition>
    <p:fade/>
  </p:transition>
  <p:hf hdr="0" dt="0"/>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94.xml><?xml version="1.0" encoding="utf-8"?>
<p:sldLayout xmlns:a="http://schemas.openxmlformats.org/drawingml/2006/main" xmlns:r="http://schemas.openxmlformats.org/officeDocument/2006/relationships" xmlns:p="http://schemas.openxmlformats.org/presentationml/2006/main" preserve="1" userDrawn="1">
  <p:cSld name="Title &amp; Non-bulleted text - Dark">
    <p:bg>
      <p:bgRef idx="1001">
        <a:schemeClr val="bg2"/>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5216" y="457200"/>
            <a:ext cx="11027664"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608"/>
            <a:ext cx="11027664" cy="1612749"/>
          </a:xfrm>
        </p:spPr>
        <p:txBody>
          <a:bodyPr wrap="square">
            <a:spAutoFit/>
          </a:bodyPr>
          <a:lstStyle>
            <a:lvl1pPr marL="0" indent="0">
              <a:buNone/>
              <a:defRPr/>
            </a:lvl1pPr>
            <a:lvl2pPr marL="0" indent="0">
              <a:buNone/>
              <a:defRPr/>
            </a:lvl2pPr>
            <a:lvl3pPr marL="228600" indent="0">
              <a:buNone/>
              <a:defRPr/>
            </a:lvl3pPr>
            <a:lvl4pPr marL="457200" indent="0">
              <a:buNone/>
              <a:defRPr/>
            </a:lvl4pPr>
            <a:lvl5pPr marL="685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4328510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ext>
  </p:extLst>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5" y="457200"/>
            <a:ext cx="11018521"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2613" y="1431925"/>
            <a:ext cx="5208587" cy="430932"/>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4200" y="2081214"/>
            <a:ext cx="5206998" cy="1305209"/>
          </a:xfrm>
        </p:spPr>
        <p:txBody>
          <a:bodyPr/>
          <a:lstStyle>
            <a:lvl1pPr>
              <a:defRPr sz="2000"/>
            </a:lvl1pPr>
            <a:lvl2pPr>
              <a:defRPr sz="1600"/>
            </a:lvl2pPr>
            <a:lvl3pPr>
              <a:defRPr sz="1401"/>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400800" y="1431925"/>
            <a:ext cx="5208587" cy="430932"/>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400800" y="2081214"/>
            <a:ext cx="5208588" cy="1305209"/>
          </a:xfrm>
        </p:spPr>
        <p:txBody>
          <a:bodyPr/>
          <a:lstStyle>
            <a:lvl1pPr>
              <a:defRPr sz="2000"/>
            </a:lvl1pPr>
            <a:lvl2pPr>
              <a:defRPr sz="1600"/>
            </a:lvl2pPr>
            <a:lvl3pPr>
              <a:defRPr sz="1401"/>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15665"/>
      </p:ext>
    </p:extLst>
  </p:cSld>
  <p:clrMapOvr>
    <a:masterClrMapping/>
  </p:clrMapOvr>
  <p:transition>
    <p:fade/>
  </p:transition>
  <p:hf hdr="0" dt="0"/>
  <p:extLst>
    <p:ext uri="{DCECCB84-F9BA-43D5-87BE-67443E8EF086}">
      <p15:sldGuideLst xmlns:p15="http://schemas.microsoft.com/office/powerpoint/2012/main">
        <p15:guide id="2" orient="horz" pos="1311">
          <p15:clr>
            <a:srgbClr val="5ACBF0"/>
          </p15:clr>
        </p15:guide>
        <p15:guide id="4" pos="8411">
          <p15:clr>
            <a:srgbClr val="5ACBF0"/>
          </p15:clr>
        </p15:guide>
        <p15:guide id="5" pos="9258">
          <p15:clr>
            <a:srgbClr val="5ACBF0"/>
          </p15:clr>
        </p15:guide>
        <p15:guide id="8" pos="3651">
          <p15:clr>
            <a:srgbClr val="5ACBF0"/>
          </p15:clr>
        </p15:guide>
        <p15:guide id="9" pos="4032">
          <p15:clr>
            <a:srgbClr val="5ACBF0"/>
          </p15:clr>
        </p15:guide>
        <p15:guide id="10" pos="3840">
          <p15:clr>
            <a:srgbClr val="F26B43"/>
          </p15:clr>
        </p15:guide>
      </p15:sldGuideLst>
    </p:ext>
  </p:extLst>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userDrawn="1">
  <p:cSld name="Three Column Layout with subheads - Viva">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1925"/>
            <a:ext cx="3401568" cy="62190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199" y="2283114"/>
            <a:ext cx="3398839" cy="1384995"/>
          </a:xfrm>
        </p:spPr>
        <p:txBody>
          <a:bodyPr wrap="square">
            <a:spAutoFit/>
          </a:bodyPr>
          <a:lstStyle>
            <a:lvl1pPr marL="0" indent="0">
              <a:defRPr lang="en-US" sz="1800" dirty="0"/>
            </a:lvl1pPr>
            <a:lvl2pPr marL="173038" indent="0">
              <a:defRPr lang="en-US" sz="1600" dirty="0"/>
            </a:lvl2pPr>
            <a:lvl3pPr marL="342900" indent="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4398115" y="1431925"/>
            <a:ext cx="3401568" cy="62190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4395216" y="2283115"/>
            <a:ext cx="3397822" cy="1384995"/>
          </a:xfrm>
        </p:spPr>
        <p:txBody>
          <a:bodyPr wrap="square">
            <a:spAutoFit/>
          </a:bodyPr>
          <a:lstStyle>
            <a:lvl1pPr marL="0" indent="0">
              <a:defRPr lang="en-US" sz="1800" dirty="0"/>
            </a:lvl1pPr>
            <a:lvl2pPr marL="173038" indent="0">
              <a:defRPr lang="en-US" sz="1600" dirty="0"/>
            </a:lvl2pPr>
            <a:lvl3pPr marL="342900" indent="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8207820" y="1431925"/>
            <a:ext cx="3401568" cy="62190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8211566" y="2283115"/>
            <a:ext cx="3397822" cy="1384995"/>
          </a:xfrm>
        </p:spPr>
        <p:txBody>
          <a:bodyPr wrap="square">
            <a:spAutoFit/>
          </a:bodyPr>
          <a:lstStyle>
            <a:lvl1pPr marL="0" indent="0">
              <a:defRPr lang="en-US" sz="1800" dirty="0"/>
            </a:lvl1pPr>
            <a:lvl2pPr marL="173038" indent="0">
              <a:defRPr lang="en-US" sz="1600" dirty="0"/>
            </a:lvl2pPr>
            <a:lvl3pPr marL="342900" indent="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1389441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2509">
          <p15:clr>
            <a:srgbClr val="5ACBF0"/>
          </p15:clr>
        </p15:guide>
        <p15:guide id="7" pos="2768">
          <p15:clr>
            <a:srgbClr val="5ACBF0"/>
          </p15:clr>
        </p15:guide>
        <p15:guide id="9" pos="4909">
          <p15:clr>
            <a:srgbClr val="5ACBF0"/>
          </p15:clr>
        </p15:guide>
        <p15:guide id="10" pos="5171">
          <p15:clr>
            <a:srgbClr val="5ACBF0"/>
          </p15:clr>
        </p15:guide>
        <p15:guide id="12" orient="horz" pos="1436">
          <p15:clr>
            <a:srgbClr val="5ACBF0"/>
          </p15:clr>
        </p15:guide>
        <p15:guide id="13" pos="3840">
          <p15:clr>
            <a:srgbClr val="F26B43"/>
          </p15:clr>
        </p15:guide>
      </p15:sldGuideLst>
    </p:ext>
  </p:extLst>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userDrawn="1">
  <p:cSld name="Title Only - Viv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EEA8-107E-5DAE-4055-D9825BF9795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1696322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pos="3840">
          <p15:clr>
            <a:srgbClr val="C35EA4"/>
          </p15:clr>
        </p15:guide>
        <p15:guide id="2" orient="horz" pos="2160">
          <p15:clr>
            <a:srgbClr val="C35EA4"/>
          </p15:clr>
        </p15:guide>
      </p15:sldGuideLst>
    </p:ext>
  </p:extLst>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userDrawn="1">
  <p:cSld name="Blank Viva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8887570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pos="3840">
          <p15:clr>
            <a:srgbClr val="C35EA4"/>
          </p15:clr>
        </p15:guide>
        <p15:guide id="2" orient="horz" pos="2160">
          <p15:clr>
            <a:srgbClr val="C35EA4"/>
          </p15:clr>
        </p15:guide>
      </p15:sldGuideLst>
    </p:ext>
  </p:extLst>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userDrawn="1">
  <p:cSld name="Title Only - BLACK">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F5D05-0FFB-88C3-2330-2673AE6A009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834376445"/>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300.xml><?xml version="1.0" encoding="utf-8"?>
<p:sldLayout xmlns:a="http://schemas.openxmlformats.org/drawingml/2006/main" xmlns:r="http://schemas.openxmlformats.org/officeDocument/2006/relationships" xmlns:p="http://schemas.openxmlformats.org/presentationml/2006/main" preserve="1" userDrawn="1">
  <p:cSld name="Blank - White">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157609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9" orient="horz" pos="1271">
          <p15:clr>
            <a:srgbClr val="5ACBF0"/>
          </p15:clr>
        </p15:guide>
      </p15:sldGuideLst>
    </p:ext>
  </p:extLst>
</p:sldLayout>
</file>

<file path=ppt/slideLayouts/slideLayout301.xml><?xml version="1.0" encoding="utf-8"?>
<p:sldLayout xmlns:a="http://schemas.openxmlformats.org/drawingml/2006/main" xmlns:r="http://schemas.openxmlformats.org/officeDocument/2006/relationships" xmlns:p="http://schemas.openxmlformats.org/presentationml/2006/main" preserve="1" userDrawn="1">
  <p:cSld name="Feature slid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4201" y="457200"/>
            <a:ext cx="3683000" cy="1107996"/>
          </a:xfrm>
        </p:spPr>
        <p:txBody>
          <a:bodyPr wrap="square" anchor="t" anchorCtr="0">
            <a:spAutoFit/>
          </a:bodyPr>
          <a:lstStyle>
            <a:lvl1pPr>
              <a:defRPr sz="3600">
                <a:solidFill>
                  <a:schemeClr val="tx1"/>
                </a:solidFill>
              </a:defRPr>
            </a:lvl1pPr>
          </a:lstStyle>
          <a:p>
            <a:r>
              <a:rPr lang="en-US"/>
              <a:t>Click to edit Master title style</a:t>
            </a:r>
          </a:p>
        </p:txBody>
      </p:sp>
      <p:sp>
        <p:nvSpPr>
          <p:cNvPr id="4" name="Text Placeholder 3"/>
          <p:cNvSpPr>
            <a:spLocks noGrp="1"/>
          </p:cNvSpPr>
          <p:nvPr>
            <p:ph type="body" sz="quarter" idx="10"/>
          </p:nvPr>
        </p:nvSpPr>
        <p:spPr>
          <a:xfrm>
            <a:off x="584201" y="2971800"/>
            <a:ext cx="3682999" cy="603242"/>
          </a:xfrm>
        </p:spPr>
        <p:txBody>
          <a:bodyPr wrap="square" anchor="ctr" anchorCtr="0">
            <a:spAutoFit/>
          </a:bodyPr>
          <a:lstStyle>
            <a:lvl1pPr marL="0" indent="0">
              <a:spcBef>
                <a:spcPts val="1200"/>
              </a:spcBef>
              <a:buNone/>
              <a:defRPr sz="2000">
                <a:solidFill>
                  <a:schemeClr val="tx1"/>
                </a:solidFill>
              </a:defRPr>
            </a:lvl1pPr>
            <a:lvl2pPr marL="0" indent="0">
              <a:buNone/>
              <a:defRPr sz="1600"/>
            </a:lvl2pPr>
            <a:lvl3pPr marL="228600" indent="0">
              <a:buNone/>
              <a:defRPr/>
            </a:lvl3pPr>
            <a:lvl4pPr marL="457200" indent="0">
              <a:buNone/>
              <a:defRPr/>
            </a:lvl4pPr>
            <a:lvl5pPr marL="685800" indent="0">
              <a:buNone/>
              <a:defRPr/>
            </a:lvl5pPr>
          </a:lstStyle>
          <a:p>
            <a:pPr lvl="0"/>
            <a:r>
              <a:rPr lang="en-US"/>
              <a:t>Click to edit Master text styles</a:t>
            </a:r>
          </a:p>
          <a:p>
            <a:pPr lvl="1"/>
            <a:r>
              <a:rPr lang="en-US"/>
              <a:t>Second level</a:t>
            </a:r>
          </a:p>
        </p:txBody>
      </p:sp>
      <p:sp>
        <p:nvSpPr>
          <p:cNvPr id="5" name="Picture Placeholder 11" descr="This photo is a 'placeholder' only. Drag or drop your photo here, or click and tap the center to insert a photo.">
            <a:extLst>
              <a:ext uri="{FF2B5EF4-FFF2-40B4-BE49-F238E27FC236}">
                <a16:creationId xmlns:a16="http://schemas.microsoft.com/office/drawing/2014/main" id="{37775906-3458-9E49-E523-DC4949D49F76}"/>
              </a:ext>
            </a:extLst>
          </p:cNvPr>
          <p:cNvSpPr>
            <a:spLocks noGrp="1"/>
          </p:cNvSpPr>
          <p:nvPr>
            <p:ph type="pic" sz="quarter" idx="11" hasCustomPrompt="1"/>
          </p:nvPr>
        </p:nvSpPr>
        <p:spPr>
          <a:xfrm>
            <a:off x="4875557" y="1572196"/>
            <a:ext cx="6601968" cy="3713607"/>
          </a:xfrm>
          <a:prstGeom prst="rect">
            <a:avLst/>
          </a:prstGeom>
          <a:blipFill>
            <a:blip r:embed="rId2" cstate="screen">
              <a:extLst>
                <a:ext uri="{28A0092B-C50C-407E-A947-70E740481C1C}">
                  <a14:useLocalDpi xmlns:a14="http://schemas.microsoft.com/office/drawing/2010/main"/>
                </a:ext>
              </a:extLst>
            </a:blip>
            <a:stretch>
              <a:fillRect/>
            </a:stretch>
          </a:blipFill>
          <a:ln w="254000">
            <a:noFill/>
          </a:ln>
          <a:effectLst>
            <a:outerShdw blurRad="127000" dist="63500" dir="2700000" algn="ctr" rotWithShape="0">
              <a:srgbClr val="000000">
                <a:alpha val="25000"/>
              </a:srgbClr>
            </a:outerShdw>
          </a:effectLst>
        </p:spPr>
        <p:txBody>
          <a:bodyPr tIns="1005840">
            <a:noAutofit/>
          </a:bodyPr>
          <a:lstStyle>
            <a:lvl1pPr marL="0" indent="0" algn="ctr">
              <a:buNone/>
              <a:defRPr sz="1400">
                <a:solidFill>
                  <a:srgbClr val="000000"/>
                </a:solidFill>
                <a:latin typeface="+mj-lt"/>
              </a:defRPr>
            </a:lvl1pPr>
          </a:lstStyle>
          <a:p>
            <a:r>
              <a:rPr lang="en-US"/>
              <a:t>Drag and drop your</a:t>
            </a:r>
            <a:br>
              <a:rPr lang="en-US"/>
            </a:br>
            <a:r>
              <a:rPr lang="en-US"/>
              <a:t>photo here or click or</a:t>
            </a:r>
            <a:br>
              <a:rPr lang="en-US"/>
            </a:br>
            <a:r>
              <a:rPr lang="en-US"/>
              <a:t>tap icon below to insert.</a:t>
            </a:r>
          </a:p>
        </p:txBody>
      </p:sp>
    </p:spTree>
    <p:extLst>
      <p:ext uri="{BB962C8B-B14F-4D97-AF65-F5344CB8AC3E}">
        <p14:creationId xmlns:p14="http://schemas.microsoft.com/office/powerpoint/2010/main" val="281034856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872">
          <p15:clr>
            <a:srgbClr val="C35EA4"/>
          </p15:clr>
        </p15:guide>
        <p15:guide id="4" orient="horz" pos="1464">
          <p15:clr>
            <a:srgbClr val="C35EA4"/>
          </p15:clr>
        </p15:guide>
        <p15:guide id="5" pos="2688">
          <p15:clr>
            <a:srgbClr val="C35EA4"/>
          </p15:clr>
        </p15:guide>
        <p15:guide id="6" pos="5280">
          <p15:clr>
            <a:srgbClr val="FBAE40"/>
          </p15:clr>
        </p15:guide>
        <p15:guide id="7" orient="horz" pos="2160">
          <p15:clr>
            <a:srgbClr val="C35EA4"/>
          </p15:clr>
        </p15:guide>
      </p15:sldGuideLst>
    </p:ext>
  </p:extLst>
</p:sldLayout>
</file>

<file path=ppt/slideLayouts/slideLayout302.xml><?xml version="1.0" encoding="utf-8"?>
<p:sldLayout xmlns:a="http://schemas.openxmlformats.org/drawingml/2006/main" xmlns:r="http://schemas.openxmlformats.org/officeDocument/2006/relationships" xmlns:p="http://schemas.openxmlformats.org/presentationml/2006/main" preserve="1" userDrawn="1">
  <p:cSld name="Photo full bleed left title">
    <p:bg>
      <p:bgRef idx="1001">
        <a:schemeClr val="bg1"/>
      </p:bgRef>
    </p:bg>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vert="horz" wrap="square" lIns="0" tIns="0" rIns="0" bIns="731520" rtlCol="0" anchor="ctr" anchorCtr="0">
            <a:noAutofit/>
          </a:bodyPr>
          <a:lstStyle>
            <a:lvl1pPr>
              <a:defRPr lang="en-US" sz="800" b="1">
                <a:solidFill>
                  <a:srgbClr val="000000"/>
                </a:solidFill>
              </a:defRPr>
            </a:lvl1pPr>
          </a:lstStyle>
          <a:p>
            <a:pPr lvl="0" algn="ctr"/>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Tree>
    <p:extLst>
      <p:ext uri="{BB962C8B-B14F-4D97-AF65-F5344CB8AC3E}">
        <p14:creationId xmlns:p14="http://schemas.microsoft.com/office/powerpoint/2010/main" val="51848648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303.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5216" y="457200"/>
            <a:ext cx="11027664"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608"/>
            <a:ext cx="11027664" cy="1612749"/>
          </a:xfrm>
        </p:spPr>
        <p:txBody>
          <a:bodyPr wrap="square">
            <a:spAutoFit/>
          </a:bodyPr>
          <a:lstStyle>
            <a:lvl1pPr marL="0" indent="0">
              <a:buNone/>
              <a:defRPr/>
            </a:lvl1pPr>
            <a:lvl2pPr marL="0" indent="0">
              <a:buNone/>
              <a:defRPr/>
            </a:lvl2pPr>
            <a:lvl3pPr marL="228600" indent="0">
              <a:buNone/>
              <a:defRPr/>
            </a:lvl3pPr>
            <a:lvl4pPr marL="457200" indent="0">
              <a:buNone/>
              <a:defRPr/>
            </a:lvl4pPr>
            <a:lvl5pPr marL="685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8617922"/>
      </p:ext>
    </p:extLst>
  </p:cSld>
  <p:clrMapOvr>
    <a:masterClrMapping/>
  </p:clrMapOvr>
  <p:transition>
    <p:fade/>
  </p:transition>
  <p:extLst>
    <p:ext uri="{DCECCB84-F9BA-43D5-87BE-67443E8EF086}">
      <p15:sldGuideLst xmlns:p15="http://schemas.microsoft.com/office/powerpoint/2012/main"/>
    </p:ext>
  </p:extLst>
</p:sldLayout>
</file>

<file path=ppt/slideLayouts/slideLayout30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EEA8-107E-5DAE-4055-D9825BF9795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98908496"/>
      </p:ext>
    </p:extLst>
  </p:cSld>
  <p:clrMapOvr>
    <a:masterClrMapping/>
  </p:clrMapOvr>
  <p:transition>
    <p:fade/>
  </p:transition>
  <p:extLst>
    <p:ext uri="{DCECCB84-F9BA-43D5-87BE-67443E8EF086}">
      <p15:sldGuideLst xmlns:p15="http://schemas.microsoft.com/office/powerpoint/2012/main">
        <p15:guide id="1" pos="3840">
          <p15:clr>
            <a:srgbClr val="C35EA4"/>
          </p15:clr>
        </p15:guide>
        <p15:guide id="2" orient="horz" pos="2160">
          <p15:clr>
            <a:srgbClr val="C35EA4"/>
          </p15:clr>
        </p15:guide>
      </p15:sldGuideLst>
    </p:ext>
  </p:extLst>
</p:sldLayout>
</file>

<file path=ppt/slideLayouts/slideLayout305.xml><?xml version="1.0" encoding="utf-8"?>
<p:sldLayout xmlns:a="http://schemas.openxmlformats.org/drawingml/2006/main" xmlns:r="http://schemas.openxmlformats.org/officeDocument/2006/relationships" xmlns:p="http://schemas.openxmlformats.org/presentationml/2006/main" preserve="1" userDrawn="1">
  <p:cSld name="1_Blank">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472543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306.xml><?xml version="1.0" encoding="utf-8"?>
<p:sldLayout xmlns:a="http://schemas.openxmlformats.org/drawingml/2006/main" xmlns:r="http://schemas.openxmlformats.org/officeDocument/2006/relationships" xmlns:p="http://schemas.openxmlformats.org/presentationml/2006/main" preserve="1" userDrawn="1">
  <p:cSld name="Blank - BLACK">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58118471"/>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sldGuideLst>
    </p:ext>
  </p:extLst>
</p:sldLayout>
</file>

<file path=ppt/slideLayouts/slideLayout307.xml><?xml version="1.0" encoding="utf-8"?>
<p:sldLayout xmlns:a="http://schemas.openxmlformats.org/drawingml/2006/main" xmlns:r="http://schemas.openxmlformats.org/officeDocument/2006/relationships" xmlns:p="http://schemas.openxmlformats.org/presentationml/2006/main" showMasterSp="0" userDrawn="1">
  <p:cSld name="2_Feature slid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71499" y="457200"/>
            <a:ext cx="3695701" cy="1107996"/>
          </a:xfrm>
        </p:spPr>
        <p:txBody>
          <a:bodyPr wrap="square" anchor="t" anchorCtr="0">
            <a:spAutoFit/>
          </a:bodyPr>
          <a:lstStyle>
            <a:lvl1pPr>
              <a:defRPr sz="3600">
                <a:solidFill>
                  <a:schemeClr val="tx1"/>
                </a:solidFill>
              </a:defRPr>
            </a:lvl1pPr>
          </a:lstStyle>
          <a:p>
            <a:r>
              <a:rPr lang="en-US"/>
              <a:t>Click to edit Master title style</a:t>
            </a:r>
          </a:p>
        </p:txBody>
      </p:sp>
      <p:sp>
        <p:nvSpPr>
          <p:cNvPr id="4" name="Text Placeholder 3"/>
          <p:cNvSpPr>
            <a:spLocks noGrp="1"/>
          </p:cNvSpPr>
          <p:nvPr>
            <p:ph type="body" sz="quarter" idx="10"/>
          </p:nvPr>
        </p:nvSpPr>
        <p:spPr>
          <a:xfrm>
            <a:off x="571500" y="3127379"/>
            <a:ext cx="3695700" cy="603242"/>
          </a:xfrm>
        </p:spPr>
        <p:txBody>
          <a:bodyPr wrap="square" anchor="ctr" anchorCtr="0">
            <a:spAutoFit/>
          </a:bodyPr>
          <a:lstStyle>
            <a:lvl1pPr marL="0" indent="0">
              <a:spcBef>
                <a:spcPts val="1200"/>
              </a:spcBef>
              <a:buNone/>
              <a:defRPr sz="2000">
                <a:solidFill>
                  <a:schemeClr val="tx1"/>
                </a:solidFill>
              </a:defRPr>
            </a:lvl1pPr>
            <a:lvl2pPr marL="0" indent="0">
              <a:buNone/>
              <a:defRPr sz="1600"/>
            </a:lvl2pPr>
            <a:lvl3pPr marL="228600" indent="0">
              <a:buNone/>
              <a:defRPr/>
            </a:lvl3pPr>
            <a:lvl4pPr marL="457200" indent="0">
              <a:buNone/>
              <a:defRPr/>
            </a:lvl4pPr>
            <a:lvl5pPr marL="685800" indent="0">
              <a:buNone/>
              <a:defRPr/>
            </a:lvl5pPr>
          </a:lstStyle>
          <a:p>
            <a:pPr lvl="0"/>
            <a:r>
              <a:rPr lang="en-US"/>
              <a:t>Click to edit Master text styles</a:t>
            </a:r>
          </a:p>
          <a:p>
            <a:pPr lvl="1"/>
            <a:r>
              <a:rPr lang="en-US"/>
              <a:t>Second level</a:t>
            </a:r>
          </a:p>
        </p:txBody>
      </p:sp>
      <p:sp>
        <p:nvSpPr>
          <p:cNvPr id="3" name="Picture Placeholder 2">
            <a:extLst>
              <a:ext uri="{FF2B5EF4-FFF2-40B4-BE49-F238E27FC236}">
                <a16:creationId xmlns:a16="http://schemas.microsoft.com/office/drawing/2014/main" id="{4067C7C5-F2AA-4FC9-BA35-9771C1BF716F}"/>
              </a:ext>
            </a:extLst>
          </p:cNvPr>
          <p:cNvSpPr>
            <a:spLocks noGrp="1"/>
          </p:cNvSpPr>
          <p:nvPr>
            <p:ph type="pic" sz="quarter" idx="11"/>
          </p:nvPr>
        </p:nvSpPr>
        <p:spPr>
          <a:xfrm>
            <a:off x="4739951" y="1"/>
            <a:ext cx="7452049" cy="6858000"/>
          </a:xfrm>
        </p:spPr>
        <p:txBody>
          <a:bodyPr/>
          <a:lstStyle/>
          <a:p>
            <a:r>
              <a:rPr lang="en-US"/>
              <a:t>Click icon to add picture</a:t>
            </a:r>
          </a:p>
        </p:txBody>
      </p:sp>
    </p:spTree>
    <p:extLst>
      <p:ext uri="{BB962C8B-B14F-4D97-AF65-F5344CB8AC3E}">
        <p14:creationId xmlns:p14="http://schemas.microsoft.com/office/powerpoint/2010/main" val="61681389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872">
          <p15:clr>
            <a:srgbClr val="C35EA4"/>
          </p15:clr>
        </p15:guide>
        <p15:guide id="4" orient="horz" pos="1464">
          <p15:clr>
            <a:srgbClr val="C35EA4"/>
          </p15:clr>
        </p15:guide>
        <p15:guide id="5" pos="2688">
          <p15:clr>
            <a:srgbClr val="C35EA4"/>
          </p15:clr>
        </p15:guide>
        <p15:guide id="6" pos="5280">
          <p15:clr>
            <a:srgbClr val="FBAE40"/>
          </p15:clr>
        </p15:guide>
        <p15:guide id="7" orient="horz" pos="2160">
          <p15:clr>
            <a:srgbClr val="C35EA4"/>
          </p15:clr>
        </p15:guide>
      </p15:sldGuideLst>
    </p:ext>
  </p:extLst>
</p:sldLayout>
</file>

<file path=ppt/slideLayouts/slideLayout308.xml><?xml version="1.0" encoding="utf-8"?>
<p:sldLayout xmlns:a="http://schemas.openxmlformats.org/drawingml/2006/main" xmlns:r="http://schemas.openxmlformats.org/officeDocument/2006/relationships" xmlns:p="http://schemas.openxmlformats.org/presentationml/2006/main" preserve="1" userDrawn="1">
  <p:cSld name="1_Section Title">
    <p:bg>
      <p:bgRef idx="1001">
        <a:schemeClr val="bg2"/>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1C974479-4864-EF72-2132-4D6CF2F062A6}"/>
              </a:ext>
            </a:extLst>
          </p:cNvPr>
          <p:cNvPicPr>
            <a:picLocks noChangeAspect="1"/>
          </p:cNvPicPr>
          <p:nvPr userDrawn="1"/>
        </p:nvPicPr>
        <p:blipFill rotWithShape="1">
          <a:blip r:embed="rId2">
            <a:alphaModFix amt="15000"/>
            <a:extLst>
              <a:ext uri="{96DAC541-7B7A-43D3-8B79-37D633B846F1}">
                <asvg:svgBlip xmlns:asvg="http://schemas.microsoft.com/office/drawing/2016/SVG/main" r:embed="rId3"/>
              </a:ext>
            </a:extLst>
          </a:blip>
          <a:srcRect t="-7638" r="16394" b="21133"/>
          <a:stretch/>
        </p:blipFill>
        <p:spPr>
          <a:xfrm>
            <a:off x="6306651" y="619633"/>
            <a:ext cx="5882302" cy="6238368"/>
          </a:xfrm>
          <a:prstGeom prst="rect">
            <a:avLst/>
          </a:prstGeom>
        </p:spPr>
      </p:pic>
      <p:sp>
        <p:nvSpPr>
          <p:cNvPr id="2" name="Title 1"/>
          <p:cNvSpPr>
            <a:spLocks noGrp="1"/>
          </p:cNvSpPr>
          <p:nvPr>
            <p:ph type="title" hasCustomPrompt="1"/>
          </p:nvPr>
        </p:nvSpPr>
        <p:spPr>
          <a:xfrm>
            <a:off x="585216" y="2923990"/>
            <a:ext cx="11024172" cy="1003608"/>
          </a:xfrm>
          <a:noFill/>
        </p:spPr>
        <p:txBody>
          <a:bodyPr wrap="square" lIns="0" tIns="0" rIns="0" bIns="0" anchor="b" anchorCtr="0">
            <a:spAutoFit/>
          </a:bodyPr>
          <a:lstStyle>
            <a:lvl1pPr algn="l" defTabSz="932736" rtl="0" eaLnBrk="1" latinLnBrk="0" hangingPunct="1">
              <a:lnSpc>
                <a:spcPct val="90000"/>
              </a:lnSpc>
              <a:spcBef>
                <a:spcPct val="0"/>
              </a:spcBef>
              <a:buNone/>
              <a:defRPr lang="en-US" sz="7200" b="0" kern="1200" cap="none" spc="-50" baseline="0" dirty="0">
                <a:ln w="3175">
                  <a:noFill/>
                </a:ln>
                <a:gradFill>
                  <a:gsLst>
                    <a:gs pos="90000">
                      <a:srgbClr val="FFEF86"/>
                    </a:gs>
                    <a:gs pos="50000">
                      <a:srgbClr val="75C5A6"/>
                    </a:gs>
                    <a:gs pos="10000">
                      <a:srgbClr val="28AFE9"/>
                    </a:gs>
                  </a:gsLst>
                  <a:lin ang="14400000" scaled="0"/>
                </a:gradFill>
                <a:effectLst/>
                <a:latin typeface="+mj-lt"/>
                <a:ea typeface="+mn-ea"/>
                <a:cs typeface="Segoe UI Semilight" panose="020B0402040204020203" pitchFamily="34" charset="0"/>
              </a:defRPr>
            </a:lvl1pPr>
          </a:lstStyle>
          <a:p>
            <a:r>
              <a:rPr lang="en-US"/>
              <a:t>Section title</a:t>
            </a:r>
          </a:p>
        </p:txBody>
      </p:sp>
    </p:spTree>
    <p:extLst>
      <p:ext uri="{BB962C8B-B14F-4D97-AF65-F5344CB8AC3E}">
        <p14:creationId xmlns:p14="http://schemas.microsoft.com/office/powerpoint/2010/main" val="20061888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sldGuideLst>
    </p:ext>
  </p:extLst>
</p:sldLayout>
</file>

<file path=ppt/slideLayouts/slideLayout309.xml><?xml version="1.0" encoding="utf-8"?>
<p:sldLayout xmlns:a="http://schemas.openxmlformats.org/drawingml/2006/main" xmlns:r="http://schemas.openxmlformats.org/officeDocument/2006/relationships" xmlns:p="http://schemas.openxmlformats.org/presentationml/2006/main" preserve="1" userDrawn="1">
  <p:cSld name="1_Section Title and Subtitle">
    <p:bg>
      <p:bgRef idx="1001">
        <a:schemeClr val="bg2"/>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291407B0-2D23-A499-D1D0-D3FDAB91ACDA}"/>
              </a:ext>
            </a:extLst>
          </p:cNvPr>
          <p:cNvPicPr>
            <a:picLocks noChangeAspect="1"/>
          </p:cNvPicPr>
          <p:nvPr userDrawn="1"/>
        </p:nvPicPr>
        <p:blipFill rotWithShape="1">
          <a:blip r:embed="rId2">
            <a:alphaModFix amt="15000"/>
            <a:extLst>
              <a:ext uri="{96DAC541-7B7A-43D3-8B79-37D633B846F1}">
                <asvg:svgBlip xmlns:asvg="http://schemas.microsoft.com/office/drawing/2016/SVG/main" r:embed="rId3"/>
              </a:ext>
            </a:extLst>
          </a:blip>
          <a:srcRect t="-7638" r="16394" b="21133"/>
          <a:stretch/>
        </p:blipFill>
        <p:spPr>
          <a:xfrm>
            <a:off x="6306651" y="619633"/>
            <a:ext cx="5882302" cy="6238368"/>
          </a:xfrm>
          <a:prstGeom prst="rect">
            <a:avLst/>
          </a:prstGeom>
        </p:spPr>
      </p:pic>
      <p:sp>
        <p:nvSpPr>
          <p:cNvPr id="2" name="Title 1"/>
          <p:cNvSpPr>
            <a:spLocks noGrp="1"/>
          </p:cNvSpPr>
          <p:nvPr>
            <p:ph type="title" hasCustomPrompt="1"/>
          </p:nvPr>
        </p:nvSpPr>
        <p:spPr>
          <a:xfrm>
            <a:off x="585216" y="2431804"/>
            <a:ext cx="11024172" cy="997196"/>
          </a:xfrm>
          <a:noFill/>
        </p:spPr>
        <p:txBody>
          <a:bodyPr wrap="square" lIns="0" tIns="0" rIns="0" bIns="0" anchor="b" anchorCtr="0">
            <a:spAutoFit/>
          </a:bodyPr>
          <a:lstStyle>
            <a:lvl1pPr algn="l" defTabSz="932736" rtl="0" eaLnBrk="1" latinLnBrk="0" hangingPunct="1">
              <a:lnSpc>
                <a:spcPct val="90000"/>
              </a:lnSpc>
              <a:spcBef>
                <a:spcPct val="0"/>
              </a:spcBef>
              <a:buNone/>
              <a:defRPr lang="en-US" sz="7200" b="0" kern="1200" cap="none" spc="-50" baseline="0" dirty="0">
                <a:ln w="3175">
                  <a:noFill/>
                </a:ln>
                <a:gradFill>
                  <a:gsLst>
                    <a:gs pos="90000">
                      <a:srgbClr val="FFEF86"/>
                    </a:gs>
                    <a:gs pos="50000">
                      <a:srgbClr val="75C5A6"/>
                    </a:gs>
                    <a:gs pos="10000">
                      <a:srgbClr val="28AFE9"/>
                    </a:gs>
                  </a:gsLst>
                  <a:lin ang="14400000" scaled="0"/>
                </a:gradFill>
                <a:effectLst/>
                <a:latin typeface="+mj-lt"/>
                <a:ea typeface="+mn-ea"/>
                <a:cs typeface="Segoe UI Semilight" panose="020B0402040204020203" pitchFamily="34" charset="0"/>
              </a:defRPr>
            </a:lvl1pPr>
          </a:lstStyle>
          <a:p>
            <a:r>
              <a:rPr lang="en-US"/>
              <a:t>Section title</a:t>
            </a:r>
          </a:p>
        </p:txBody>
      </p:sp>
      <p:sp>
        <p:nvSpPr>
          <p:cNvPr id="4" name="Text Placeholder 3">
            <a:extLst>
              <a:ext uri="{FF2B5EF4-FFF2-40B4-BE49-F238E27FC236}">
                <a16:creationId xmlns:a16="http://schemas.microsoft.com/office/drawing/2014/main" id="{C2C3A307-B41B-4EFD-890F-F8BA3EEB96EB}"/>
              </a:ext>
            </a:extLst>
          </p:cNvPr>
          <p:cNvSpPr>
            <a:spLocks noGrp="1"/>
          </p:cNvSpPr>
          <p:nvPr>
            <p:ph type="body" sz="quarter" idx="10" hasCustomPrompt="1"/>
          </p:nvPr>
        </p:nvSpPr>
        <p:spPr>
          <a:xfrm>
            <a:off x="584200" y="3429000"/>
            <a:ext cx="11022259" cy="675570"/>
          </a:xfrm>
        </p:spPr>
        <p:txBody>
          <a:bodyPr/>
          <a:lstStyle>
            <a:lvl1pPr>
              <a:defRPr lang="en-US" sz="2600" kern="1200" spc="0" baseline="0" dirty="0" smtClean="0">
                <a:solidFill>
                  <a:schemeClr val="tx1"/>
                </a:solidFill>
                <a:latin typeface="+mn-lt"/>
                <a:ea typeface="+mn-ea"/>
                <a:cs typeface="+mn-cs"/>
              </a:defRPr>
            </a:lvl1pPr>
            <a:lvl2pPr>
              <a:defRPr lang="en-US" sz="2000" kern="1200" spc="0" baseline="0" dirty="0">
                <a:solidFill>
                  <a:schemeClr val="tx1"/>
                </a:solidFill>
                <a:latin typeface="+mn-lt"/>
                <a:ea typeface="+mn-ea"/>
                <a:cs typeface="+mn-cs"/>
              </a:defRPr>
            </a:lvl2pPr>
          </a:lstStyle>
          <a:p>
            <a:pPr marL="0" marR="0" lvl="0" indent="0" algn="l" defTabSz="932742" rtl="0" eaLnBrk="1" fontAlgn="auto" latinLnBrk="0" hangingPunct="1">
              <a:lnSpc>
                <a:spcPct val="90000"/>
              </a:lnSpc>
              <a:spcBef>
                <a:spcPts val="1200"/>
              </a:spcBef>
              <a:spcAft>
                <a:spcPts val="0"/>
              </a:spcAft>
              <a:buClrTx/>
              <a:buSzPct val="90000"/>
              <a:buFont typeface="Arial" pitchFamily="34" charset="0"/>
              <a:buNone/>
              <a:tabLst/>
            </a:pPr>
            <a:r>
              <a:rPr lang="en-US"/>
              <a:t>Subtitle</a:t>
            </a:r>
          </a:p>
          <a:p>
            <a:pPr marL="0" marR="0" lvl="1" indent="0" algn="l" defTabSz="932742" rtl="0" eaLnBrk="1" fontAlgn="auto" latinLnBrk="0" hangingPunct="1">
              <a:lnSpc>
                <a:spcPct val="90000"/>
              </a:lnSpc>
              <a:spcBef>
                <a:spcPts val="300"/>
              </a:spcBef>
              <a:spcAft>
                <a:spcPts val="0"/>
              </a:spcAft>
              <a:buClrTx/>
              <a:buSzPct val="90000"/>
              <a:buFont typeface="Arial" pitchFamily="34" charset="0"/>
              <a:buNone/>
              <a:tabLst/>
            </a:pPr>
            <a:r>
              <a:rPr lang="en-US"/>
              <a:t>Additional detail</a:t>
            </a:r>
          </a:p>
        </p:txBody>
      </p:sp>
    </p:spTree>
    <p:extLst>
      <p:ext uri="{BB962C8B-B14F-4D97-AF65-F5344CB8AC3E}">
        <p14:creationId xmlns:p14="http://schemas.microsoft.com/office/powerpoint/2010/main" val="709539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sldGuideLst>
    </p:ext>
  </p:extLst>
</p:sldLayout>
</file>

<file path=ppt/slideLayouts/slideLayout310.xml><?xml version="1.0" encoding="utf-8"?>
<p:sldLayout xmlns:a="http://schemas.openxmlformats.org/drawingml/2006/main" xmlns:r="http://schemas.openxmlformats.org/officeDocument/2006/relationships" xmlns:p="http://schemas.openxmlformats.org/presentationml/2006/main">
  <p:cSld name="Section 2">
    <p:bg>
      <p:bgPr>
        <a:solidFill>
          <a:schemeClr val="accent5"/>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1" y="2941444"/>
            <a:ext cx="9144000" cy="609345"/>
          </a:xfrm>
          <a:noFill/>
        </p:spPr>
        <p:txBody>
          <a:bodyPr lIns="0" tIns="0" rIns="0" bIns="0" anchor="ctr" anchorCtr="0">
            <a:spAutoFit/>
          </a:bodyPr>
          <a:lstStyle>
            <a:lvl1pPr algn="l" defTabSz="932736" rtl="0" eaLnBrk="1" latinLnBrk="0" hangingPunct="1">
              <a:lnSpc>
                <a:spcPct val="90000"/>
              </a:lnSpc>
              <a:spcBef>
                <a:spcPct val="0"/>
              </a:spcBef>
              <a:buNone/>
              <a:defRPr lang="en-US" sz="4400" b="0" kern="1200" cap="none" spc="-50" baseline="0" dirty="0">
                <a:ln w="3175">
                  <a:noFill/>
                </a:ln>
                <a:gradFill>
                  <a:gsLst>
                    <a:gs pos="90000">
                      <a:srgbClr val="FFEF86"/>
                    </a:gs>
                    <a:gs pos="10000">
                      <a:srgbClr val="1CD278"/>
                    </a:gs>
                  </a:gsLst>
                  <a:lin ang="14400000" scaled="0"/>
                </a:gradFill>
                <a:effectLst/>
                <a:latin typeface="+mj-lt"/>
                <a:ea typeface="+mn-ea"/>
                <a:cs typeface="Segoe UI Semilight" panose="020B0402040204020203" pitchFamily="34" charset="0"/>
              </a:defRPr>
            </a:lvl1pPr>
          </a:lstStyle>
          <a:p>
            <a:r>
              <a:rPr lang="en-US"/>
              <a:t>Section title</a:t>
            </a:r>
          </a:p>
        </p:txBody>
      </p:sp>
    </p:spTree>
    <p:extLst>
      <p:ext uri="{BB962C8B-B14F-4D97-AF65-F5344CB8AC3E}">
        <p14:creationId xmlns:p14="http://schemas.microsoft.com/office/powerpoint/2010/main" val="26294496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extLst>
    <p:ext uri="{DCECCB84-F9BA-43D5-87BE-67443E8EF086}">
      <p15:sldGuideLst xmlns:p15="http://schemas.microsoft.com/office/powerpoint/2012/main">
        <p15:guide id="1" orient="horz" pos="2160">
          <p15:clr>
            <a:srgbClr val="FBAE40"/>
          </p15:clr>
        </p15:guide>
        <p15:guide id="2" pos="14096">
          <p15:clr>
            <a:srgbClr val="5ACBF0"/>
          </p15:clr>
        </p15:guide>
        <p15:guide id="3" orient="horz" pos="1911">
          <p15:clr>
            <a:srgbClr val="5ACBF0"/>
          </p15:clr>
        </p15:guide>
      </p15:sldGuideLst>
    </p:ext>
  </p:extLst>
</p:sldLayout>
</file>

<file path=ppt/slideLayouts/slideLayout311.xml><?xml version="1.0" encoding="utf-8"?>
<p:sldLayout xmlns:a="http://schemas.openxmlformats.org/drawingml/2006/main" xmlns:r="http://schemas.openxmlformats.org/officeDocument/2006/relationships" xmlns:p="http://schemas.openxmlformats.org/presentationml/2006/main" preserve="1" userDrawn="1">
  <p:cSld name="Topic">
    <p:bg>
      <p:bgRef idx="1001">
        <a:schemeClr val="bg2"/>
      </p:bgRef>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42035C-C3E7-43A2-9BF5-57150C091DA7}"/>
              </a:ext>
            </a:extLst>
          </p:cNvPr>
          <p:cNvSpPr txBox="1"/>
          <p:nvPr userDrawn="1"/>
        </p:nvSpPr>
        <p:spPr>
          <a:xfrm>
            <a:off x="0" y="1289343"/>
            <a:ext cx="12192000" cy="4279313"/>
          </a:xfrm>
          <a:prstGeom prst="rect">
            <a:avLst/>
          </a:prstGeom>
          <a:noFill/>
        </p:spPr>
        <p:txBody>
          <a:bodyPr wrap="square" lIns="0" tIns="0" rIns="0" bIns="0" rtlCol="0">
            <a:spAutoFit/>
          </a:bodyPr>
          <a:lstStyle/>
          <a:p>
            <a:pPr lvl="0" algn="ctr" defTabSz="932736" rtl="0" eaLnBrk="1" latinLnBrk="0" hangingPunct="1">
              <a:lnSpc>
                <a:spcPct val="90000"/>
              </a:lnSpc>
              <a:spcBef>
                <a:spcPct val="0"/>
              </a:spcBef>
              <a:buNone/>
            </a:pPr>
            <a:r>
              <a:rPr lang="en-US" sz="30700" b="0" kern="1200" cap="none" spc="-50" baseline="0">
                <a:ln w="3175">
                  <a:noFill/>
                </a:ln>
                <a:gradFill>
                  <a:gsLst>
                    <a:gs pos="90000">
                      <a:srgbClr val="FFEF86">
                        <a:alpha val="25000"/>
                      </a:srgbClr>
                    </a:gs>
                    <a:gs pos="50000">
                      <a:srgbClr val="75C5A6">
                        <a:alpha val="25000"/>
                      </a:srgbClr>
                    </a:gs>
                    <a:gs pos="10000">
                      <a:srgbClr val="28AFE9">
                        <a:alpha val="25000"/>
                      </a:srgbClr>
                    </a:gs>
                  </a:gsLst>
                  <a:lin ang="14400000" scaled="0"/>
                </a:gradFill>
                <a:effectLst/>
                <a:latin typeface="+mj-lt"/>
                <a:ea typeface="+mn-ea"/>
                <a:cs typeface="Segoe UI Semilight" panose="020B0402040204020203" pitchFamily="34" charset="0"/>
              </a:rPr>
              <a:t>TOPIC</a:t>
            </a:r>
          </a:p>
        </p:txBody>
      </p:sp>
      <p:sp>
        <p:nvSpPr>
          <p:cNvPr id="2" name="Title 1"/>
          <p:cNvSpPr>
            <a:spLocks noGrp="1"/>
          </p:cNvSpPr>
          <p:nvPr>
            <p:ph type="title" hasCustomPrompt="1"/>
          </p:nvPr>
        </p:nvSpPr>
        <p:spPr>
          <a:xfrm>
            <a:off x="585216" y="2930402"/>
            <a:ext cx="11024172" cy="997196"/>
          </a:xfrm>
          <a:noFill/>
        </p:spPr>
        <p:txBody>
          <a:bodyPr wrap="square" lIns="0" tIns="0" rIns="0" bIns="0" anchor="ctr" anchorCtr="1">
            <a:spAutoFit/>
          </a:bodyPr>
          <a:lstStyle>
            <a:lvl1pPr algn="ctr" defTabSz="932742" rtl="0" eaLnBrk="1" latinLnBrk="0" hangingPunct="1">
              <a:lnSpc>
                <a:spcPct val="90000"/>
              </a:lnSpc>
              <a:spcBef>
                <a:spcPct val="0"/>
              </a:spcBef>
              <a:buNone/>
              <a:defRPr lang="en-US" sz="7200" b="0" kern="1200" cap="none" spc="-50" baseline="0" dirty="0">
                <a:ln w="3175">
                  <a:noFill/>
                </a:ln>
                <a:solidFill>
                  <a:schemeClr val="tx1"/>
                </a:solidFill>
                <a:effectLst/>
                <a:latin typeface="+mj-lt"/>
                <a:ea typeface="+mn-ea"/>
                <a:cs typeface="Segoe UI" pitchFamily="34" charset="0"/>
              </a:defRPr>
            </a:lvl1pPr>
          </a:lstStyle>
          <a:p>
            <a:r>
              <a:rPr lang="en-US"/>
              <a:t>Topic title</a:t>
            </a:r>
          </a:p>
        </p:txBody>
      </p:sp>
    </p:spTree>
    <p:extLst>
      <p:ext uri="{BB962C8B-B14F-4D97-AF65-F5344CB8AC3E}">
        <p14:creationId xmlns:p14="http://schemas.microsoft.com/office/powerpoint/2010/main" val="262113994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312.xml><?xml version="1.0" encoding="utf-8"?>
<p:sldLayout xmlns:a="http://schemas.openxmlformats.org/drawingml/2006/main" xmlns:r="http://schemas.openxmlformats.org/officeDocument/2006/relationships" xmlns:p="http://schemas.openxmlformats.org/presentationml/2006/main">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1055649"/>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313.xml><?xml version="1.0" encoding="utf-8"?>
<p:sldLayout xmlns:a="http://schemas.openxmlformats.org/drawingml/2006/main" xmlns:r="http://schemas.openxmlformats.org/officeDocument/2006/relationships" xmlns:p="http://schemas.openxmlformats.org/presentationml/2006/main" userDrawn="1">
  <p:cSld name="Title Only with heading background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0798822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12">
          <p15:clr>
            <a:srgbClr val="A4A3A4"/>
          </p15:clr>
        </p15:guide>
        <p15:guide id="28" orient="horz" pos="905">
          <p15:clr>
            <a:srgbClr val="5ACBF0"/>
          </p15:clr>
        </p15:guide>
        <p15:guide id="29" orient="horz" pos="1271">
          <p15:clr>
            <a:srgbClr val="5ACBF0"/>
          </p15:clr>
        </p15:guide>
        <p15:guide id="30" orient="horz" pos="264">
          <p15:clr>
            <a:srgbClr val="5ACBF0"/>
          </p15:clr>
        </p15:guide>
      </p15:sldGuideLst>
    </p:ext>
  </p:extLst>
</p:sldLayout>
</file>

<file path=ppt/slideLayouts/slideLayout314.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366C5A9-E42C-6A94-DCF1-54B1A55C6936}"/>
              </a:ext>
            </a:extLst>
          </p:cNvPr>
          <p:cNvSpPr>
            <a:spLocks noGrp="1"/>
          </p:cNvSpPr>
          <p:nvPr>
            <p:ph type="body" sz="quarter" idx="10"/>
          </p:nvPr>
        </p:nvSpPr>
        <p:spPr>
          <a:xfrm>
            <a:off x="606392" y="310896"/>
            <a:ext cx="10972800" cy="498598"/>
          </a:xfrm>
        </p:spPr>
        <p:txBody>
          <a:bodyPr/>
          <a:lstStyle>
            <a:lvl1pPr marL="0" indent="0" algn="ctr">
              <a:lnSpc>
                <a:spcPct val="90000"/>
              </a:lnSpc>
              <a:buNone/>
              <a:defRPr sz="3600">
                <a:gradFill flip="none" rotWithShape="1">
                  <a:gsLst>
                    <a:gs pos="42000">
                      <a:schemeClr val="accent1"/>
                    </a:gs>
                    <a:gs pos="100000">
                      <a:schemeClr val="accent5"/>
                    </a:gs>
                  </a:gsLst>
                  <a:lin ang="0" scaled="1"/>
                  <a:tileRect/>
                </a:gradFill>
                <a:latin typeface="+mj-lt"/>
              </a:defRPr>
            </a:lvl1pPr>
            <a:lvl2pPr marL="228600" indent="0">
              <a:buNone/>
              <a:defRPr/>
            </a:lvl2pPr>
          </a:lstStyle>
          <a:p>
            <a:pPr lvl="0"/>
            <a:r>
              <a:rPr lang="en-US"/>
              <a:t>Click to edit Master text styles</a:t>
            </a:r>
          </a:p>
        </p:txBody>
      </p:sp>
    </p:spTree>
    <p:extLst>
      <p:ext uri="{BB962C8B-B14F-4D97-AF65-F5344CB8AC3E}">
        <p14:creationId xmlns:p14="http://schemas.microsoft.com/office/powerpoint/2010/main" val="272308959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15.xml><?xml version="1.0" encoding="utf-8"?>
<p:sldLayout xmlns:a="http://schemas.openxmlformats.org/drawingml/2006/main" xmlns:r="http://schemas.openxmlformats.org/officeDocument/2006/relationships" xmlns:p="http://schemas.openxmlformats.org/presentationml/2006/main" userDrawn="1">
  <p:cSld name="Title Only - teal">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5C05699-E432-DB72-A85A-FB3D86E8B166}"/>
              </a:ext>
            </a:extLst>
          </p:cNvPr>
          <p:cNvGrpSpPr/>
          <p:nvPr userDrawn="1"/>
        </p:nvGrpSpPr>
        <p:grpSpPr>
          <a:xfrm>
            <a:off x="4639112" y="0"/>
            <a:ext cx="7552888" cy="6858000"/>
            <a:chOff x="4639112" y="0"/>
            <a:chExt cx="7552888" cy="6858000"/>
          </a:xfrm>
        </p:grpSpPr>
        <p:pic>
          <p:nvPicPr>
            <p:cNvPr id="6" name="Picture 5" descr="A planet in space&#10;&#10;Description automatically generated with low confidence">
              <a:extLst>
                <a:ext uri="{FF2B5EF4-FFF2-40B4-BE49-F238E27FC236}">
                  <a16:creationId xmlns:a16="http://schemas.microsoft.com/office/drawing/2014/main" id="{C93FAEC5-2894-D5AC-80DB-56C2913A069E}"/>
                </a:ext>
              </a:extLst>
            </p:cNvPr>
            <p:cNvPicPr>
              <a:picLocks noChangeAspect="1"/>
            </p:cNvPicPr>
            <p:nvPr userDrawn="1"/>
          </p:nvPicPr>
          <p:blipFill rotWithShape="1">
            <a:blip r:embed="rId2" cstate="hqprint">
              <a:extLst>
                <a:ext uri="{28A0092B-C50C-407E-A947-70E740481C1C}">
                  <a14:useLocalDpi xmlns:a14="http://schemas.microsoft.com/office/drawing/2010/main"/>
                </a:ext>
              </a:extLst>
            </a:blip>
            <a:srcRect t="13738"/>
            <a:stretch/>
          </p:blipFill>
          <p:spPr>
            <a:xfrm>
              <a:off x="6934200" y="0"/>
              <a:ext cx="5257800" cy="6858000"/>
            </a:xfrm>
            <a:prstGeom prst="rect">
              <a:avLst/>
            </a:prstGeom>
          </p:spPr>
        </p:pic>
        <p:sp>
          <p:nvSpPr>
            <p:cNvPr id="7" name="Rectangle 6">
              <a:extLst>
                <a:ext uri="{FF2B5EF4-FFF2-40B4-BE49-F238E27FC236}">
                  <a16:creationId xmlns:a16="http://schemas.microsoft.com/office/drawing/2014/main" id="{79401E0A-29ED-3255-0462-D3A9A44647C7}"/>
                </a:ext>
              </a:extLst>
            </p:cNvPr>
            <p:cNvSpPr/>
            <p:nvPr userDrawn="1"/>
          </p:nvSpPr>
          <p:spPr bwMode="auto">
            <a:xfrm>
              <a:off x="4639112" y="0"/>
              <a:ext cx="7552885" cy="6858000"/>
            </a:xfrm>
            <a:prstGeom prst="rect">
              <a:avLst/>
            </a:prstGeom>
            <a:gradFill>
              <a:gsLst>
                <a:gs pos="0">
                  <a:schemeClr val="bg1">
                    <a:alpha val="0"/>
                  </a:schemeClr>
                </a:gs>
                <a:gs pos="100000">
                  <a:schemeClr val="bg1"/>
                </a:gs>
              </a:gsLst>
              <a:lin ang="108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72199129"/>
      </p:ext>
    </p:extLst>
  </p:cSld>
  <p:clrMapOvr>
    <a:masterClrMapping/>
  </p:clrMapOvr>
  <p:transition>
    <p:fade/>
  </p:transition>
  <p:extLst>
    <p:ext uri="{DCECCB84-F9BA-43D5-87BE-67443E8EF086}">
      <p15:sldGuideLst xmlns:p15="http://schemas.microsoft.com/office/powerpoint/2012/main">
        <p15:guide id="16" pos="384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16.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3" y="1435100"/>
            <a:ext cx="11018838" cy="161300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5" y="-203943"/>
            <a:ext cx="578685" cy="154017"/>
          </a:xfrm>
          <a:prstGeom prst="rect">
            <a:avLst/>
          </a:prstGeom>
          <a:noFill/>
        </p:spPr>
        <p:txBody>
          <a:bodyPr wrap="none" lIns="0" tIns="0" rIns="0" bIns="0" rtlCol="0">
            <a:spAutoFit/>
          </a:bodyPr>
          <a:lstStyle/>
          <a:p>
            <a:pPr algn="l"/>
            <a:r>
              <a:rPr lang="en-US" sz="1001">
                <a:solidFill>
                  <a:srgbClr val="A3A3A3"/>
                </a:solidFill>
              </a:rPr>
              <a:t>ELT layout</a:t>
            </a:r>
          </a:p>
        </p:txBody>
      </p:sp>
    </p:spTree>
    <p:extLst>
      <p:ext uri="{BB962C8B-B14F-4D97-AF65-F5344CB8AC3E}">
        <p14:creationId xmlns:p14="http://schemas.microsoft.com/office/powerpoint/2010/main" val="4140601918"/>
      </p:ext>
    </p:extLst>
  </p:cSld>
  <p:clrMapOvr>
    <a:masterClrMapping/>
  </p:clrMapOvr>
  <p:transition>
    <p:fade/>
  </p:transition>
  <p:hf hdr="0" dt="0"/>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17.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526246156"/>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3F932-12BE-AD04-29A9-EBD73A5969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F9D04DF-0C3F-B861-8C50-EEFF46005E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1C0C7FC-B083-8974-4C62-0677770D70B3}"/>
              </a:ext>
            </a:extLst>
          </p:cNvPr>
          <p:cNvSpPr>
            <a:spLocks noGrp="1"/>
          </p:cNvSpPr>
          <p:nvPr>
            <p:ph type="dt" sz="half" idx="10"/>
          </p:nvPr>
        </p:nvSpPr>
        <p:spPr/>
        <p:txBody>
          <a:bodyPr/>
          <a:lstStyle/>
          <a:p>
            <a:fld id="{89DDE679-132A-4659-86A2-7A220FF2FCD3}" type="datetimeFigureOut">
              <a:rPr lang="en-US" smtClean="0"/>
              <a:t>6/30/2025</a:t>
            </a:fld>
            <a:endParaRPr lang="en-US"/>
          </a:p>
        </p:txBody>
      </p:sp>
      <p:sp>
        <p:nvSpPr>
          <p:cNvPr id="5" name="Footer Placeholder 4">
            <a:extLst>
              <a:ext uri="{FF2B5EF4-FFF2-40B4-BE49-F238E27FC236}">
                <a16:creationId xmlns:a16="http://schemas.microsoft.com/office/drawing/2014/main" id="{5FF86BAE-1653-597E-92E1-7E6BEA893D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4225E2-B543-5B8B-987D-E93CD85456E8}"/>
              </a:ext>
            </a:extLst>
          </p:cNvPr>
          <p:cNvSpPr>
            <a:spLocks noGrp="1"/>
          </p:cNvSpPr>
          <p:nvPr>
            <p:ph type="sldNum" sz="quarter" idx="12"/>
          </p:nvPr>
        </p:nvSpPr>
        <p:spPr/>
        <p:txBody>
          <a:bodyPr/>
          <a:lstStyle/>
          <a:p>
            <a:fld id="{878EEBDE-79E5-4EA1-90DC-ED632505D5BE}" type="slidenum">
              <a:rPr lang="en-US" smtClean="0"/>
              <a:t>‹#›</a:t>
            </a:fld>
            <a:endParaRPr lang="en-US"/>
          </a:p>
        </p:txBody>
      </p:sp>
    </p:spTree>
    <p:extLst>
      <p:ext uri="{BB962C8B-B14F-4D97-AF65-F5344CB8AC3E}">
        <p14:creationId xmlns:p14="http://schemas.microsoft.com/office/powerpoint/2010/main" val="2597792853"/>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72DC1-C898-5BCD-AE2C-5FDFDB5379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76795EF-9E87-0310-0C3D-1276F2BE9B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BBBA10-4A34-3CBD-543B-42AAAE59CE58}"/>
              </a:ext>
            </a:extLst>
          </p:cNvPr>
          <p:cNvSpPr>
            <a:spLocks noGrp="1"/>
          </p:cNvSpPr>
          <p:nvPr>
            <p:ph type="dt" sz="half" idx="10"/>
          </p:nvPr>
        </p:nvSpPr>
        <p:spPr/>
        <p:txBody>
          <a:bodyPr/>
          <a:lstStyle/>
          <a:p>
            <a:fld id="{89DDE679-132A-4659-86A2-7A220FF2FCD3}" type="datetimeFigureOut">
              <a:rPr lang="en-US" smtClean="0"/>
              <a:t>6/30/2025</a:t>
            </a:fld>
            <a:endParaRPr lang="en-US"/>
          </a:p>
        </p:txBody>
      </p:sp>
      <p:sp>
        <p:nvSpPr>
          <p:cNvPr id="5" name="Footer Placeholder 4">
            <a:extLst>
              <a:ext uri="{FF2B5EF4-FFF2-40B4-BE49-F238E27FC236}">
                <a16:creationId xmlns:a16="http://schemas.microsoft.com/office/drawing/2014/main" id="{7A6930D7-F191-F487-11C1-96CA738F4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ABF557-80B8-ECA6-7429-63A6971FC13B}"/>
              </a:ext>
            </a:extLst>
          </p:cNvPr>
          <p:cNvSpPr>
            <a:spLocks noGrp="1"/>
          </p:cNvSpPr>
          <p:nvPr>
            <p:ph type="sldNum" sz="quarter" idx="12"/>
          </p:nvPr>
        </p:nvSpPr>
        <p:spPr/>
        <p:txBody>
          <a:bodyPr/>
          <a:lstStyle/>
          <a:p>
            <a:fld id="{878EEBDE-79E5-4EA1-90DC-ED632505D5BE}" type="slidenum">
              <a:rPr lang="en-US" smtClean="0"/>
              <a:t>‹#›</a:t>
            </a:fld>
            <a:endParaRPr lang="en-US"/>
          </a:p>
        </p:txBody>
      </p:sp>
    </p:spTree>
    <p:extLst>
      <p:ext uri="{BB962C8B-B14F-4D97-AF65-F5344CB8AC3E}">
        <p14:creationId xmlns:p14="http://schemas.microsoft.com/office/powerpoint/2010/main" val="3076160030"/>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87A3B-754D-7563-A4D1-66BBDF0270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3D24E69-97F8-CEEA-4E9E-EE7A816C91E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E17653-914F-BF1A-8586-D8E2A390437F}"/>
              </a:ext>
            </a:extLst>
          </p:cNvPr>
          <p:cNvSpPr>
            <a:spLocks noGrp="1"/>
          </p:cNvSpPr>
          <p:nvPr>
            <p:ph type="dt" sz="half" idx="10"/>
          </p:nvPr>
        </p:nvSpPr>
        <p:spPr/>
        <p:txBody>
          <a:bodyPr/>
          <a:lstStyle/>
          <a:p>
            <a:fld id="{89DDE679-132A-4659-86A2-7A220FF2FCD3}" type="datetimeFigureOut">
              <a:rPr lang="en-US" smtClean="0"/>
              <a:t>6/30/2025</a:t>
            </a:fld>
            <a:endParaRPr lang="en-US"/>
          </a:p>
        </p:txBody>
      </p:sp>
      <p:sp>
        <p:nvSpPr>
          <p:cNvPr id="5" name="Footer Placeholder 4">
            <a:extLst>
              <a:ext uri="{FF2B5EF4-FFF2-40B4-BE49-F238E27FC236}">
                <a16:creationId xmlns:a16="http://schemas.microsoft.com/office/drawing/2014/main" id="{5570C4B4-1E92-1D17-A5E8-F8FB067B67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A7DBD2-2542-98D0-6972-C0A97385E906}"/>
              </a:ext>
            </a:extLst>
          </p:cNvPr>
          <p:cNvSpPr>
            <a:spLocks noGrp="1"/>
          </p:cNvSpPr>
          <p:nvPr>
            <p:ph type="sldNum" sz="quarter" idx="12"/>
          </p:nvPr>
        </p:nvSpPr>
        <p:spPr/>
        <p:txBody>
          <a:bodyPr/>
          <a:lstStyle/>
          <a:p>
            <a:fld id="{878EEBDE-79E5-4EA1-90DC-ED632505D5BE}" type="slidenum">
              <a:rPr lang="en-US" smtClean="0"/>
              <a:t>‹#›</a:t>
            </a:fld>
            <a:endParaRPr lang="en-US"/>
          </a:p>
        </p:txBody>
      </p:sp>
    </p:spTree>
    <p:extLst>
      <p:ext uri="{BB962C8B-B14F-4D97-AF65-F5344CB8AC3E}">
        <p14:creationId xmlns:p14="http://schemas.microsoft.com/office/powerpoint/2010/main" val="2807278550"/>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DA9E6-88C9-A9DF-D6AC-01947131128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2326C92-76FC-0834-FB9F-9800941366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C4FE878-1AD3-19DB-0F31-F2F5499D5D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77AF5CE-9337-BC75-F9E6-0768299832EF}"/>
              </a:ext>
            </a:extLst>
          </p:cNvPr>
          <p:cNvSpPr>
            <a:spLocks noGrp="1"/>
          </p:cNvSpPr>
          <p:nvPr>
            <p:ph type="dt" sz="half" idx="10"/>
          </p:nvPr>
        </p:nvSpPr>
        <p:spPr/>
        <p:txBody>
          <a:bodyPr/>
          <a:lstStyle/>
          <a:p>
            <a:fld id="{89DDE679-132A-4659-86A2-7A220FF2FCD3}" type="datetimeFigureOut">
              <a:rPr lang="en-US" smtClean="0"/>
              <a:t>6/30/2025</a:t>
            </a:fld>
            <a:endParaRPr lang="en-US"/>
          </a:p>
        </p:txBody>
      </p:sp>
      <p:sp>
        <p:nvSpPr>
          <p:cNvPr id="6" name="Footer Placeholder 5">
            <a:extLst>
              <a:ext uri="{FF2B5EF4-FFF2-40B4-BE49-F238E27FC236}">
                <a16:creationId xmlns:a16="http://schemas.microsoft.com/office/drawing/2014/main" id="{428C18C8-C75B-D157-6383-5EAC625E17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825350-EF93-5300-BCD5-9893AF382544}"/>
              </a:ext>
            </a:extLst>
          </p:cNvPr>
          <p:cNvSpPr>
            <a:spLocks noGrp="1"/>
          </p:cNvSpPr>
          <p:nvPr>
            <p:ph type="sldNum" sz="quarter" idx="12"/>
          </p:nvPr>
        </p:nvSpPr>
        <p:spPr/>
        <p:txBody>
          <a:bodyPr/>
          <a:lstStyle/>
          <a:p>
            <a:fld id="{878EEBDE-79E5-4EA1-90DC-ED632505D5BE}" type="slidenum">
              <a:rPr lang="en-US" smtClean="0"/>
              <a:t>‹#›</a:t>
            </a:fld>
            <a:endParaRPr lang="en-US"/>
          </a:p>
        </p:txBody>
      </p:sp>
    </p:spTree>
    <p:extLst>
      <p:ext uri="{BB962C8B-B14F-4D97-AF65-F5344CB8AC3E}">
        <p14:creationId xmlns:p14="http://schemas.microsoft.com/office/powerpoint/2010/main" val="1307254788"/>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91E3F-50C7-4ABD-9C89-8A2A8F652BB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74B0DC9-9C9B-C079-8152-B4C3AFBAC0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3DF28D-EF69-8075-58F5-94ED359542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222EC79-9E79-F4A0-B2BA-3F7E4DFCB3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F0B41B-6087-E94B-68D4-2BE0701A6B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322607D-86BC-391E-084C-63FF401E1FEA}"/>
              </a:ext>
            </a:extLst>
          </p:cNvPr>
          <p:cNvSpPr>
            <a:spLocks noGrp="1"/>
          </p:cNvSpPr>
          <p:nvPr>
            <p:ph type="dt" sz="half" idx="10"/>
          </p:nvPr>
        </p:nvSpPr>
        <p:spPr/>
        <p:txBody>
          <a:bodyPr/>
          <a:lstStyle/>
          <a:p>
            <a:fld id="{89DDE679-132A-4659-86A2-7A220FF2FCD3}" type="datetimeFigureOut">
              <a:rPr lang="en-US" smtClean="0"/>
              <a:t>6/30/2025</a:t>
            </a:fld>
            <a:endParaRPr lang="en-US"/>
          </a:p>
        </p:txBody>
      </p:sp>
      <p:sp>
        <p:nvSpPr>
          <p:cNvPr id="8" name="Footer Placeholder 7">
            <a:extLst>
              <a:ext uri="{FF2B5EF4-FFF2-40B4-BE49-F238E27FC236}">
                <a16:creationId xmlns:a16="http://schemas.microsoft.com/office/drawing/2014/main" id="{1FB3E642-6396-72FA-508C-9E8B4BEA7F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90479E0-C3FD-928D-0B3F-02773EB56A11}"/>
              </a:ext>
            </a:extLst>
          </p:cNvPr>
          <p:cNvSpPr>
            <a:spLocks noGrp="1"/>
          </p:cNvSpPr>
          <p:nvPr>
            <p:ph type="sldNum" sz="quarter" idx="12"/>
          </p:nvPr>
        </p:nvSpPr>
        <p:spPr/>
        <p:txBody>
          <a:bodyPr/>
          <a:lstStyle/>
          <a:p>
            <a:fld id="{878EEBDE-79E5-4EA1-90DC-ED632505D5BE}" type="slidenum">
              <a:rPr lang="en-US" smtClean="0"/>
              <a:t>‹#›</a:t>
            </a:fld>
            <a:endParaRPr lang="en-US"/>
          </a:p>
        </p:txBody>
      </p:sp>
    </p:spTree>
    <p:extLst>
      <p:ext uri="{BB962C8B-B14F-4D97-AF65-F5344CB8AC3E}">
        <p14:creationId xmlns:p14="http://schemas.microsoft.com/office/powerpoint/2010/main" val="3247737941"/>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E5E91-9147-A57A-9304-B20F7EB41B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599B24-6BA1-5742-24EB-4E62110E168F}"/>
              </a:ext>
            </a:extLst>
          </p:cNvPr>
          <p:cNvSpPr>
            <a:spLocks noGrp="1"/>
          </p:cNvSpPr>
          <p:nvPr>
            <p:ph type="dt" sz="half" idx="10"/>
          </p:nvPr>
        </p:nvSpPr>
        <p:spPr/>
        <p:txBody>
          <a:bodyPr/>
          <a:lstStyle/>
          <a:p>
            <a:fld id="{89DDE679-132A-4659-86A2-7A220FF2FCD3}" type="datetimeFigureOut">
              <a:rPr lang="en-US" smtClean="0"/>
              <a:t>6/30/2025</a:t>
            </a:fld>
            <a:endParaRPr lang="en-US"/>
          </a:p>
        </p:txBody>
      </p:sp>
      <p:sp>
        <p:nvSpPr>
          <p:cNvPr id="4" name="Footer Placeholder 3">
            <a:extLst>
              <a:ext uri="{FF2B5EF4-FFF2-40B4-BE49-F238E27FC236}">
                <a16:creationId xmlns:a16="http://schemas.microsoft.com/office/drawing/2014/main" id="{A7E2EE6A-98A5-8993-9190-D0FBF8782E8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53EF5-FFE5-3741-678F-42DFE932A670}"/>
              </a:ext>
            </a:extLst>
          </p:cNvPr>
          <p:cNvSpPr>
            <a:spLocks noGrp="1"/>
          </p:cNvSpPr>
          <p:nvPr>
            <p:ph type="sldNum" sz="quarter" idx="12"/>
          </p:nvPr>
        </p:nvSpPr>
        <p:spPr/>
        <p:txBody>
          <a:bodyPr/>
          <a:lstStyle/>
          <a:p>
            <a:fld id="{878EEBDE-79E5-4EA1-90DC-ED632505D5BE}" type="slidenum">
              <a:rPr lang="en-US" smtClean="0"/>
              <a:t>‹#›</a:t>
            </a:fld>
            <a:endParaRPr lang="en-US"/>
          </a:p>
        </p:txBody>
      </p:sp>
    </p:spTree>
    <p:extLst>
      <p:ext uri="{BB962C8B-B14F-4D97-AF65-F5344CB8AC3E}">
        <p14:creationId xmlns:p14="http://schemas.microsoft.com/office/powerpoint/2010/main" val="680521489"/>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5C7A92-1C63-C39A-5306-E8FF4D007885}"/>
              </a:ext>
            </a:extLst>
          </p:cNvPr>
          <p:cNvSpPr>
            <a:spLocks noGrp="1"/>
          </p:cNvSpPr>
          <p:nvPr>
            <p:ph type="dt" sz="half" idx="10"/>
          </p:nvPr>
        </p:nvSpPr>
        <p:spPr/>
        <p:txBody>
          <a:bodyPr/>
          <a:lstStyle/>
          <a:p>
            <a:fld id="{89DDE679-132A-4659-86A2-7A220FF2FCD3}" type="datetimeFigureOut">
              <a:rPr lang="en-US" smtClean="0"/>
              <a:t>6/30/2025</a:t>
            </a:fld>
            <a:endParaRPr lang="en-US"/>
          </a:p>
        </p:txBody>
      </p:sp>
      <p:sp>
        <p:nvSpPr>
          <p:cNvPr id="3" name="Footer Placeholder 2">
            <a:extLst>
              <a:ext uri="{FF2B5EF4-FFF2-40B4-BE49-F238E27FC236}">
                <a16:creationId xmlns:a16="http://schemas.microsoft.com/office/drawing/2014/main" id="{44AADF00-A95D-1556-D69A-CCDB3C6F64E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59A7598-FE75-E738-0C27-1345EF036C76}"/>
              </a:ext>
            </a:extLst>
          </p:cNvPr>
          <p:cNvSpPr>
            <a:spLocks noGrp="1"/>
          </p:cNvSpPr>
          <p:nvPr>
            <p:ph type="sldNum" sz="quarter" idx="12"/>
          </p:nvPr>
        </p:nvSpPr>
        <p:spPr/>
        <p:txBody>
          <a:bodyPr/>
          <a:lstStyle/>
          <a:p>
            <a:fld id="{878EEBDE-79E5-4EA1-90DC-ED632505D5BE}" type="slidenum">
              <a:rPr lang="en-US" smtClean="0"/>
              <a:t>‹#›</a:t>
            </a:fld>
            <a:endParaRPr lang="en-US"/>
          </a:p>
        </p:txBody>
      </p:sp>
    </p:spTree>
    <p:extLst>
      <p:ext uri="{BB962C8B-B14F-4D97-AF65-F5344CB8AC3E}">
        <p14:creationId xmlns:p14="http://schemas.microsoft.com/office/powerpoint/2010/main" val="1243357851"/>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451A8-6F86-A093-1984-AB68CD9265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1B043FA-C2A1-67D6-2F61-133FDD0A7F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45B5926-1C07-848C-5B34-1A434016A0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A23F9C-0129-0873-7535-8DA6FF06DB4E}"/>
              </a:ext>
            </a:extLst>
          </p:cNvPr>
          <p:cNvSpPr>
            <a:spLocks noGrp="1"/>
          </p:cNvSpPr>
          <p:nvPr>
            <p:ph type="dt" sz="half" idx="10"/>
          </p:nvPr>
        </p:nvSpPr>
        <p:spPr/>
        <p:txBody>
          <a:bodyPr/>
          <a:lstStyle/>
          <a:p>
            <a:fld id="{89DDE679-132A-4659-86A2-7A220FF2FCD3}" type="datetimeFigureOut">
              <a:rPr lang="en-US" smtClean="0"/>
              <a:t>6/30/2025</a:t>
            </a:fld>
            <a:endParaRPr lang="en-US"/>
          </a:p>
        </p:txBody>
      </p:sp>
      <p:sp>
        <p:nvSpPr>
          <p:cNvPr id="6" name="Footer Placeholder 5">
            <a:extLst>
              <a:ext uri="{FF2B5EF4-FFF2-40B4-BE49-F238E27FC236}">
                <a16:creationId xmlns:a16="http://schemas.microsoft.com/office/drawing/2014/main" id="{1C033C1F-7911-7954-C5FA-DECD1DCEF9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F1C7BA-2F99-61B9-59C3-6EF387C674AC}"/>
              </a:ext>
            </a:extLst>
          </p:cNvPr>
          <p:cNvSpPr>
            <a:spLocks noGrp="1"/>
          </p:cNvSpPr>
          <p:nvPr>
            <p:ph type="sldNum" sz="quarter" idx="12"/>
          </p:nvPr>
        </p:nvSpPr>
        <p:spPr/>
        <p:txBody>
          <a:bodyPr/>
          <a:lstStyle/>
          <a:p>
            <a:fld id="{878EEBDE-79E5-4EA1-90DC-ED632505D5BE}" type="slidenum">
              <a:rPr lang="en-US" smtClean="0"/>
              <a:t>‹#›</a:t>
            </a:fld>
            <a:endParaRPr lang="en-US"/>
          </a:p>
        </p:txBody>
      </p:sp>
    </p:spTree>
    <p:extLst>
      <p:ext uri="{BB962C8B-B14F-4D97-AF65-F5344CB8AC3E}">
        <p14:creationId xmlns:p14="http://schemas.microsoft.com/office/powerpoint/2010/main" val="578207102"/>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93ACB-0B21-E327-1840-307E0C553B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FD5194B-0762-EA29-5992-27A1C111E1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5179A67-AADE-95D4-8AF4-6D1738B53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5ABE2D-EE44-1E9F-F6D9-AB271AF231CF}"/>
              </a:ext>
            </a:extLst>
          </p:cNvPr>
          <p:cNvSpPr>
            <a:spLocks noGrp="1"/>
          </p:cNvSpPr>
          <p:nvPr>
            <p:ph type="dt" sz="half" idx="10"/>
          </p:nvPr>
        </p:nvSpPr>
        <p:spPr/>
        <p:txBody>
          <a:bodyPr/>
          <a:lstStyle/>
          <a:p>
            <a:fld id="{89DDE679-132A-4659-86A2-7A220FF2FCD3}" type="datetimeFigureOut">
              <a:rPr lang="en-US" smtClean="0"/>
              <a:t>6/30/2025</a:t>
            </a:fld>
            <a:endParaRPr lang="en-US"/>
          </a:p>
        </p:txBody>
      </p:sp>
      <p:sp>
        <p:nvSpPr>
          <p:cNvPr id="6" name="Footer Placeholder 5">
            <a:extLst>
              <a:ext uri="{FF2B5EF4-FFF2-40B4-BE49-F238E27FC236}">
                <a16:creationId xmlns:a16="http://schemas.microsoft.com/office/drawing/2014/main" id="{F5D5F6D7-D7B2-01E9-8153-8A33A0C0FB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BC8F88-B257-BBE3-CB4D-9086A3E80EF2}"/>
              </a:ext>
            </a:extLst>
          </p:cNvPr>
          <p:cNvSpPr>
            <a:spLocks noGrp="1"/>
          </p:cNvSpPr>
          <p:nvPr>
            <p:ph type="sldNum" sz="quarter" idx="12"/>
          </p:nvPr>
        </p:nvSpPr>
        <p:spPr/>
        <p:txBody>
          <a:bodyPr/>
          <a:lstStyle/>
          <a:p>
            <a:fld id="{878EEBDE-79E5-4EA1-90DC-ED632505D5BE}" type="slidenum">
              <a:rPr lang="en-US" smtClean="0"/>
              <a:t>‹#›</a:t>
            </a:fld>
            <a:endParaRPr lang="en-US"/>
          </a:p>
        </p:txBody>
      </p:sp>
    </p:spTree>
    <p:extLst>
      <p:ext uri="{BB962C8B-B14F-4D97-AF65-F5344CB8AC3E}">
        <p14:creationId xmlns:p14="http://schemas.microsoft.com/office/powerpoint/2010/main" val="1764427566"/>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3AEDF-CC50-9AD4-D2C0-E593EEDDDDC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260C29-3416-DDE6-FE0F-72D29062D0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37949F5-9A25-155A-7348-54F3077C1A7D}"/>
              </a:ext>
            </a:extLst>
          </p:cNvPr>
          <p:cNvSpPr>
            <a:spLocks noGrp="1"/>
          </p:cNvSpPr>
          <p:nvPr>
            <p:ph type="dt" sz="half" idx="10"/>
          </p:nvPr>
        </p:nvSpPr>
        <p:spPr/>
        <p:txBody>
          <a:bodyPr/>
          <a:lstStyle/>
          <a:p>
            <a:fld id="{89DDE679-132A-4659-86A2-7A220FF2FCD3}" type="datetimeFigureOut">
              <a:rPr lang="en-US" smtClean="0"/>
              <a:t>6/30/2025</a:t>
            </a:fld>
            <a:endParaRPr lang="en-US"/>
          </a:p>
        </p:txBody>
      </p:sp>
      <p:sp>
        <p:nvSpPr>
          <p:cNvPr id="5" name="Footer Placeholder 4">
            <a:extLst>
              <a:ext uri="{FF2B5EF4-FFF2-40B4-BE49-F238E27FC236}">
                <a16:creationId xmlns:a16="http://schemas.microsoft.com/office/drawing/2014/main" id="{26D14A5D-40E7-7865-90A2-BBE802D18F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93379B-7685-CDC9-13C2-A19345A205D2}"/>
              </a:ext>
            </a:extLst>
          </p:cNvPr>
          <p:cNvSpPr>
            <a:spLocks noGrp="1"/>
          </p:cNvSpPr>
          <p:nvPr>
            <p:ph type="sldNum" sz="quarter" idx="12"/>
          </p:nvPr>
        </p:nvSpPr>
        <p:spPr/>
        <p:txBody>
          <a:bodyPr/>
          <a:lstStyle/>
          <a:p>
            <a:fld id="{878EEBDE-79E5-4EA1-90DC-ED632505D5BE}" type="slidenum">
              <a:rPr lang="en-US" smtClean="0"/>
              <a:t>‹#›</a:t>
            </a:fld>
            <a:endParaRPr lang="en-US"/>
          </a:p>
        </p:txBody>
      </p:sp>
    </p:spTree>
    <p:extLst>
      <p:ext uri="{BB962C8B-B14F-4D97-AF65-F5344CB8AC3E}">
        <p14:creationId xmlns:p14="http://schemas.microsoft.com/office/powerpoint/2010/main" val="2867930520"/>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3E266C-35F4-D4FD-629F-305E8F53CE9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F0F7AE2-5F5A-41DB-1A20-4A8E9A0A3D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013D7F-E774-CF74-D1F8-324134906D34}"/>
              </a:ext>
            </a:extLst>
          </p:cNvPr>
          <p:cNvSpPr>
            <a:spLocks noGrp="1"/>
          </p:cNvSpPr>
          <p:nvPr>
            <p:ph type="dt" sz="half" idx="10"/>
          </p:nvPr>
        </p:nvSpPr>
        <p:spPr/>
        <p:txBody>
          <a:bodyPr/>
          <a:lstStyle/>
          <a:p>
            <a:fld id="{89DDE679-132A-4659-86A2-7A220FF2FCD3}" type="datetimeFigureOut">
              <a:rPr lang="en-US" smtClean="0"/>
              <a:t>6/30/2025</a:t>
            </a:fld>
            <a:endParaRPr lang="en-US"/>
          </a:p>
        </p:txBody>
      </p:sp>
      <p:sp>
        <p:nvSpPr>
          <p:cNvPr id="5" name="Footer Placeholder 4">
            <a:extLst>
              <a:ext uri="{FF2B5EF4-FFF2-40B4-BE49-F238E27FC236}">
                <a16:creationId xmlns:a16="http://schemas.microsoft.com/office/drawing/2014/main" id="{37B37BD1-B29A-293C-3DAC-F4A261D962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A2EA19-EEAA-44FB-7688-A3C2842AF297}"/>
              </a:ext>
            </a:extLst>
          </p:cNvPr>
          <p:cNvSpPr>
            <a:spLocks noGrp="1"/>
          </p:cNvSpPr>
          <p:nvPr>
            <p:ph type="sldNum" sz="quarter" idx="12"/>
          </p:nvPr>
        </p:nvSpPr>
        <p:spPr/>
        <p:txBody>
          <a:bodyPr/>
          <a:lstStyle/>
          <a:p>
            <a:fld id="{878EEBDE-79E5-4EA1-90DC-ED632505D5BE}" type="slidenum">
              <a:rPr lang="en-US" smtClean="0"/>
              <a:t>‹#›</a:t>
            </a:fld>
            <a:endParaRPr lang="en-US"/>
          </a:p>
        </p:txBody>
      </p:sp>
    </p:spTree>
    <p:extLst>
      <p:ext uri="{BB962C8B-B14F-4D97-AF65-F5344CB8AC3E}">
        <p14:creationId xmlns:p14="http://schemas.microsoft.com/office/powerpoint/2010/main" val="792095606"/>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spTree>
      <p:nvGrpSpPr>
        <p:cNvPr id="1" name=""/>
        <p:cNvGrpSpPr/>
        <p:nvPr/>
      </p:nvGrpSpPr>
      <p:grpSpPr>
        <a:xfrm>
          <a:off x="0" y="0"/>
          <a:ext cx="0" cy="0"/>
          <a:chOff x="0" y="0"/>
          <a:chExt cx="0" cy="0"/>
        </a:xfrm>
      </p:grpSpPr>
      <p:pic>
        <p:nvPicPr>
          <p:cNvPr id="7" name="Picture 6" descr="A blurry image of a person's hand&#10;&#10;Description automatically generated">
            <a:extLst>
              <a:ext uri="{FF2B5EF4-FFF2-40B4-BE49-F238E27FC236}">
                <a16:creationId xmlns:a16="http://schemas.microsoft.com/office/drawing/2014/main" id="{093B630B-98F0-A558-44D6-C08F95FB3C1E}"/>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t="2407"/>
          <a:stretch/>
        </p:blipFill>
        <p:spPr>
          <a:xfrm>
            <a:off x="0" y="0"/>
            <a:ext cx="12192000" cy="6692900"/>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509156"/>
            <a:ext cx="11018521" cy="430887"/>
          </a:xfrm>
        </p:spPr>
        <p:txBody>
          <a:bodyPr/>
          <a:lstStyle>
            <a:lvl1pPr>
              <a:defRPr sz="2800">
                <a:solidFill>
                  <a:srgbClr val="000000"/>
                </a:solidFill>
              </a:defRPr>
            </a:lvl1pPr>
          </a:lstStyle>
          <a:p>
            <a:r>
              <a:rPr lang="en-US"/>
              <a:t>Click to edit Master title style</a:t>
            </a:r>
          </a:p>
        </p:txBody>
      </p:sp>
      <p:sp>
        <p:nvSpPr>
          <p:cNvPr id="3" name="Text Placeholder 2"/>
          <p:cNvSpPr>
            <a:spLocks noGrp="1"/>
          </p:cNvSpPr>
          <p:nvPr>
            <p:ph type="body" sz="quarter" idx="10"/>
          </p:nvPr>
        </p:nvSpPr>
        <p:spPr>
          <a:xfrm>
            <a:off x="584199" y="1435497"/>
            <a:ext cx="11018521" cy="1268296"/>
          </a:xfrm>
        </p:spPr>
        <p:txBody>
          <a:bodyPr/>
          <a:lstStyle>
            <a:lvl1pPr>
              <a:defRPr sz="2000">
                <a:solidFill>
                  <a:srgbClr val="000000"/>
                </a:solidFill>
                <a:latin typeface="+mn-lt"/>
              </a:defRPr>
            </a:lvl1pPr>
            <a:lvl2pPr>
              <a:defRPr sz="1600">
                <a:solidFill>
                  <a:srgbClr val="000000"/>
                </a:solidFill>
              </a:defRPr>
            </a:lvl2pPr>
            <a:lvl3pPr>
              <a:defRPr sz="1401">
                <a:solidFill>
                  <a:srgbClr val="000000"/>
                </a:solidFill>
              </a:defRPr>
            </a:lvl3pPr>
            <a:lvl4pPr>
              <a:defRPr sz="1200">
                <a:solidFill>
                  <a:srgbClr val="000000"/>
                </a:solidFill>
              </a:defRPr>
            </a:lvl4pPr>
            <a:lvl5pPr>
              <a:defRPr sz="1001">
                <a:solidFill>
                  <a:srgbClr val="00000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4321A61E-DF9E-F052-06B1-83ADA07FFD3F}"/>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809396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30.xml><?xml version="1.0" encoding="utf-8"?>
<p:sldLayout xmlns:a="http://schemas.openxmlformats.org/drawingml/2006/main" xmlns:r="http://schemas.openxmlformats.org/officeDocument/2006/relationships" xmlns:p="http://schemas.openxmlformats.org/presentationml/2006/main" userDrawn="1">
  <p:cSld name="1_Title - Main Hero">
    <p:spTree>
      <p:nvGrpSpPr>
        <p:cNvPr id="1" name=""/>
        <p:cNvGrpSpPr/>
        <p:nvPr/>
      </p:nvGrpSpPr>
      <p:grpSpPr>
        <a:xfrm>
          <a:off x="0" y="0"/>
          <a:ext cx="0" cy="0"/>
          <a:chOff x="0" y="0"/>
          <a:chExt cx="0" cy="0"/>
        </a:xfrm>
      </p:grpSpPr>
      <p:pic>
        <p:nvPicPr>
          <p:cNvPr id="8" name="Picture 7" descr="Background pattern&#10;&#10;Description automatically generated">
            <a:extLst>
              <a:ext uri="{FF2B5EF4-FFF2-40B4-BE49-F238E27FC236}">
                <a16:creationId xmlns:a16="http://schemas.microsoft.com/office/drawing/2014/main" id="{F35526B3-1B77-DA7E-39AC-F0F77964EC4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rot="10800000">
            <a:off x="-1" y="0"/>
            <a:ext cx="12379569" cy="6858000"/>
          </a:xfrm>
          <a:prstGeom prst="rect">
            <a:avLst/>
          </a:prstGeom>
        </p:spPr>
      </p:pic>
      <p:pic>
        <p:nvPicPr>
          <p:cNvPr id="2" name="Picture 1">
            <a:extLst>
              <a:ext uri="{FF2B5EF4-FFF2-40B4-BE49-F238E27FC236}">
                <a16:creationId xmlns:a16="http://schemas.microsoft.com/office/drawing/2014/main" id="{F4A12633-3910-C1C9-2412-C41C7406415D}"/>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val="0"/>
              </a:ext>
            </a:extLst>
          </a:blip>
          <a:srcRect l="30860"/>
          <a:stretch/>
        </p:blipFill>
        <p:spPr>
          <a:xfrm>
            <a:off x="0" y="2849737"/>
            <a:ext cx="12379569" cy="4008263"/>
          </a:xfrm>
          <a:prstGeom prst="rect">
            <a:avLst/>
          </a:prstGeom>
        </p:spPr>
      </p:pic>
      <p:sp>
        <p:nvSpPr>
          <p:cNvPr id="3" name="Rectangle 2">
            <a:extLst>
              <a:ext uri="{FF2B5EF4-FFF2-40B4-BE49-F238E27FC236}">
                <a16:creationId xmlns:a16="http://schemas.microsoft.com/office/drawing/2014/main" id="{BF43EC56-D14B-6EAD-DA40-597D7C1F8990}"/>
              </a:ext>
            </a:extLst>
          </p:cNvPr>
          <p:cNvSpPr/>
          <p:nvPr userDrawn="1"/>
        </p:nvSpPr>
        <p:spPr bwMode="auto">
          <a:xfrm>
            <a:off x="-2" y="0"/>
            <a:ext cx="12379568" cy="4331731"/>
          </a:xfrm>
          <a:prstGeom prst="rect">
            <a:avLst/>
          </a:prstGeom>
          <a:gradFill flip="none" rotWithShape="1">
            <a:gsLst>
              <a:gs pos="52000">
                <a:srgbClr val="FFFFFF"/>
              </a:gs>
              <a:gs pos="42000">
                <a:srgbClr val="FFFFFF">
                  <a:lumMod val="100000"/>
                </a:srgbClr>
              </a:gs>
              <a:gs pos="0">
                <a:schemeClr val="bg1">
                  <a:alpha val="0"/>
                </a:schemeClr>
              </a:gs>
              <a:gs pos="64000">
                <a:srgbClr val="FFFFFF"/>
              </a:gs>
              <a:gs pos="100000">
                <a:schemeClr val="bg1">
                  <a:alpha val="0"/>
                </a:schemeClr>
              </a:gs>
            </a:gsLst>
            <a:lin ang="54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584200" y="2207695"/>
            <a:ext cx="4412673" cy="1354217"/>
          </a:xfrm>
          <a:noFill/>
        </p:spPr>
        <p:txBody>
          <a:bodyPr wrap="square" lIns="0" tIns="0" rIns="0" bIns="0" anchor="b" anchorCtr="0">
            <a:spAutoFit/>
          </a:bodyPr>
          <a:lstStyle>
            <a:lvl1pPr>
              <a:defRPr lang="en-US" sz="44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412673" cy="369332"/>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sz="2400"/>
              <a:t>Subtitle</a:t>
            </a:r>
            <a:endParaRPr lang="en-US"/>
          </a:p>
        </p:txBody>
      </p:sp>
    </p:spTree>
    <p:extLst>
      <p:ext uri="{BB962C8B-B14F-4D97-AF65-F5344CB8AC3E}">
        <p14:creationId xmlns:p14="http://schemas.microsoft.com/office/powerpoint/2010/main" val="2173998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31.xml><?xml version="1.0" encoding="utf-8"?>
<p:sldLayout xmlns:a="http://schemas.openxmlformats.org/drawingml/2006/main" xmlns:r="http://schemas.openxmlformats.org/officeDocument/2006/relationships" xmlns:p="http://schemas.openxmlformats.org/presentationml/2006/main" showMasterSp="0" preserve="1" userDrawn="1">
  <p:cSld name="Title Presentation">
    <p:bg>
      <p:bgPr>
        <a:gradFill>
          <a:gsLst>
            <a:gs pos="2000">
              <a:srgbClr val="0179D4"/>
            </a:gs>
            <a:gs pos="32000">
              <a:srgbClr val="2CB6FF"/>
            </a:gs>
            <a:gs pos="44000">
              <a:srgbClr val="2DB6FF"/>
            </a:gs>
            <a:gs pos="81000">
              <a:srgbClr val="D962FA"/>
            </a:gs>
            <a:gs pos="96000">
              <a:srgbClr val="F69991"/>
            </a:gs>
          </a:gsLst>
          <a:lin ang="3600000" scaled="0"/>
        </a:gra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9233ADA-E271-6E93-F32E-718454D76C3D}"/>
              </a:ext>
            </a:extLst>
          </p:cNvPr>
          <p:cNvSpPr/>
          <p:nvPr userDrawn="1"/>
        </p:nvSpPr>
        <p:spPr>
          <a:xfrm>
            <a:off x="322521" y="283028"/>
            <a:ext cx="11546958" cy="6291943"/>
          </a:xfrm>
          <a:prstGeom prst="roundRect">
            <a:avLst>
              <a:gd name="adj" fmla="val 3511"/>
            </a:avLst>
          </a:prstGeom>
          <a:solidFill>
            <a:srgbClr val="091F2C">
              <a:alpha val="8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MS logo gray - EMF">
            <a:extLst>
              <a:ext uri="{FF2B5EF4-FFF2-40B4-BE49-F238E27FC236}">
                <a16:creationId xmlns:a16="http://schemas.microsoft.com/office/drawing/2014/main" id="{F64DBD9B-57E9-BAEC-DDB8-E957620339A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10482944" y="13063873"/>
            <a:ext cx="1366440" cy="292608"/>
          </a:xfrm>
          <a:prstGeom prst="rect">
            <a:avLst/>
          </a:prstGeom>
        </p:spPr>
      </p:pic>
      <p:pic>
        <p:nvPicPr>
          <p:cNvPr id="10" name="Picture 9" descr="A blue text on a dark background&#10;&#10;AI-generated content may be incorrect.">
            <a:extLst>
              <a:ext uri="{FF2B5EF4-FFF2-40B4-BE49-F238E27FC236}">
                <a16:creationId xmlns:a16="http://schemas.microsoft.com/office/drawing/2014/main" id="{F91EBE01-28A7-9587-582B-5D328ACBDEA8}"/>
              </a:ext>
            </a:extLst>
          </p:cNvPr>
          <p:cNvPicPr>
            <a:picLocks noChangeAspect="1"/>
          </p:cNvPicPr>
          <p:nvPr userDrawn="1"/>
        </p:nvPicPr>
        <p:blipFill>
          <a:blip r:embed="rId3">
            <a:extLst>
              <a:ext uri="{28A0092B-C50C-407E-A947-70E740481C1C}">
                <a14:useLocalDpi xmlns:a14="http://schemas.microsoft.com/office/drawing/2010/main" val="0"/>
              </a:ext>
            </a:extLst>
          </a:blip>
          <a:srcRect l="6973" t="18834" r="57059" b="22553"/>
          <a:stretch/>
        </p:blipFill>
        <p:spPr>
          <a:xfrm>
            <a:off x="588552" y="569042"/>
            <a:ext cx="3765004" cy="894000"/>
          </a:xfrm>
          <a:prstGeom prst="rect">
            <a:avLst/>
          </a:prstGeom>
        </p:spPr>
      </p:pic>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758597" y="2922191"/>
            <a:ext cx="8193024" cy="1495794"/>
          </a:xfrm>
          <a:noFill/>
        </p:spPr>
        <p:txBody>
          <a:bodyPr wrap="square" lIns="0" tIns="0" rIns="0" bIns="0" anchor="b" anchorCtr="0">
            <a:spAutoFit/>
          </a:bodyPr>
          <a:lstStyle>
            <a:lvl1pPr algn="l">
              <a:defRPr sz="5400" b="1" i="0" spc="-50" baseline="0">
                <a:gradFill>
                  <a:gsLst>
                    <a:gs pos="2000">
                      <a:srgbClr val="0179D4"/>
                    </a:gs>
                    <a:gs pos="32000">
                      <a:srgbClr val="2CB6FF"/>
                    </a:gs>
                    <a:gs pos="44000">
                      <a:srgbClr val="2DB6FF"/>
                    </a:gs>
                    <a:gs pos="81000">
                      <a:srgbClr val="D962FA"/>
                    </a:gs>
                    <a:gs pos="96000">
                      <a:srgbClr val="F69991"/>
                    </a:gs>
                  </a:gsLst>
                  <a:lin ang="3600000" scaled="0"/>
                </a:gradFill>
                <a:latin typeface="Segoe UI" panose="020B0502040204020203" pitchFamily="34" charset="0"/>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758597" y="4573783"/>
            <a:ext cx="8193024" cy="276999"/>
          </a:xfrm>
          <a:prstGeom prst="rect">
            <a:avLst/>
          </a:prstGeom>
          <a:noFill/>
        </p:spPr>
        <p:txBody>
          <a:bodyPr wrap="square" lIns="0" tIns="0" rIns="0" bIns="0">
            <a:spAutoFit/>
          </a:bodyPr>
          <a:lstStyle>
            <a:lvl1pPr marL="0" indent="0">
              <a:spcBef>
                <a:spcPts val="0"/>
              </a:spcBef>
              <a:buNone/>
              <a:defRPr sz="2000" spc="0" baseline="0">
                <a:solidFill>
                  <a:schemeClr val="bg1"/>
                </a:solidFill>
                <a:latin typeface="Segoe UI" panose="020B0502040204020203" pitchFamily="34" charset="0"/>
                <a:cs typeface="Segoe UI" panose="020B0502040204020203" pitchFamily="34" charset="0"/>
              </a:defRPr>
            </a:lvl1pPr>
          </a:lstStyle>
          <a:p>
            <a:pPr lvl="0"/>
            <a:r>
              <a:rPr lang="en-US"/>
              <a:t>Speaker name or subtitle</a:t>
            </a:r>
          </a:p>
        </p:txBody>
      </p:sp>
      <p:sp>
        <p:nvSpPr>
          <p:cNvPr id="9" name="Text Placeholder 4">
            <a:extLst>
              <a:ext uri="{FF2B5EF4-FFF2-40B4-BE49-F238E27FC236}">
                <a16:creationId xmlns:a16="http://schemas.microsoft.com/office/drawing/2014/main" id="{9D791B19-58A7-CCC1-7E59-596D25308565}"/>
              </a:ext>
            </a:extLst>
          </p:cNvPr>
          <p:cNvSpPr>
            <a:spLocks noGrp="1"/>
          </p:cNvSpPr>
          <p:nvPr>
            <p:ph type="body" sz="quarter" idx="13" hasCustomPrompt="1"/>
          </p:nvPr>
        </p:nvSpPr>
        <p:spPr>
          <a:xfrm>
            <a:off x="758597" y="6135070"/>
            <a:ext cx="1645920" cy="139397"/>
          </a:xfrm>
          <a:prstGeom prst="rect">
            <a:avLst/>
          </a:prstGeom>
          <a:noFill/>
        </p:spPr>
        <p:txBody>
          <a:bodyPr wrap="square" lIns="0" tIns="0" rIns="0" bIns="0">
            <a:spAutoFit/>
          </a:bodyPr>
          <a:lstStyle>
            <a:lvl1pPr marL="0" indent="0">
              <a:spcBef>
                <a:spcPts val="0"/>
              </a:spcBef>
              <a:buNone/>
              <a:defRPr sz="1000" spc="0" baseline="0">
                <a:solidFill>
                  <a:schemeClr val="bg1"/>
                </a:solidFill>
                <a:latin typeface="Segoe UI" panose="020B0502040204020203" pitchFamily="34" charset="0"/>
                <a:cs typeface="Segoe UI" panose="020B0502040204020203" pitchFamily="34" charset="0"/>
              </a:defRPr>
            </a:lvl1pPr>
          </a:lstStyle>
          <a:p>
            <a:pPr lvl="0"/>
            <a:r>
              <a:rPr lang="en-US"/>
              <a:t>Date</a:t>
            </a:r>
          </a:p>
        </p:txBody>
      </p:sp>
      <p:sp>
        <p:nvSpPr>
          <p:cNvPr id="11" name="TextBox 10">
            <a:extLst>
              <a:ext uri="{FF2B5EF4-FFF2-40B4-BE49-F238E27FC236}">
                <a16:creationId xmlns:a16="http://schemas.microsoft.com/office/drawing/2014/main" id="{79D24C9A-89BC-97E2-72D1-CB264F76EC90}"/>
              </a:ext>
            </a:extLst>
          </p:cNvPr>
          <p:cNvSpPr txBox="1"/>
          <p:nvPr userDrawn="1"/>
        </p:nvSpPr>
        <p:spPr>
          <a:xfrm>
            <a:off x="2647609" y="6135070"/>
            <a:ext cx="3143489" cy="153888"/>
          </a:xfrm>
          <a:prstGeom prst="rect">
            <a:avLst/>
          </a:prstGeom>
          <a:noFill/>
        </p:spPr>
        <p:txBody>
          <a:bodyPr wrap="none" lIns="0" tIns="0" rIns="0" bIns="0" rtlCol="0">
            <a:spAutoFit/>
          </a:bodyPr>
          <a:lstStyle/>
          <a:p>
            <a:pPr marL="0" marR="0" lvl="0" indent="0" algn="l" defTabSz="932742" rtl="0" eaLnBrk="1" fontAlgn="auto" latinLnBrk="0" hangingPunct="1">
              <a:lnSpc>
                <a:spcPct val="100000"/>
              </a:lnSpc>
              <a:spcBef>
                <a:spcPts val="0"/>
              </a:spcBef>
              <a:spcAft>
                <a:spcPts val="0"/>
              </a:spcAft>
              <a:buClrTx/>
              <a:buSzPct val="90000"/>
              <a:buFont typeface="Arial" panose="020B0604020202020204" pitchFamily="34" charset="0"/>
              <a:buNone/>
              <a:tabLst/>
              <a:defRPr/>
            </a:pPr>
            <a:r>
              <a:rPr lang="en-US" sz="1000" kern="1200" spc="0" baseline="0">
                <a:solidFill>
                  <a:schemeClr val="bg1"/>
                </a:solidFill>
                <a:latin typeface="Segoe UI" panose="020B0502040204020203" pitchFamily="34" charset="0"/>
                <a:ea typeface="+mn-ea"/>
                <a:cs typeface="Segoe UI" panose="020B0502040204020203" pitchFamily="34" charset="0"/>
              </a:rPr>
              <a:t>© Copyright Microsoft Corporation. All rights reserved. </a:t>
            </a:r>
          </a:p>
        </p:txBody>
      </p:sp>
      <p:pic>
        <p:nvPicPr>
          <p:cNvPr id="12" name="MS logo gray - EMF">
            <a:extLst>
              <a:ext uri="{FF2B5EF4-FFF2-40B4-BE49-F238E27FC236}">
                <a16:creationId xmlns:a16="http://schemas.microsoft.com/office/drawing/2014/main" id="{AAF3FFA6-DD3A-C046-9BAB-42C1143979D3}"/>
              </a:ext>
            </a:extLst>
          </p:cNvPr>
          <p:cNvPicPr>
            <a:picLocks noChangeAspect="1"/>
          </p:cNvPicPr>
          <p:nvPr userDrawn="1"/>
        </p:nvPicPr>
        <p:blipFill>
          <a:blip r:embed="rId4">
            <a:extLst>
              <a:ext uri="{28A0092B-C50C-407E-A947-70E740481C1C}">
                <a14:useLocalDpi xmlns:a14="http://schemas.microsoft.com/office/drawing/2010/main" val="0"/>
              </a:ext>
            </a:extLst>
          </a:blip>
          <a:srcRect l="12679" t="30223" r="10306" b="29367"/>
          <a:stretch/>
        </p:blipFill>
        <p:spPr bwMode="black">
          <a:xfrm>
            <a:off x="10104777" y="6035405"/>
            <a:ext cx="1501911" cy="353217"/>
          </a:xfrm>
          <a:prstGeom prst="rect">
            <a:avLst/>
          </a:prstGeom>
        </p:spPr>
      </p:pic>
    </p:spTree>
    <p:extLst>
      <p:ext uri="{BB962C8B-B14F-4D97-AF65-F5344CB8AC3E}">
        <p14:creationId xmlns:p14="http://schemas.microsoft.com/office/powerpoint/2010/main" val="20672417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32.xml><?xml version="1.0" encoding="utf-8"?>
<p:sldLayout xmlns:a="http://schemas.openxmlformats.org/drawingml/2006/main" xmlns:r="http://schemas.openxmlformats.org/officeDocument/2006/relationships" xmlns:p="http://schemas.openxmlformats.org/presentationml/2006/main" showMasterSp="0" preserve="1" userDrawn="1">
  <p:cSld name="Section title page">
    <p:bg>
      <p:bgPr>
        <a:gradFill>
          <a:gsLst>
            <a:gs pos="2000">
              <a:srgbClr val="0179D4"/>
            </a:gs>
            <a:gs pos="32000">
              <a:srgbClr val="2CB6FF"/>
            </a:gs>
            <a:gs pos="44000">
              <a:srgbClr val="2DB6FF"/>
            </a:gs>
            <a:gs pos="81000">
              <a:srgbClr val="D962FA"/>
            </a:gs>
            <a:gs pos="96000">
              <a:srgbClr val="F69991"/>
            </a:gs>
          </a:gsLst>
          <a:lin ang="3600000" scaled="0"/>
        </a:gradFill>
        <a:effectLst/>
      </p:bgPr>
    </p:bg>
    <p:spTree>
      <p:nvGrpSpPr>
        <p:cNvPr id="1" name=""/>
        <p:cNvGrpSpPr/>
        <p:nvPr/>
      </p:nvGrpSpPr>
      <p:grpSpPr>
        <a:xfrm>
          <a:off x="0" y="0"/>
          <a:ext cx="0" cy="0"/>
          <a:chOff x="0" y="0"/>
          <a:chExt cx="0" cy="0"/>
        </a:xfrm>
      </p:grpSpPr>
      <p:sp>
        <p:nvSpPr>
          <p:cNvPr id="19" name="Rectangle: Rounded Corners 18">
            <a:extLst>
              <a:ext uri="{FF2B5EF4-FFF2-40B4-BE49-F238E27FC236}">
                <a16:creationId xmlns:a16="http://schemas.microsoft.com/office/drawing/2014/main" id="{307E9F14-6022-5697-DFF4-86FA3A50C41A}"/>
              </a:ext>
            </a:extLst>
          </p:cNvPr>
          <p:cNvSpPr/>
          <p:nvPr userDrawn="1"/>
        </p:nvSpPr>
        <p:spPr>
          <a:xfrm>
            <a:off x="322521" y="283028"/>
            <a:ext cx="11546958" cy="6291943"/>
          </a:xfrm>
          <a:prstGeom prst="roundRect">
            <a:avLst>
              <a:gd name="adj" fmla="val 3511"/>
            </a:avLst>
          </a:prstGeom>
          <a:solidFill>
            <a:srgbClr val="091F2C">
              <a:alpha val="8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a:extLst>
              <a:ext uri="{FF2B5EF4-FFF2-40B4-BE49-F238E27FC236}">
                <a16:creationId xmlns:a16="http://schemas.microsoft.com/office/drawing/2014/main" id="{47B7B485-6FB1-1F40-9F6C-8E7C22564D7B}"/>
              </a:ext>
            </a:extLst>
          </p:cNvPr>
          <p:cNvSpPr>
            <a:spLocks noGrp="1"/>
          </p:cNvSpPr>
          <p:nvPr>
            <p:ph type="title" hasCustomPrompt="1"/>
          </p:nvPr>
        </p:nvSpPr>
        <p:spPr>
          <a:xfrm>
            <a:off x="758597" y="2922191"/>
            <a:ext cx="8193024" cy="1495794"/>
          </a:xfrm>
          <a:noFill/>
        </p:spPr>
        <p:txBody>
          <a:bodyPr wrap="square" lIns="0" tIns="0" rIns="0" bIns="0" anchor="b" anchorCtr="0">
            <a:spAutoFit/>
          </a:bodyPr>
          <a:lstStyle>
            <a:lvl1pPr algn="l">
              <a:defRPr sz="5400" b="1" i="0" spc="-50" baseline="0">
                <a:gradFill>
                  <a:gsLst>
                    <a:gs pos="2000">
                      <a:srgbClr val="0179D4"/>
                    </a:gs>
                    <a:gs pos="32000">
                      <a:srgbClr val="2CB6FF"/>
                    </a:gs>
                    <a:gs pos="44000">
                      <a:srgbClr val="2DB6FF"/>
                    </a:gs>
                    <a:gs pos="81000">
                      <a:srgbClr val="D962FA"/>
                    </a:gs>
                    <a:gs pos="96000">
                      <a:srgbClr val="F69991"/>
                    </a:gs>
                  </a:gsLst>
                  <a:lin ang="3600000" scaled="0"/>
                </a:gradFill>
                <a:latin typeface="Segoe UI" panose="020B0502040204020203" pitchFamily="34" charset="0"/>
                <a:cs typeface="Segoe UI" panose="020B0502040204020203" pitchFamily="34" charset="0"/>
              </a:defRPr>
            </a:lvl1pPr>
          </a:lstStyle>
          <a:p>
            <a:r>
              <a:rPr lang="en-US"/>
              <a:t>Event name or </a:t>
            </a:r>
            <a:br>
              <a:rPr lang="en-US"/>
            </a:br>
            <a:r>
              <a:rPr lang="en-US"/>
              <a:t>presentation title </a:t>
            </a:r>
          </a:p>
        </p:txBody>
      </p:sp>
      <p:pic>
        <p:nvPicPr>
          <p:cNvPr id="21" name="MS logo gray - EMF">
            <a:extLst>
              <a:ext uri="{FF2B5EF4-FFF2-40B4-BE49-F238E27FC236}">
                <a16:creationId xmlns:a16="http://schemas.microsoft.com/office/drawing/2014/main" id="{64A4DF9F-2B1C-CAA8-9FB0-804BF4B06E89}"/>
              </a:ext>
            </a:extLst>
          </p:cNvPr>
          <p:cNvPicPr>
            <a:picLocks noChangeAspect="1"/>
          </p:cNvPicPr>
          <p:nvPr userDrawn="1"/>
        </p:nvPicPr>
        <p:blipFill>
          <a:blip r:embed="rId2">
            <a:extLst>
              <a:ext uri="{28A0092B-C50C-407E-A947-70E740481C1C}">
                <a14:useLocalDpi xmlns:a14="http://schemas.microsoft.com/office/drawing/2010/main" val="0"/>
              </a:ext>
            </a:extLst>
          </a:blip>
          <a:srcRect l="12679" t="30223" r="10306" b="29367"/>
          <a:stretch/>
        </p:blipFill>
        <p:spPr bwMode="black">
          <a:xfrm>
            <a:off x="10104777" y="6035405"/>
            <a:ext cx="1501911" cy="353217"/>
          </a:xfrm>
          <a:prstGeom prst="rect">
            <a:avLst/>
          </a:prstGeom>
        </p:spPr>
      </p:pic>
    </p:spTree>
    <p:extLst>
      <p:ext uri="{BB962C8B-B14F-4D97-AF65-F5344CB8AC3E}">
        <p14:creationId xmlns:p14="http://schemas.microsoft.com/office/powerpoint/2010/main" val="25273685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416CC-F10D-8591-BB64-0F308D5F855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1B207D-4F51-0831-AE0C-E30A11AE00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1821945"/>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showMasterSp="0" type="obj" preserve="1">
  <p:cSld name="Title and Content -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4C44EF48-B61D-A704-EA3C-00045FFB991D}"/>
              </a:ext>
            </a:extLst>
          </p:cNvPr>
          <p:cNvSpPr/>
          <p:nvPr userDrawn="1"/>
        </p:nvSpPr>
        <p:spPr>
          <a:xfrm>
            <a:off x="322521" y="283028"/>
            <a:ext cx="11546958" cy="6291943"/>
          </a:xfrm>
          <a:prstGeom prst="roundRect">
            <a:avLst>
              <a:gd name="adj" fmla="val 3511"/>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416CC-F10D-8591-BB64-0F308D5F8559}"/>
              </a:ext>
            </a:extLst>
          </p:cNvPr>
          <p:cNvSpPr>
            <a:spLocks noGrp="1"/>
          </p:cNvSpPr>
          <p:nvPr>
            <p:ph type="title"/>
          </p:nvPr>
        </p:nvSpPr>
        <p:spPr/>
        <p:txBody>
          <a:bodyPr/>
          <a:lstStyle>
            <a:lvl1pPr>
              <a:defRPr>
                <a:latin typeface="Segoe UI Variable Display Semib" pitchFamily="2" charset="0"/>
              </a:defRPr>
            </a:lvl1pPr>
          </a:lstStyle>
          <a:p>
            <a:r>
              <a:rPr lang="en-US"/>
              <a:t>Click to edit Master title style</a:t>
            </a:r>
          </a:p>
        </p:txBody>
      </p:sp>
      <p:sp>
        <p:nvSpPr>
          <p:cNvPr id="3" name="Content Placeholder 2">
            <a:extLst>
              <a:ext uri="{FF2B5EF4-FFF2-40B4-BE49-F238E27FC236}">
                <a16:creationId xmlns:a16="http://schemas.microsoft.com/office/drawing/2014/main" id="{0D1B207D-4F51-0831-AE0C-E30A11AE00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16139150"/>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F2B9C-6C80-CAF7-46F7-38B5ED8B97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9261384-4982-A003-A22D-CEFD29C505F2}"/>
              </a:ext>
            </a:extLst>
          </p:cNvPr>
          <p:cNvSpPr>
            <a:spLocks noGrp="1"/>
          </p:cNvSpPr>
          <p:nvPr>
            <p:ph sz="half" idx="1"/>
          </p:nvPr>
        </p:nvSpPr>
        <p:spPr>
          <a:xfrm>
            <a:off x="890225" y="1620061"/>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44612B7-003F-F88F-DD2D-0EAB38253683}"/>
              </a:ext>
            </a:extLst>
          </p:cNvPr>
          <p:cNvSpPr>
            <a:spLocks noGrp="1"/>
          </p:cNvSpPr>
          <p:nvPr>
            <p:ph sz="half" idx="2"/>
          </p:nvPr>
        </p:nvSpPr>
        <p:spPr>
          <a:xfrm>
            <a:off x="6224225" y="1620061"/>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36183706"/>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45EC9-3A5C-BF10-4EC3-BBD790D1CC90}"/>
              </a:ext>
            </a:extLst>
          </p:cNvPr>
          <p:cNvSpPr>
            <a:spLocks noGrp="1"/>
          </p:cNvSpPr>
          <p:nvPr>
            <p:ph type="body" idx="1"/>
          </p:nvPr>
        </p:nvSpPr>
        <p:spPr>
          <a:xfrm>
            <a:off x="809542" y="1536784"/>
            <a:ext cx="5157787" cy="823912"/>
          </a:xfrm>
          <a:noFill/>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25520A-2E0C-1AB0-12FE-75471C476D10}"/>
              </a:ext>
            </a:extLst>
          </p:cNvPr>
          <p:cNvSpPr>
            <a:spLocks noGrp="1"/>
          </p:cNvSpPr>
          <p:nvPr>
            <p:ph sz="half" idx="2"/>
          </p:nvPr>
        </p:nvSpPr>
        <p:spPr>
          <a:xfrm>
            <a:off x="809542" y="236069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9775E93-F1B0-A09F-367D-0B0EDC940B63}"/>
              </a:ext>
            </a:extLst>
          </p:cNvPr>
          <p:cNvSpPr>
            <a:spLocks noGrp="1"/>
          </p:cNvSpPr>
          <p:nvPr>
            <p:ph type="body" sz="quarter" idx="3"/>
          </p:nvPr>
        </p:nvSpPr>
        <p:spPr>
          <a:xfrm>
            <a:off x="6141954" y="1536784"/>
            <a:ext cx="5183188" cy="82391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D18764-07D2-DCA5-1817-8C19B4DD0EE8}"/>
              </a:ext>
            </a:extLst>
          </p:cNvPr>
          <p:cNvSpPr>
            <a:spLocks noGrp="1"/>
          </p:cNvSpPr>
          <p:nvPr>
            <p:ph sz="quarter" idx="4"/>
          </p:nvPr>
        </p:nvSpPr>
        <p:spPr>
          <a:xfrm>
            <a:off x="6141954" y="236069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1">
            <a:extLst>
              <a:ext uri="{FF2B5EF4-FFF2-40B4-BE49-F238E27FC236}">
                <a16:creationId xmlns:a16="http://schemas.microsoft.com/office/drawing/2014/main" id="{EA0F0C80-7FE6-276E-5F75-11D316628EA6}"/>
              </a:ext>
            </a:extLst>
          </p:cNvPr>
          <p:cNvSpPr>
            <a:spLocks noGrp="1"/>
          </p:cNvSpPr>
          <p:nvPr>
            <p:ph type="title"/>
          </p:nvPr>
        </p:nvSpPr>
        <p:spPr>
          <a:xfrm>
            <a:off x="629114" y="365126"/>
            <a:ext cx="11025680" cy="1072072"/>
          </a:xfrm>
        </p:spPr>
        <p:txBody>
          <a:bodyPr/>
          <a:lstStyle/>
          <a:p>
            <a:r>
              <a:rPr lang="en-US"/>
              <a:t>Click to edit Master title style</a:t>
            </a:r>
          </a:p>
        </p:txBody>
      </p:sp>
    </p:spTree>
    <p:extLst>
      <p:ext uri="{BB962C8B-B14F-4D97-AF65-F5344CB8AC3E}">
        <p14:creationId xmlns:p14="http://schemas.microsoft.com/office/powerpoint/2010/main" val="2443987379"/>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143208B3-217E-A316-BD41-000CF45068A3}"/>
              </a:ext>
            </a:extLst>
          </p:cNvPr>
          <p:cNvSpPr/>
          <p:nvPr userDrawn="1"/>
        </p:nvSpPr>
        <p:spPr>
          <a:xfrm>
            <a:off x="322521" y="283028"/>
            <a:ext cx="11546958" cy="6291943"/>
          </a:xfrm>
          <a:prstGeom prst="roundRect">
            <a:avLst>
              <a:gd name="adj" fmla="val 3511"/>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0FF20-C27F-3AD6-A7BF-EF405F6887DE}"/>
              </a:ext>
            </a:extLst>
          </p:cNvPr>
          <p:cNvSpPr>
            <a:spLocks noGrp="1"/>
          </p:cNvSpPr>
          <p:nvPr>
            <p:ph type="title"/>
          </p:nvPr>
        </p:nvSpPr>
        <p:spPr/>
        <p:txBody>
          <a:bodyPr/>
          <a:lstStyle>
            <a:lvl1pPr algn="ctr">
              <a:defRPr/>
            </a:lvl1pPr>
          </a:lstStyle>
          <a:p>
            <a:r>
              <a:rPr lang="en-US"/>
              <a:t>Click to edit Master title style</a:t>
            </a:r>
          </a:p>
        </p:txBody>
      </p:sp>
    </p:spTree>
    <p:extLst>
      <p:ext uri="{BB962C8B-B14F-4D97-AF65-F5344CB8AC3E}">
        <p14:creationId xmlns:p14="http://schemas.microsoft.com/office/powerpoint/2010/main" val="2058568060"/>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41EFE-264E-BC9E-6531-FF41C36C29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2E0B4E1-2641-C609-B66B-50A49234AA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588902B-320A-1253-F247-CA83542F88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63231579"/>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72953-9124-276A-BB50-BD2F4C24D9BA}"/>
              </a:ext>
            </a:extLst>
          </p:cNvPr>
          <p:cNvSpPr>
            <a:spLocks noGrp="1"/>
          </p:cNvSpPr>
          <p:nvPr>
            <p:ph type="title"/>
          </p:nvPr>
        </p:nvSpPr>
        <p:spPr>
          <a:xfrm>
            <a:off x="644893" y="529389"/>
            <a:ext cx="4408369" cy="152801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6159689-30F3-F218-A97C-F85C6D2A04ED}"/>
              </a:ext>
            </a:extLst>
          </p:cNvPr>
          <p:cNvSpPr>
            <a:spLocks noGrp="1"/>
          </p:cNvSpPr>
          <p:nvPr>
            <p:ph type="pic" idx="1"/>
          </p:nvPr>
        </p:nvSpPr>
        <p:spPr>
          <a:xfrm>
            <a:off x="5274644" y="529389"/>
            <a:ext cx="6448926" cy="581365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797312A-79E3-C52B-11B9-50A3F6DEE4D1}"/>
              </a:ext>
            </a:extLst>
          </p:cNvPr>
          <p:cNvSpPr>
            <a:spLocks noGrp="1"/>
          </p:cNvSpPr>
          <p:nvPr>
            <p:ph type="body" sz="half" idx="2"/>
          </p:nvPr>
        </p:nvSpPr>
        <p:spPr>
          <a:xfrm>
            <a:off x="644894" y="2057399"/>
            <a:ext cx="4408368" cy="427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68412040"/>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showMasterSp="0" preserve="1" userDrawn="1">
  <p:cSld name="Full page picture">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DB1E7546-6F08-2CA1-9CC5-8B527B1021C5}"/>
              </a:ext>
            </a:extLst>
          </p:cNvPr>
          <p:cNvSpPr/>
          <p:nvPr userDrawn="1"/>
        </p:nvSpPr>
        <p:spPr>
          <a:xfrm>
            <a:off x="322521" y="283028"/>
            <a:ext cx="11546958" cy="6291943"/>
          </a:xfrm>
          <a:prstGeom prst="roundRect">
            <a:avLst>
              <a:gd name="adj" fmla="val 3511"/>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a:extLst>
              <a:ext uri="{FF2B5EF4-FFF2-40B4-BE49-F238E27FC236}">
                <a16:creationId xmlns:a16="http://schemas.microsoft.com/office/drawing/2014/main" id="{96159689-30F3-F218-A97C-F85C6D2A04ED}"/>
              </a:ext>
            </a:extLst>
          </p:cNvPr>
          <p:cNvSpPr>
            <a:spLocks noGrp="1"/>
          </p:cNvSpPr>
          <p:nvPr>
            <p:ph type="pic" idx="1"/>
          </p:nvPr>
        </p:nvSpPr>
        <p:spPr>
          <a:xfrm>
            <a:off x="375385" y="298383"/>
            <a:ext cx="11511815" cy="628529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948868822"/>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showMasterSp="0" type="blank" preserve="1">
  <p:cSld name="Rainbow Blank">
    <p:bg>
      <p:bgPr>
        <a:gradFill>
          <a:gsLst>
            <a:gs pos="2000">
              <a:srgbClr val="0179D4"/>
            </a:gs>
            <a:gs pos="32000">
              <a:srgbClr val="2CB6FF"/>
            </a:gs>
            <a:gs pos="44000">
              <a:srgbClr val="2DB6FF"/>
            </a:gs>
            <a:gs pos="81000">
              <a:srgbClr val="D962FA"/>
            </a:gs>
            <a:gs pos="96000">
              <a:srgbClr val="F69991"/>
            </a:gs>
          </a:gsLst>
          <a:lin ang="3600000" scaled="0"/>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0239FA0-8DC7-5F1D-3921-B8597DF32CB1}"/>
              </a:ext>
            </a:extLst>
          </p:cNvPr>
          <p:cNvSpPr/>
          <p:nvPr userDrawn="1"/>
        </p:nvSpPr>
        <p:spPr>
          <a:xfrm>
            <a:off x="1" y="0"/>
            <a:ext cx="12192000" cy="6858000"/>
          </a:xfrm>
          <a:prstGeom prst="rect">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6981510"/>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showMasterSp="0" type="blank" preserve="1">
  <p:cSld name="White blank">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3107752"/>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showMasterSp="0" userDrawn="1">
  <p:cSld name="Dark blank">
    <p:bg>
      <p:bgPr>
        <a:solidFill>
          <a:srgbClr val="091F2C"/>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615588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44.xml><?xml version="1.0" encoding="utf-8"?>
<p:sldLayout xmlns:a="http://schemas.openxmlformats.org/drawingml/2006/main" xmlns:r="http://schemas.openxmlformats.org/officeDocument/2006/relationships" xmlns:p="http://schemas.openxmlformats.org/presentationml/2006/main" showMasterSp="0" userDrawn="1">
  <p:cSld name="Full rainbow 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30158"/>
      </p:ext>
    </p:extLst>
  </p:cSld>
  <p:clrMapOvr>
    <a:masterClrMapping/>
  </p:clrMapOvr>
  <p:transition>
    <p:fade/>
  </p:transition>
  <p:hf sldNum="0" hdr="0" ftr="0" dt="0"/>
</p:sldLayout>
</file>

<file path=ppt/slideLayouts/slideLayout345.xml><?xml version="1.0" encoding="utf-8"?>
<p:sldLayout xmlns:a="http://schemas.openxmlformats.org/drawingml/2006/main" xmlns:r="http://schemas.openxmlformats.org/officeDocument/2006/relationships" xmlns:p="http://schemas.openxmlformats.org/presentationml/2006/main" showMasterSp="0" preserve="1" userDrawn="1">
  <p:cSld name="Full page">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143208B3-217E-A316-BD41-000CF45068A3}"/>
              </a:ext>
            </a:extLst>
          </p:cNvPr>
          <p:cNvSpPr/>
          <p:nvPr userDrawn="1"/>
        </p:nvSpPr>
        <p:spPr>
          <a:xfrm>
            <a:off x="322521" y="283028"/>
            <a:ext cx="11546958" cy="6291943"/>
          </a:xfrm>
          <a:prstGeom prst="roundRect">
            <a:avLst>
              <a:gd name="adj" fmla="val 3511"/>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066291"/>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showMasterSp="0" userDrawn="1">
  <p:cSld name="3_Title Only">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lvl1pPr>
              <a:defRPr>
                <a:solidFill>
                  <a:schemeClr val="bg1"/>
                </a:solidFill>
              </a:defRPr>
            </a:lvl1p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solidFill>
                  <a:schemeClr val="bg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71118214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47.xml><?xml version="1.0" encoding="utf-8"?>
<p:sldLayout xmlns:a="http://schemas.openxmlformats.org/drawingml/2006/main" xmlns:r="http://schemas.openxmlformats.org/officeDocument/2006/relationships" xmlns:p="http://schemas.openxmlformats.org/presentationml/2006/main" showMasterSp="0">
  <p:cSld name="Closing logo slide">
    <p:bg>
      <p:bgPr>
        <a:solidFill>
          <a:srgbClr val="091F2C"/>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39979273"/>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48.xml><?xml version="1.0" encoding="utf-8"?>
<p:sldLayout xmlns:a="http://schemas.openxmlformats.org/drawingml/2006/main" xmlns:r="http://schemas.openxmlformats.org/officeDocument/2006/relationships" xmlns:p="http://schemas.openxmlformats.org/presentationml/2006/main" userDrawn="1">
  <p:cSld name="Full_Bleed_Top_Image_White">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426A676-6846-EA65-EDE5-824567022740}"/>
              </a:ext>
            </a:extLst>
          </p:cNvPr>
          <p:cNvSpPr>
            <a:spLocks noGrp="1"/>
          </p:cNvSpPr>
          <p:nvPr>
            <p:ph type="sldNum" sz="quarter" idx="14"/>
          </p:nvPr>
        </p:nvSpPr>
        <p:spPr/>
        <p:txBody>
          <a:bodyPr/>
          <a:lstStyle>
            <a:lvl1pPr>
              <a:defRPr b="0" i="0">
                <a:latin typeface="Segoe Sans Text" pitchFamily="2" charset="0"/>
              </a:defRPr>
            </a:lvl1pPr>
          </a:lstStyle>
          <a:p>
            <a:fld id="{F126207E-29C7-4F9F-8309-C6BAAD6BC8C8}" type="slidenum">
              <a:rPr lang="en-US" smtClean="0"/>
              <a:pPr/>
              <a:t>‹#›</a:t>
            </a:fld>
            <a:endParaRPr lang="en-US"/>
          </a:p>
        </p:txBody>
      </p:sp>
      <p:sp>
        <p:nvSpPr>
          <p:cNvPr id="3" name="Footer Placeholder 1">
            <a:extLst>
              <a:ext uri="{FF2B5EF4-FFF2-40B4-BE49-F238E27FC236}">
                <a16:creationId xmlns:a16="http://schemas.microsoft.com/office/drawing/2014/main" id="{A4118093-7D3C-9764-D242-3FF6E0731EF9}"/>
              </a:ext>
            </a:extLst>
          </p:cNvPr>
          <p:cNvSpPr>
            <a:spLocks noGrp="1"/>
          </p:cNvSpPr>
          <p:nvPr>
            <p:ph type="ftr" sz="quarter" idx="12"/>
          </p:nvPr>
        </p:nvSpPr>
        <p:spPr>
          <a:xfrm>
            <a:off x="584200" y="6477356"/>
            <a:ext cx="4114800" cy="123111"/>
          </a:xfrm>
        </p:spPr>
        <p:txBody>
          <a:bodyPr/>
          <a:lstStyle>
            <a:lvl1pPr>
              <a:defRPr b="0" i="0">
                <a:solidFill>
                  <a:schemeClr val="tx1"/>
                </a:solidFill>
                <a:latin typeface="Segoe UI Variable Small Light" pitchFamily="2" charset="0"/>
              </a:defRPr>
            </a:lvl1pPr>
          </a:lstStyle>
          <a:p>
            <a:r>
              <a:rPr lang="en-US"/>
              <a:t>Microsoft Confidential</a:t>
            </a:r>
          </a:p>
        </p:txBody>
      </p:sp>
      <p:sp>
        <p:nvSpPr>
          <p:cNvPr id="7" name="Text Placeholder 5">
            <a:extLst>
              <a:ext uri="{FF2B5EF4-FFF2-40B4-BE49-F238E27FC236}">
                <a16:creationId xmlns:a16="http://schemas.microsoft.com/office/drawing/2014/main" id="{1BF31E78-AE5B-8A68-9924-540AC5A8867E}"/>
              </a:ext>
            </a:extLst>
          </p:cNvPr>
          <p:cNvSpPr>
            <a:spLocks noGrp="1"/>
          </p:cNvSpPr>
          <p:nvPr>
            <p:ph type="body" sz="quarter" idx="15" hasCustomPrompt="1"/>
          </p:nvPr>
        </p:nvSpPr>
        <p:spPr>
          <a:xfrm>
            <a:off x="584200" y="207604"/>
            <a:ext cx="11025187" cy="553998"/>
          </a:xfrm>
        </p:spPr>
        <p:txBody>
          <a:bodyPr/>
          <a:lstStyle>
            <a:lvl1pPr marL="0" indent="0">
              <a:buNone/>
              <a:defRPr sz="3600" b="1" i="0">
                <a:solidFill>
                  <a:schemeClr val="tx1"/>
                </a:solidFill>
                <a:latin typeface="Segoe Sans Text" pitchFamily="2" charset="0"/>
                <a:cs typeface="Segoe Sans Text" pitchFamily="2" charset="0"/>
              </a:defRPr>
            </a:lvl1pPr>
          </a:lstStyle>
          <a:p>
            <a:pPr lvl="0"/>
            <a:r>
              <a:rPr lang="en-US"/>
              <a:t>Click to edit title</a:t>
            </a:r>
          </a:p>
        </p:txBody>
      </p:sp>
    </p:spTree>
    <p:extLst>
      <p:ext uri="{BB962C8B-B14F-4D97-AF65-F5344CB8AC3E}">
        <p14:creationId xmlns:p14="http://schemas.microsoft.com/office/powerpoint/2010/main" val="12420875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49.xml><?xml version="1.0" encoding="utf-8"?>
<p:sldLayout xmlns:a="http://schemas.openxmlformats.org/drawingml/2006/main" xmlns:r="http://schemas.openxmlformats.org/officeDocument/2006/relationships" xmlns:p="http://schemas.openxmlformats.org/presentationml/2006/main" showMasterSp="0" userDrawn="1">
  <p:cSld name="1_Title Presentation">
    <p:bg>
      <p:bgPr>
        <a:gradFill>
          <a:gsLst>
            <a:gs pos="2000">
              <a:srgbClr val="0179D4"/>
            </a:gs>
            <a:gs pos="32000">
              <a:srgbClr val="2CB6FF"/>
            </a:gs>
            <a:gs pos="44000">
              <a:srgbClr val="2DB6FF"/>
            </a:gs>
            <a:gs pos="81000">
              <a:srgbClr val="D962FA"/>
            </a:gs>
            <a:gs pos="96000">
              <a:srgbClr val="F69991"/>
            </a:gs>
          </a:gsLst>
          <a:lin ang="3600000" scaled="0"/>
        </a:gra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9233ADA-E271-6E93-F32E-718454D76C3D}"/>
              </a:ext>
            </a:extLst>
          </p:cNvPr>
          <p:cNvSpPr/>
          <p:nvPr userDrawn="1"/>
        </p:nvSpPr>
        <p:spPr>
          <a:xfrm>
            <a:off x="322521" y="283028"/>
            <a:ext cx="11546958" cy="6291943"/>
          </a:xfrm>
          <a:prstGeom prst="roundRect">
            <a:avLst>
              <a:gd name="adj" fmla="val 3511"/>
            </a:avLst>
          </a:prstGeom>
          <a:solidFill>
            <a:srgbClr val="091F2C">
              <a:alpha val="8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FF709-91C1-4573-83A1-5F07DB1F5083}"/>
              </a:ext>
            </a:extLst>
          </p:cNvPr>
          <p:cNvSpPr>
            <a:spLocks noGrp="1"/>
          </p:cNvSpPr>
          <p:nvPr>
            <p:ph type="title" hasCustomPrompt="1"/>
          </p:nvPr>
        </p:nvSpPr>
        <p:spPr>
          <a:xfrm>
            <a:off x="758597" y="2922191"/>
            <a:ext cx="8193024" cy="1495794"/>
          </a:xfrm>
          <a:noFill/>
        </p:spPr>
        <p:txBody>
          <a:bodyPr wrap="square" lIns="0" tIns="0" rIns="0" bIns="0" anchor="b" anchorCtr="0">
            <a:spAutoFit/>
          </a:bodyPr>
          <a:lstStyle>
            <a:lvl1pPr algn="l">
              <a:defRPr sz="5400" b="1" i="0" spc="-50" baseline="0">
                <a:gradFill>
                  <a:gsLst>
                    <a:gs pos="2000">
                      <a:srgbClr val="0179D4"/>
                    </a:gs>
                    <a:gs pos="32000">
                      <a:srgbClr val="2CB6FF"/>
                    </a:gs>
                    <a:gs pos="44000">
                      <a:srgbClr val="2DB6FF"/>
                    </a:gs>
                    <a:gs pos="81000">
                      <a:srgbClr val="D962FA"/>
                    </a:gs>
                    <a:gs pos="96000">
                      <a:srgbClr val="F69991"/>
                    </a:gs>
                  </a:gsLst>
                  <a:lin ang="3600000" scaled="0"/>
                </a:gradFill>
                <a:latin typeface="Segoe UI" panose="020B0502040204020203" pitchFamily="34" charset="0"/>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758597" y="4573783"/>
            <a:ext cx="8193024" cy="276999"/>
          </a:xfrm>
          <a:prstGeom prst="rect">
            <a:avLst/>
          </a:prstGeom>
          <a:noFill/>
        </p:spPr>
        <p:txBody>
          <a:bodyPr wrap="square" lIns="0" tIns="0" rIns="0" bIns="0">
            <a:spAutoFit/>
          </a:bodyPr>
          <a:lstStyle>
            <a:lvl1pPr marL="0" indent="0">
              <a:spcBef>
                <a:spcPts val="0"/>
              </a:spcBef>
              <a:buNone/>
              <a:defRPr sz="2000" spc="0" baseline="0">
                <a:solidFill>
                  <a:schemeClr val="bg1"/>
                </a:solidFill>
                <a:latin typeface="Segoe UI" panose="020B0502040204020203" pitchFamily="34" charset="0"/>
                <a:cs typeface="Segoe UI" panose="020B0502040204020203" pitchFamily="34" charset="0"/>
              </a:defRPr>
            </a:lvl1pPr>
          </a:lstStyle>
          <a:p>
            <a:pPr lvl="0"/>
            <a:r>
              <a:rPr lang="en-US"/>
              <a:t>Speaker name or subtitle</a:t>
            </a:r>
          </a:p>
        </p:txBody>
      </p:sp>
      <p:sp>
        <p:nvSpPr>
          <p:cNvPr id="11" name="TextBox 10">
            <a:extLst>
              <a:ext uri="{FF2B5EF4-FFF2-40B4-BE49-F238E27FC236}">
                <a16:creationId xmlns:a16="http://schemas.microsoft.com/office/drawing/2014/main" id="{79D24C9A-89BC-97E2-72D1-CB264F76EC90}"/>
              </a:ext>
            </a:extLst>
          </p:cNvPr>
          <p:cNvSpPr txBox="1"/>
          <p:nvPr userDrawn="1"/>
        </p:nvSpPr>
        <p:spPr>
          <a:xfrm>
            <a:off x="758978" y="6135070"/>
            <a:ext cx="3143489" cy="153888"/>
          </a:xfrm>
          <a:prstGeom prst="rect">
            <a:avLst/>
          </a:prstGeom>
          <a:noFill/>
        </p:spPr>
        <p:txBody>
          <a:bodyPr wrap="none" lIns="0" tIns="0" rIns="0" bIns="0" rtlCol="0">
            <a:spAutoFit/>
          </a:bodyPr>
          <a:lstStyle/>
          <a:p>
            <a:pPr marL="0" marR="0" lvl="0" indent="0" algn="l" defTabSz="932742" rtl="0" eaLnBrk="1" fontAlgn="auto" latinLnBrk="0" hangingPunct="1">
              <a:lnSpc>
                <a:spcPct val="100000"/>
              </a:lnSpc>
              <a:spcBef>
                <a:spcPts val="0"/>
              </a:spcBef>
              <a:spcAft>
                <a:spcPts val="0"/>
              </a:spcAft>
              <a:buClrTx/>
              <a:buSzPct val="90000"/>
              <a:buFont typeface="Arial" panose="020B0604020202020204" pitchFamily="34" charset="0"/>
              <a:buNone/>
              <a:tabLst/>
              <a:defRPr/>
            </a:pPr>
            <a:r>
              <a:rPr lang="en-US" sz="1000" kern="1200" spc="0" baseline="0">
                <a:solidFill>
                  <a:schemeClr val="bg1"/>
                </a:solidFill>
                <a:latin typeface="Segoe UI" panose="020B0502040204020203" pitchFamily="34" charset="0"/>
                <a:ea typeface="+mn-ea"/>
                <a:cs typeface="Segoe UI" panose="020B0502040204020203" pitchFamily="34" charset="0"/>
              </a:rPr>
              <a:t>© Copyright Microsoft Corporation. All rights reserved. </a:t>
            </a:r>
          </a:p>
        </p:txBody>
      </p:sp>
      <p:pic>
        <p:nvPicPr>
          <p:cNvPr id="12" name="MS logo gray - EMF">
            <a:extLst>
              <a:ext uri="{FF2B5EF4-FFF2-40B4-BE49-F238E27FC236}">
                <a16:creationId xmlns:a16="http://schemas.microsoft.com/office/drawing/2014/main" id="{AAF3FFA6-DD3A-C046-9BAB-42C1143979D3}"/>
              </a:ext>
            </a:extLst>
          </p:cNvPr>
          <p:cNvPicPr>
            <a:picLocks noChangeAspect="1"/>
          </p:cNvPicPr>
          <p:nvPr userDrawn="1"/>
        </p:nvPicPr>
        <p:blipFill>
          <a:blip r:embed="rId2">
            <a:extLst>
              <a:ext uri="{28A0092B-C50C-407E-A947-70E740481C1C}">
                <a14:useLocalDpi xmlns:a14="http://schemas.microsoft.com/office/drawing/2010/main" val="0"/>
              </a:ext>
            </a:extLst>
          </a:blip>
          <a:srcRect l="12679" t="30223" r="10306" b="29367"/>
          <a:stretch/>
        </p:blipFill>
        <p:spPr bwMode="black">
          <a:xfrm>
            <a:off x="10104777" y="6035405"/>
            <a:ext cx="1501911" cy="353217"/>
          </a:xfrm>
          <a:prstGeom prst="rect">
            <a:avLst/>
          </a:prstGeom>
        </p:spPr>
      </p:pic>
      <p:grpSp>
        <p:nvGrpSpPr>
          <p:cNvPr id="5" name="Group 4">
            <a:extLst>
              <a:ext uri="{FF2B5EF4-FFF2-40B4-BE49-F238E27FC236}">
                <a16:creationId xmlns:a16="http://schemas.microsoft.com/office/drawing/2014/main" id="{12A5064F-17A8-03BF-8543-492C03DD908A}"/>
              </a:ext>
            </a:extLst>
          </p:cNvPr>
          <p:cNvGrpSpPr/>
          <p:nvPr userDrawn="1"/>
        </p:nvGrpSpPr>
        <p:grpSpPr>
          <a:xfrm>
            <a:off x="745718" y="722820"/>
            <a:ext cx="3452795" cy="610828"/>
            <a:chOff x="3410610" y="4736940"/>
            <a:chExt cx="4842785" cy="856729"/>
          </a:xfrm>
        </p:grpSpPr>
        <p:sp>
          <p:nvSpPr>
            <p:cNvPr id="7" name="Freeform 6">
              <a:extLst>
                <a:ext uri="{FF2B5EF4-FFF2-40B4-BE49-F238E27FC236}">
                  <a16:creationId xmlns:a16="http://schemas.microsoft.com/office/drawing/2014/main" id="{4FF490EB-9A25-E392-1D80-59CDC0DC5F85}"/>
                </a:ext>
              </a:extLst>
            </p:cNvPr>
            <p:cNvSpPr/>
            <p:nvPr/>
          </p:nvSpPr>
          <p:spPr>
            <a:xfrm>
              <a:off x="4422116" y="4768455"/>
              <a:ext cx="464590" cy="423716"/>
            </a:xfrm>
            <a:custGeom>
              <a:avLst/>
              <a:gdLst>
                <a:gd name="connsiteX0" fmla="*/ 393913 w 464590"/>
                <a:gd name="connsiteY0" fmla="*/ 423716 h 423716"/>
                <a:gd name="connsiteX1" fmla="*/ 393913 w 464590"/>
                <a:gd name="connsiteY1" fmla="*/ 153950 h 423716"/>
                <a:gd name="connsiteX2" fmla="*/ 394392 w 464590"/>
                <a:gd name="connsiteY2" fmla="*/ 124956 h 423716"/>
                <a:gd name="connsiteX3" fmla="*/ 395349 w 464590"/>
                <a:gd name="connsiteY3" fmla="*/ 98641 h 423716"/>
                <a:gd name="connsiteX4" fmla="*/ 396625 w 464590"/>
                <a:gd name="connsiteY4" fmla="*/ 77211 h 423716"/>
                <a:gd name="connsiteX5" fmla="*/ 397742 w 464590"/>
                <a:gd name="connsiteY5" fmla="*/ 62872 h 423716"/>
                <a:gd name="connsiteX6" fmla="*/ 396466 w 464590"/>
                <a:gd name="connsiteY6" fmla="*/ 62872 h 423716"/>
                <a:gd name="connsiteX7" fmla="*/ 394232 w 464590"/>
                <a:gd name="connsiteY7" fmla="*/ 73902 h 423716"/>
                <a:gd name="connsiteX8" fmla="*/ 391201 w 464590"/>
                <a:gd name="connsiteY8" fmla="*/ 86823 h 423716"/>
                <a:gd name="connsiteX9" fmla="*/ 387691 w 464590"/>
                <a:gd name="connsiteY9" fmla="*/ 99587 h 423716"/>
                <a:gd name="connsiteX10" fmla="*/ 384021 w 464590"/>
                <a:gd name="connsiteY10" fmla="*/ 110144 h 423716"/>
                <a:gd name="connsiteX11" fmla="*/ 254153 w 464590"/>
                <a:gd name="connsiteY11" fmla="*/ 423559 h 423716"/>
                <a:gd name="connsiteX12" fmla="*/ 207726 w 464590"/>
                <a:gd name="connsiteY12" fmla="*/ 423559 h 423716"/>
                <a:gd name="connsiteX13" fmla="*/ 77060 w 464590"/>
                <a:gd name="connsiteY13" fmla="*/ 112980 h 423716"/>
                <a:gd name="connsiteX14" fmla="*/ 74028 w 464590"/>
                <a:gd name="connsiteY14" fmla="*/ 102738 h 423716"/>
                <a:gd name="connsiteX15" fmla="*/ 70518 w 464590"/>
                <a:gd name="connsiteY15" fmla="*/ 88714 h 423716"/>
                <a:gd name="connsiteX16" fmla="*/ 67168 w 464590"/>
                <a:gd name="connsiteY16" fmla="*/ 74217 h 423716"/>
                <a:gd name="connsiteX17" fmla="*/ 64615 w 464590"/>
                <a:gd name="connsiteY17" fmla="*/ 62714 h 423716"/>
                <a:gd name="connsiteX18" fmla="*/ 62860 w 464590"/>
                <a:gd name="connsiteY18" fmla="*/ 62714 h 423716"/>
                <a:gd name="connsiteX19" fmla="*/ 63977 w 464590"/>
                <a:gd name="connsiteY19" fmla="*/ 79575 h 423716"/>
                <a:gd name="connsiteX20" fmla="*/ 64934 w 464590"/>
                <a:gd name="connsiteY20" fmla="*/ 104629 h 423716"/>
                <a:gd name="connsiteX21" fmla="*/ 65732 w 464590"/>
                <a:gd name="connsiteY21" fmla="*/ 133780 h 423716"/>
                <a:gd name="connsiteX22" fmla="*/ 66051 w 464590"/>
                <a:gd name="connsiteY22" fmla="*/ 162616 h 423716"/>
                <a:gd name="connsiteX23" fmla="*/ 66051 w 464590"/>
                <a:gd name="connsiteY23" fmla="*/ 423559 h 423716"/>
                <a:gd name="connsiteX24" fmla="*/ 0 w 464590"/>
                <a:gd name="connsiteY24" fmla="*/ 423559 h 423716"/>
                <a:gd name="connsiteX25" fmla="*/ 0 w 464590"/>
                <a:gd name="connsiteY25" fmla="*/ 0 h 423716"/>
                <a:gd name="connsiteX26" fmla="*/ 101789 w 464590"/>
                <a:gd name="connsiteY26" fmla="*/ 0 h 423716"/>
                <a:gd name="connsiteX27" fmla="*/ 210917 w 464590"/>
                <a:gd name="connsiteY27" fmla="*/ 267718 h 423716"/>
                <a:gd name="connsiteX28" fmla="*/ 216182 w 464590"/>
                <a:gd name="connsiteY28" fmla="*/ 281742 h 423716"/>
                <a:gd name="connsiteX29" fmla="*/ 222085 w 464590"/>
                <a:gd name="connsiteY29" fmla="*/ 298130 h 423716"/>
                <a:gd name="connsiteX30" fmla="*/ 227350 w 464590"/>
                <a:gd name="connsiteY30" fmla="*/ 313887 h 423716"/>
                <a:gd name="connsiteX31" fmla="*/ 230540 w 464590"/>
                <a:gd name="connsiteY31" fmla="*/ 326178 h 423716"/>
                <a:gd name="connsiteX32" fmla="*/ 232295 w 464590"/>
                <a:gd name="connsiteY32" fmla="*/ 326178 h 423716"/>
                <a:gd name="connsiteX33" fmla="*/ 237082 w 464590"/>
                <a:gd name="connsiteY33" fmla="*/ 313414 h 423716"/>
                <a:gd name="connsiteX34" fmla="*/ 243144 w 464590"/>
                <a:gd name="connsiteY34" fmla="*/ 297500 h 423716"/>
                <a:gd name="connsiteX35" fmla="*/ 249367 w 464590"/>
                <a:gd name="connsiteY35" fmla="*/ 281112 h 423716"/>
                <a:gd name="connsiteX36" fmla="*/ 254951 w 464590"/>
                <a:gd name="connsiteY36" fmla="*/ 267088 h 423716"/>
                <a:gd name="connsiteX37" fmla="*/ 367110 w 464590"/>
                <a:gd name="connsiteY37" fmla="*/ 0 h 423716"/>
                <a:gd name="connsiteX38" fmla="*/ 464591 w 464590"/>
                <a:gd name="connsiteY38" fmla="*/ 0 h 423716"/>
                <a:gd name="connsiteX39" fmla="*/ 464591 w 464590"/>
                <a:gd name="connsiteY39" fmla="*/ 423716 h 423716"/>
                <a:gd name="connsiteX40" fmla="*/ 393913 w 464590"/>
                <a:gd name="connsiteY40" fmla="*/ 423716 h 42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64590" h="423716">
                  <a:moveTo>
                    <a:pt x="393913" y="423716"/>
                  </a:moveTo>
                  <a:lnTo>
                    <a:pt x="393913" y="153950"/>
                  </a:lnTo>
                  <a:cubicBezTo>
                    <a:pt x="393913" y="144180"/>
                    <a:pt x="393913" y="134411"/>
                    <a:pt x="394392" y="124956"/>
                  </a:cubicBezTo>
                  <a:cubicBezTo>
                    <a:pt x="394870" y="115502"/>
                    <a:pt x="395030" y="106678"/>
                    <a:pt x="395349" y="98641"/>
                  </a:cubicBezTo>
                  <a:cubicBezTo>
                    <a:pt x="395668" y="90605"/>
                    <a:pt x="395987" y="83357"/>
                    <a:pt x="396625" y="77211"/>
                  </a:cubicBezTo>
                  <a:cubicBezTo>
                    <a:pt x="397263" y="71066"/>
                    <a:pt x="397423" y="66181"/>
                    <a:pt x="397742" y="62872"/>
                  </a:cubicBezTo>
                  <a:lnTo>
                    <a:pt x="396466" y="62872"/>
                  </a:lnTo>
                  <a:cubicBezTo>
                    <a:pt x="395828" y="66023"/>
                    <a:pt x="395189" y="69648"/>
                    <a:pt x="394232" y="73902"/>
                  </a:cubicBezTo>
                  <a:cubicBezTo>
                    <a:pt x="393275" y="78157"/>
                    <a:pt x="392318" y="82411"/>
                    <a:pt x="391201" y="86823"/>
                  </a:cubicBezTo>
                  <a:cubicBezTo>
                    <a:pt x="390084" y="91235"/>
                    <a:pt x="388967" y="95490"/>
                    <a:pt x="387691" y="99587"/>
                  </a:cubicBezTo>
                  <a:cubicBezTo>
                    <a:pt x="386414" y="103684"/>
                    <a:pt x="385298" y="107150"/>
                    <a:pt x="384021" y="110144"/>
                  </a:cubicBezTo>
                  <a:lnTo>
                    <a:pt x="254153" y="423559"/>
                  </a:lnTo>
                  <a:lnTo>
                    <a:pt x="207726" y="423559"/>
                  </a:lnTo>
                  <a:lnTo>
                    <a:pt x="77060" y="112980"/>
                  </a:lnTo>
                  <a:cubicBezTo>
                    <a:pt x="76262" y="110617"/>
                    <a:pt x="75305" y="107150"/>
                    <a:pt x="74028" y="102738"/>
                  </a:cubicBezTo>
                  <a:cubicBezTo>
                    <a:pt x="72752" y="98326"/>
                    <a:pt x="71635" y="93599"/>
                    <a:pt x="70518" y="88714"/>
                  </a:cubicBezTo>
                  <a:cubicBezTo>
                    <a:pt x="69401" y="83829"/>
                    <a:pt x="68285" y="78945"/>
                    <a:pt x="67168" y="74217"/>
                  </a:cubicBezTo>
                  <a:cubicBezTo>
                    <a:pt x="66051" y="69490"/>
                    <a:pt x="65253" y="65708"/>
                    <a:pt x="64615" y="62714"/>
                  </a:cubicBezTo>
                  <a:lnTo>
                    <a:pt x="62860" y="62714"/>
                  </a:lnTo>
                  <a:cubicBezTo>
                    <a:pt x="63179" y="66496"/>
                    <a:pt x="63658" y="72011"/>
                    <a:pt x="63977" y="79575"/>
                  </a:cubicBezTo>
                  <a:cubicBezTo>
                    <a:pt x="64296" y="87138"/>
                    <a:pt x="64615" y="95490"/>
                    <a:pt x="64934" y="104629"/>
                  </a:cubicBezTo>
                  <a:cubicBezTo>
                    <a:pt x="65253" y="113926"/>
                    <a:pt x="65413" y="123538"/>
                    <a:pt x="65732" y="133780"/>
                  </a:cubicBezTo>
                  <a:cubicBezTo>
                    <a:pt x="65892" y="143865"/>
                    <a:pt x="66051" y="153477"/>
                    <a:pt x="66051" y="162616"/>
                  </a:cubicBezTo>
                  <a:lnTo>
                    <a:pt x="66051" y="423559"/>
                  </a:lnTo>
                  <a:lnTo>
                    <a:pt x="0" y="423559"/>
                  </a:lnTo>
                  <a:lnTo>
                    <a:pt x="0" y="0"/>
                  </a:lnTo>
                  <a:lnTo>
                    <a:pt x="101789" y="0"/>
                  </a:lnTo>
                  <a:lnTo>
                    <a:pt x="210917" y="267718"/>
                  </a:lnTo>
                  <a:cubicBezTo>
                    <a:pt x="212512" y="271657"/>
                    <a:pt x="214267" y="276385"/>
                    <a:pt x="216182" y="281742"/>
                  </a:cubicBezTo>
                  <a:cubicBezTo>
                    <a:pt x="218096" y="287100"/>
                    <a:pt x="220011" y="292615"/>
                    <a:pt x="222085" y="298130"/>
                  </a:cubicBezTo>
                  <a:cubicBezTo>
                    <a:pt x="224159" y="303645"/>
                    <a:pt x="225754" y="308845"/>
                    <a:pt x="227350" y="313887"/>
                  </a:cubicBezTo>
                  <a:cubicBezTo>
                    <a:pt x="228945" y="318930"/>
                    <a:pt x="229902" y="323026"/>
                    <a:pt x="230540" y="326178"/>
                  </a:cubicBezTo>
                  <a:lnTo>
                    <a:pt x="232295" y="326178"/>
                  </a:lnTo>
                  <a:cubicBezTo>
                    <a:pt x="233412" y="322869"/>
                    <a:pt x="235008" y="318614"/>
                    <a:pt x="237082" y="313414"/>
                  </a:cubicBezTo>
                  <a:cubicBezTo>
                    <a:pt x="239156" y="308372"/>
                    <a:pt x="241070" y="303015"/>
                    <a:pt x="243144" y="297500"/>
                  </a:cubicBezTo>
                  <a:cubicBezTo>
                    <a:pt x="245218" y="291984"/>
                    <a:pt x="247292" y="286469"/>
                    <a:pt x="249367" y="281112"/>
                  </a:cubicBezTo>
                  <a:cubicBezTo>
                    <a:pt x="251441" y="275754"/>
                    <a:pt x="253355" y="271027"/>
                    <a:pt x="254951" y="267088"/>
                  </a:cubicBezTo>
                  <a:lnTo>
                    <a:pt x="367110" y="0"/>
                  </a:lnTo>
                  <a:lnTo>
                    <a:pt x="464591" y="0"/>
                  </a:lnTo>
                  <a:lnTo>
                    <a:pt x="464591" y="423716"/>
                  </a:lnTo>
                  <a:lnTo>
                    <a:pt x="393913" y="423716"/>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8" name="Freeform 7">
              <a:extLst>
                <a:ext uri="{FF2B5EF4-FFF2-40B4-BE49-F238E27FC236}">
                  <a16:creationId xmlns:a16="http://schemas.microsoft.com/office/drawing/2014/main" id="{A7543BB7-C6F2-4AFE-9FA9-BC00DEB1506E}"/>
                </a:ext>
              </a:extLst>
            </p:cNvPr>
            <p:cNvSpPr/>
            <p:nvPr/>
          </p:nvSpPr>
          <p:spPr>
            <a:xfrm>
              <a:off x="4987060" y="4742455"/>
              <a:ext cx="84558" cy="449715"/>
            </a:xfrm>
            <a:custGeom>
              <a:avLst/>
              <a:gdLst>
                <a:gd name="connsiteX0" fmla="*/ 84558 w 84558"/>
                <a:gd name="connsiteY0" fmla="*/ 40181 h 449715"/>
                <a:gd name="connsiteX1" fmla="*/ 81367 w 84558"/>
                <a:gd name="connsiteY1" fmla="*/ 55466 h 449715"/>
                <a:gd name="connsiteX2" fmla="*/ 72592 w 84558"/>
                <a:gd name="connsiteY2" fmla="*/ 68072 h 449715"/>
                <a:gd name="connsiteX3" fmla="*/ 59191 w 84558"/>
                <a:gd name="connsiteY3" fmla="*/ 76423 h 449715"/>
                <a:gd name="connsiteX4" fmla="*/ 42119 w 84558"/>
                <a:gd name="connsiteY4" fmla="*/ 79575 h 449715"/>
                <a:gd name="connsiteX5" fmla="*/ 25367 w 84558"/>
                <a:gd name="connsiteY5" fmla="*/ 76423 h 449715"/>
                <a:gd name="connsiteX6" fmla="*/ 11966 w 84558"/>
                <a:gd name="connsiteY6" fmla="*/ 68072 h 449715"/>
                <a:gd name="connsiteX7" fmla="*/ 3191 w 84558"/>
                <a:gd name="connsiteY7" fmla="*/ 55466 h 449715"/>
                <a:gd name="connsiteX8" fmla="*/ 0 w 84558"/>
                <a:gd name="connsiteY8" fmla="*/ 40181 h 449715"/>
                <a:gd name="connsiteX9" fmla="*/ 3350 w 84558"/>
                <a:gd name="connsiteY9" fmla="*/ 24266 h 449715"/>
                <a:gd name="connsiteX10" fmla="*/ 12285 w 84558"/>
                <a:gd name="connsiteY10" fmla="*/ 11503 h 449715"/>
                <a:gd name="connsiteX11" fmla="*/ 25527 w 84558"/>
                <a:gd name="connsiteY11" fmla="*/ 3151 h 449715"/>
                <a:gd name="connsiteX12" fmla="*/ 42119 w 84558"/>
                <a:gd name="connsiteY12" fmla="*/ 0 h 449715"/>
                <a:gd name="connsiteX13" fmla="*/ 58872 w 84558"/>
                <a:gd name="connsiteY13" fmla="*/ 3151 h 449715"/>
                <a:gd name="connsiteX14" fmla="*/ 72273 w 84558"/>
                <a:gd name="connsiteY14" fmla="*/ 11660 h 449715"/>
                <a:gd name="connsiteX15" fmla="*/ 81208 w 84558"/>
                <a:gd name="connsiteY15" fmla="*/ 24424 h 449715"/>
                <a:gd name="connsiteX16" fmla="*/ 84558 w 84558"/>
                <a:gd name="connsiteY16" fmla="*/ 40181 h 449715"/>
                <a:gd name="connsiteX17" fmla="*/ 6860 w 84558"/>
                <a:gd name="connsiteY17" fmla="*/ 449716 h 449715"/>
                <a:gd name="connsiteX18" fmla="*/ 6860 w 84558"/>
                <a:gd name="connsiteY18" fmla="*/ 147016 h 449715"/>
                <a:gd name="connsiteX19" fmla="*/ 75943 w 84558"/>
                <a:gd name="connsiteY19" fmla="*/ 147016 h 449715"/>
                <a:gd name="connsiteX20" fmla="*/ 75943 w 84558"/>
                <a:gd name="connsiteY20" fmla="*/ 449558 h 449715"/>
                <a:gd name="connsiteX21" fmla="*/ 6860 w 84558"/>
                <a:gd name="connsiteY21" fmla="*/ 449558 h 44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4558" h="449715">
                  <a:moveTo>
                    <a:pt x="84558" y="40181"/>
                  </a:moveTo>
                  <a:cubicBezTo>
                    <a:pt x="84558" y="45539"/>
                    <a:pt x="83441" y="50581"/>
                    <a:pt x="81367" y="55466"/>
                  </a:cubicBezTo>
                  <a:cubicBezTo>
                    <a:pt x="79293" y="60351"/>
                    <a:pt x="76262" y="64448"/>
                    <a:pt x="72592" y="68072"/>
                  </a:cubicBezTo>
                  <a:cubicBezTo>
                    <a:pt x="68763" y="71696"/>
                    <a:pt x="64296" y="74375"/>
                    <a:pt x="59191" y="76423"/>
                  </a:cubicBezTo>
                  <a:cubicBezTo>
                    <a:pt x="53926" y="78472"/>
                    <a:pt x="48342" y="79575"/>
                    <a:pt x="42119" y="79575"/>
                  </a:cubicBezTo>
                  <a:cubicBezTo>
                    <a:pt x="35897" y="79575"/>
                    <a:pt x="30473" y="78472"/>
                    <a:pt x="25367" y="76423"/>
                  </a:cubicBezTo>
                  <a:cubicBezTo>
                    <a:pt x="20103" y="74375"/>
                    <a:pt x="15635" y="71539"/>
                    <a:pt x="11966" y="68072"/>
                  </a:cubicBezTo>
                  <a:cubicBezTo>
                    <a:pt x="8137" y="64448"/>
                    <a:pt x="5265" y="60351"/>
                    <a:pt x="3191" y="55466"/>
                  </a:cubicBezTo>
                  <a:cubicBezTo>
                    <a:pt x="1117" y="50581"/>
                    <a:pt x="0" y="45539"/>
                    <a:pt x="0" y="40181"/>
                  </a:cubicBezTo>
                  <a:cubicBezTo>
                    <a:pt x="0" y="34509"/>
                    <a:pt x="1117" y="29151"/>
                    <a:pt x="3350" y="24266"/>
                  </a:cubicBezTo>
                  <a:cubicBezTo>
                    <a:pt x="5584" y="19382"/>
                    <a:pt x="8456" y="15127"/>
                    <a:pt x="12285" y="11503"/>
                  </a:cubicBezTo>
                  <a:cubicBezTo>
                    <a:pt x="16114" y="7879"/>
                    <a:pt x="20581" y="5200"/>
                    <a:pt x="25527" y="3151"/>
                  </a:cubicBezTo>
                  <a:cubicBezTo>
                    <a:pt x="30473" y="1103"/>
                    <a:pt x="36216" y="0"/>
                    <a:pt x="42119" y="0"/>
                  </a:cubicBezTo>
                  <a:cubicBezTo>
                    <a:pt x="48023" y="0"/>
                    <a:pt x="53607" y="1103"/>
                    <a:pt x="58872" y="3151"/>
                  </a:cubicBezTo>
                  <a:cubicBezTo>
                    <a:pt x="63977" y="5200"/>
                    <a:pt x="68604" y="8036"/>
                    <a:pt x="72273" y="11660"/>
                  </a:cubicBezTo>
                  <a:cubicBezTo>
                    <a:pt x="76102" y="15285"/>
                    <a:pt x="78974" y="19539"/>
                    <a:pt x="81208" y="24424"/>
                  </a:cubicBezTo>
                  <a:cubicBezTo>
                    <a:pt x="83441" y="29309"/>
                    <a:pt x="84558" y="34509"/>
                    <a:pt x="84558" y="40181"/>
                  </a:cubicBezTo>
                  <a:close/>
                  <a:moveTo>
                    <a:pt x="6860" y="449716"/>
                  </a:moveTo>
                  <a:lnTo>
                    <a:pt x="6860" y="147016"/>
                  </a:lnTo>
                  <a:lnTo>
                    <a:pt x="75943" y="147016"/>
                  </a:lnTo>
                  <a:lnTo>
                    <a:pt x="75943" y="449558"/>
                  </a:lnTo>
                  <a:lnTo>
                    <a:pt x="6860" y="449558"/>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13" name="Freeform 12">
              <a:extLst>
                <a:ext uri="{FF2B5EF4-FFF2-40B4-BE49-F238E27FC236}">
                  <a16:creationId xmlns:a16="http://schemas.microsoft.com/office/drawing/2014/main" id="{F71B528E-BCC9-7AA9-9973-99E1D505B755}"/>
                </a:ext>
              </a:extLst>
            </p:cNvPr>
            <p:cNvSpPr/>
            <p:nvPr/>
          </p:nvSpPr>
          <p:spPr>
            <a:xfrm>
              <a:off x="5140381" y="4882065"/>
              <a:ext cx="238836" cy="317511"/>
            </a:xfrm>
            <a:custGeom>
              <a:avLst/>
              <a:gdLst>
                <a:gd name="connsiteX0" fmla="*/ 201823 w 238836"/>
                <a:gd name="connsiteY0" fmla="*/ 311996 h 317511"/>
                <a:gd name="connsiteX1" fmla="*/ 151885 w 238836"/>
                <a:gd name="connsiteY1" fmla="*/ 317511 h 317511"/>
                <a:gd name="connsiteX2" fmla="*/ 89025 w 238836"/>
                <a:gd name="connsiteY2" fmla="*/ 306166 h 317511"/>
                <a:gd name="connsiteX3" fmla="*/ 41162 w 238836"/>
                <a:gd name="connsiteY3" fmla="*/ 274494 h 317511"/>
                <a:gd name="connsiteX4" fmla="*/ 10689 w 238836"/>
                <a:gd name="connsiteY4" fmla="*/ 226591 h 317511"/>
                <a:gd name="connsiteX5" fmla="*/ 0 w 238836"/>
                <a:gd name="connsiteY5" fmla="*/ 166713 h 317511"/>
                <a:gd name="connsiteX6" fmla="*/ 11487 w 238836"/>
                <a:gd name="connsiteY6" fmla="*/ 98169 h 317511"/>
                <a:gd name="connsiteX7" fmla="*/ 44513 w 238836"/>
                <a:gd name="connsiteY7" fmla="*/ 45696 h 317511"/>
                <a:gd name="connsiteX8" fmla="*/ 96683 w 238836"/>
                <a:gd name="connsiteY8" fmla="*/ 11976 h 317511"/>
                <a:gd name="connsiteX9" fmla="*/ 165287 w 238836"/>
                <a:gd name="connsiteY9" fmla="*/ 0 h 317511"/>
                <a:gd name="connsiteX10" fmla="*/ 188580 w 238836"/>
                <a:gd name="connsiteY10" fmla="*/ 1418 h 317511"/>
                <a:gd name="connsiteX11" fmla="*/ 209162 w 238836"/>
                <a:gd name="connsiteY11" fmla="*/ 5042 h 317511"/>
                <a:gd name="connsiteX12" fmla="*/ 226392 w 238836"/>
                <a:gd name="connsiteY12" fmla="*/ 9927 h 317511"/>
                <a:gd name="connsiteX13" fmla="*/ 238837 w 238836"/>
                <a:gd name="connsiteY13" fmla="*/ 15285 h 317511"/>
                <a:gd name="connsiteX14" fmla="*/ 238837 w 238836"/>
                <a:gd name="connsiteY14" fmla="*/ 80048 h 317511"/>
                <a:gd name="connsiteX15" fmla="*/ 206449 w 238836"/>
                <a:gd name="connsiteY15" fmla="*/ 62399 h 317511"/>
                <a:gd name="connsiteX16" fmla="*/ 168318 w 238836"/>
                <a:gd name="connsiteY16" fmla="*/ 55781 h 317511"/>
                <a:gd name="connsiteX17" fmla="*/ 130347 w 238836"/>
                <a:gd name="connsiteY17" fmla="*/ 62714 h 317511"/>
                <a:gd name="connsiteX18" fmla="*/ 99715 w 238836"/>
                <a:gd name="connsiteY18" fmla="*/ 82884 h 317511"/>
                <a:gd name="connsiteX19" fmla="*/ 79293 w 238836"/>
                <a:gd name="connsiteY19" fmla="*/ 115659 h 317511"/>
                <a:gd name="connsiteX20" fmla="*/ 71795 w 238836"/>
                <a:gd name="connsiteY20" fmla="*/ 160253 h 317511"/>
                <a:gd name="connsiteX21" fmla="*/ 78336 w 238836"/>
                <a:gd name="connsiteY21" fmla="*/ 202325 h 317511"/>
                <a:gd name="connsiteX22" fmla="*/ 97162 w 238836"/>
                <a:gd name="connsiteY22" fmla="*/ 234155 h 317511"/>
                <a:gd name="connsiteX23" fmla="*/ 127156 w 238836"/>
                <a:gd name="connsiteY23" fmla="*/ 254167 h 317511"/>
                <a:gd name="connsiteX24" fmla="*/ 167202 w 238836"/>
                <a:gd name="connsiteY24" fmla="*/ 261258 h 317511"/>
                <a:gd name="connsiteX25" fmla="*/ 185709 w 238836"/>
                <a:gd name="connsiteY25" fmla="*/ 259209 h 317511"/>
                <a:gd name="connsiteX26" fmla="*/ 204694 w 238836"/>
                <a:gd name="connsiteY26" fmla="*/ 253694 h 317511"/>
                <a:gd name="connsiteX27" fmla="*/ 222723 w 238836"/>
                <a:gd name="connsiteY27" fmla="*/ 245658 h 317511"/>
                <a:gd name="connsiteX28" fmla="*/ 238837 w 238836"/>
                <a:gd name="connsiteY28" fmla="*/ 235731 h 317511"/>
                <a:gd name="connsiteX29" fmla="*/ 238837 w 238836"/>
                <a:gd name="connsiteY29" fmla="*/ 296869 h 317511"/>
                <a:gd name="connsiteX30" fmla="*/ 201823 w 238836"/>
                <a:gd name="connsiteY30" fmla="*/ 311524 h 31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38836" h="317511">
                  <a:moveTo>
                    <a:pt x="201823" y="311996"/>
                  </a:moveTo>
                  <a:cubicBezTo>
                    <a:pt x="187623" y="315621"/>
                    <a:pt x="171031" y="317511"/>
                    <a:pt x="151885" y="317511"/>
                  </a:cubicBezTo>
                  <a:cubicBezTo>
                    <a:pt x="128752" y="317511"/>
                    <a:pt x="107851" y="313730"/>
                    <a:pt x="89025" y="306166"/>
                  </a:cubicBezTo>
                  <a:cubicBezTo>
                    <a:pt x="70199" y="298603"/>
                    <a:pt x="54404" y="288045"/>
                    <a:pt x="41162" y="274494"/>
                  </a:cubicBezTo>
                  <a:cubicBezTo>
                    <a:pt x="27920" y="260942"/>
                    <a:pt x="17869" y="245027"/>
                    <a:pt x="10689" y="226591"/>
                  </a:cubicBezTo>
                  <a:cubicBezTo>
                    <a:pt x="3510" y="208155"/>
                    <a:pt x="0" y="188301"/>
                    <a:pt x="0" y="166713"/>
                  </a:cubicBezTo>
                  <a:cubicBezTo>
                    <a:pt x="0" y="141501"/>
                    <a:pt x="3829" y="118653"/>
                    <a:pt x="11487" y="98169"/>
                  </a:cubicBezTo>
                  <a:cubicBezTo>
                    <a:pt x="19145" y="77684"/>
                    <a:pt x="30154" y="60193"/>
                    <a:pt x="44513" y="45696"/>
                  </a:cubicBezTo>
                  <a:cubicBezTo>
                    <a:pt x="58871" y="31200"/>
                    <a:pt x="76262" y="20012"/>
                    <a:pt x="96683" y="11976"/>
                  </a:cubicBezTo>
                  <a:cubicBezTo>
                    <a:pt x="117105" y="3939"/>
                    <a:pt x="140079" y="0"/>
                    <a:pt x="165287" y="0"/>
                  </a:cubicBezTo>
                  <a:cubicBezTo>
                    <a:pt x="173424" y="0"/>
                    <a:pt x="181241" y="473"/>
                    <a:pt x="188580" y="1418"/>
                  </a:cubicBezTo>
                  <a:cubicBezTo>
                    <a:pt x="195919" y="2364"/>
                    <a:pt x="202780" y="3624"/>
                    <a:pt x="209162" y="5042"/>
                  </a:cubicBezTo>
                  <a:cubicBezTo>
                    <a:pt x="215543" y="6461"/>
                    <a:pt x="221287" y="8194"/>
                    <a:pt x="226392" y="9927"/>
                  </a:cubicBezTo>
                  <a:cubicBezTo>
                    <a:pt x="231498" y="11660"/>
                    <a:pt x="235646" y="13551"/>
                    <a:pt x="238837" y="15285"/>
                  </a:cubicBezTo>
                  <a:lnTo>
                    <a:pt x="238837" y="80048"/>
                  </a:lnTo>
                  <a:cubicBezTo>
                    <a:pt x="228785" y="72799"/>
                    <a:pt x="218096" y="66969"/>
                    <a:pt x="206449" y="62399"/>
                  </a:cubicBezTo>
                  <a:cubicBezTo>
                    <a:pt x="194803" y="57830"/>
                    <a:pt x="182039" y="55781"/>
                    <a:pt x="168318" y="55781"/>
                  </a:cubicBezTo>
                  <a:cubicBezTo>
                    <a:pt x="154598" y="55781"/>
                    <a:pt x="142153" y="58145"/>
                    <a:pt x="130347" y="62714"/>
                  </a:cubicBezTo>
                  <a:cubicBezTo>
                    <a:pt x="118541" y="67284"/>
                    <a:pt x="108330" y="74060"/>
                    <a:pt x="99715" y="82884"/>
                  </a:cubicBezTo>
                  <a:cubicBezTo>
                    <a:pt x="91099" y="91708"/>
                    <a:pt x="84239" y="102738"/>
                    <a:pt x="79293" y="115659"/>
                  </a:cubicBezTo>
                  <a:cubicBezTo>
                    <a:pt x="74347" y="128738"/>
                    <a:pt x="71795" y="143550"/>
                    <a:pt x="71795" y="160253"/>
                  </a:cubicBezTo>
                  <a:cubicBezTo>
                    <a:pt x="71795" y="175852"/>
                    <a:pt x="74028" y="189877"/>
                    <a:pt x="78336" y="202325"/>
                  </a:cubicBezTo>
                  <a:cubicBezTo>
                    <a:pt x="82644" y="214773"/>
                    <a:pt x="89025" y="225488"/>
                    <a:pt x="97162" y="234155"/>
                  </a:cubicBezTo>
                  <a:cubicBezTo>
                    <a:pt x="105299" y="242821"/>
                    <a:pt x="115350" y="249439"/>
                    <a:pt x="127156" y="254167"/>
                  </a:cubicBezTo>
                  <a:cubicBezTo>
                    <a:pt x="138962" y="258894"/>
                    <a:pt x="152205" y="261258"/>
                    <a:pt x="167202" y="261258"/>
                  </a:cubicBezTo>
                  <a:cubicBezTo>
                    <a:pt x="173264" y="261258"/>
                    <a:pt x="179327" y="260627"/>
                    <a:pt x="185709" y="259209"/>
                  </a:cubicBezTo>
                  <a:cubicBezTo>
                    <a:pt x="192090" y="257791"/>
                    <a:pt x="198472" y="256058"/>
                    <a:pt x="204694" y="253694"/>
                  </a:cubicBezTo>
                  <a:cubicBezTo>
                    <a:pt x="210917" y="251488"/>
                    <a:pt x="216979" y="248809"/>
                    <a:pt x="222723" y="245658"/>
                  </a:cubicBezTo>
                  <a:cubicBezTo>
                    <a:pt x="228466" y="242664"/>
                    <a:pt x="233891" y="239355"/>
                    <a:pt x="238837" y="235731"/>
                  </a:cubicBezTo>
                  <a:lnTo>
                    <a:pt x="238837" y="296869"/>
                  </a:lnTo>
                  <a:cubicBezTo>
                    <a:pt x="228307" y="303015"/>
                    <a:pt x="215862" y="307899"/>
                    <a:pt x="201823" y="311524"/>
                  </a:cubicBez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14" name="Freeform 13">
              <a:extLst>
                <a:ext uri="{FF2B5EF4-FFF2-40B4-BE49-F238E27FC236}">
                  <a16:creationId xmlns:a16="http://schemas.microsoft.com/office/drawing/2014/main" id="{9DA27039-BF78-F412-1517-204D646DDAB1}"/>
                </a:ext>
              </a:extLst>
            </p:cNvPr>
            <p:cNvSpPr/>
            <p:nvPr/>
          </p:nvSpPr>
          <p:spPr>
            <a:xfrm>
              <a:off x="5457235" y="4884114"/>
              <a:ext cx="176455" cy="307899"/>
            </a:xfrm>
            <a:custGeom>
              <a:avLst/>
              <a:gdLst>
                <a:gd name="connsiteX0" fmla="*/ 168797 w 176455"/>
                <a:gd name="connsiteY0" fmla="*/ 68072 h 307899"/>
                <a:gd name="connsiteX1" fmla="*/ 158746 w 176455"/>
                <a:gd name="connsiteY1" fmla="*/ 64763 h 307899"/>
                <a:gd name="connsiteX2" fmla="*/ 147578 w 176455"/>
                <a:gd name="connsiteY2" fmla="*/ 62399 h 307899"/>
                <a:gd name="connsiteX3" fmla="*/ 136410 w 176455"/>
                <a:gd name="connsiteY3" fmla="*/ 61454 h 307899"/>
                <a:gd name="connsiteX4" fmla="*/ 109766 w 176455"/>
                <a:gd name="connsiteY4" fmla="*/ 67599 h 307899"/>
                <a:gd name="connsiteX5" fmla="*/ 88547 w 176455"/>
                <a:gd name="connsiteY5" fmla="*/ 85563 h 307899"/>
                <a:gd name="connsiteX6" fmla="*/ 74347 w 176455"/>
                <a:gd name="connsiteY6" fmla="*/ 114399 h 307899"/>
                <a:gd name="connsiteX7" fmla="*/ 69082 w 176455"/>
                <a:gd name="connsiteY7" fmla="*/ 153004 h 307899"/>
                <a:gd name="connsiteX8" fmla="*/ 69082 w 176455"/>
                <a:gd name="connsiteY8" fmla="*/ 307899 h 307899"/>
                <a:gd name="connsiteX9" fmla="*/ 0 w 176455"/>
                <a:gd name="connsiteY9" fmla="*/ 307899 h 307899"/>
                <a:gd name="connsiteX10" fmla="*/ 0 w 176455"/>
                <a:gd name="connsiteY10" fmla="*/ 5358 h 307899"/>
                <a:gd name="connsiteX11" fmla="*/ 69082 w 176455"/>
                <a:gd name="connsiteY11" fmla="*/ 5358 h 307899"/>
                <a:gd name="connsiteX12" fmla="*/ 69082 w 176455"/>
                <a:gd name="connsiteY12" fmla="*/ 64133 h 307899"/>
                <a:gd name="connsiteX13" fmla="*/ 70199 w 176455"/>
                <a:gd name="connsiteY13" fmla="*/ 64133 h 307899"/>
                <a:gd name="connsiteX14" fmla="*/ 84399 w 176455"/>
                <a:gd name="connsiteY14" fmla="*/ 35139 h 307899"/>
                <a:gd name="connsiteX15" fmla="*/ 103225 w 176455"/>
                <a:gd name="connsiteY15" fmla="*/ 15127 h 307899"/>
                <a:gd name="connsiteX16" fmla="*/ 125082 w 176455"/>
                <a:gd name="connsiteY16" fmla="*/ 3624 h 307899"/>
                <a:gd name="connsiteX17" fmla="*/ 148535 w 176455"/>
                <a:gd name="connsiteY17" fmla="*/ 0 h 307899"/>
                <a:gd name="connsiteX18" fmla="*/ 163532 w 176455"/>
                <a:gd name="connsiteY18" fmla="*/ 945 h 307899"/>
                <a:gd name="connsiteX19" fmla="*/ 176455 w 176455"/>
                <a:gd name="connsiteY19" fmla="*/ 4255 h 307899"/>
                <a:gd name="connsiteX20" fmla="*/ 176455 w 176455"/>
                <a:gd name="connsiteY20" fmla="*/ 71854 h 307899"/>
                <a:gd name="connsiteX21" fmla="*/ 168797 w 176455"/>
                <a:gd name="connsiteY21" fmla="*/ 68072 h 307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6455" h="307899">
                  <a:moveTo>
                    <a:pt x="168797" y="68072"/>
                  </a:moveTo>
                  <a:cubicBezTo>
                    <a:pt x="165766" y="66969"/>
                    <a:pt x="162415" y="65866"/>
                    <a:pt x="158746" y="64763"/>
                  </a:cubicBezTo>
                  <a:cubicBezTo>
                    <a:pt x="155076" y="63817"/>
                    <a:pt x="151407" y="63030"/>
                    <a:pt x="147578" y="62399"/>
                  </a:cubicBezTo>
                  <a:cubicBezTo>
                    <a:pt x="143749" y="61769"/>
                    <a:pt x="139920" y="61454"/>
                    <a:pt x="136410" y="61454"/>
                  </a:cubicBezTo>
                  <a:cubicBezTo>
                    <a:pt x="126837" y="61454"/>
                    <a:pt x="117903" y="63502"/>
                    <a:pt x="109766" y="67599"/>
                  </a:cubicBezTo>
                  <a:cubicBezTo>
                    <a:pt x="101629" y="71696"/>
                    <a:pt x="94450" y="77684"/>
                    <a:pt x="88547" y="85563"/>
                  </a:cubicBezTo>
                  <a:cubicBezTo>
                    <a:pt x="82484" y="93441"/>
                    <a:pt x="77857" y="103053"/>
                    <a:pt x="74347" y="114399"/>
                  </a:cubicBezTo>
                  <a:cubicBezTo>
                    <a:pt x="70837" y="125744"/>
                    <a:pt x="69082" y="138665"/>
                    <a:pt x="69082" y="153004"/>
                  </a:cubicBezTo>
                  <a:lnTo>
                    <a:pt x="69082" y="307899"/>
                  </a:lnTo>
                  <a:lnTo>
                    <a:pt x="0" y="307899"/>
                  </a:lnTo>
                  <a:lnTo>
                    <a:pt x="0" y="5358"/>
                  </a:lnTo>
                  <a:lnTo>
                    <a:pt x="69082" y="5358"/>
                  </a:lnTo>
                  <a:lnTo>
                    <a:pt x="69082" y="64133"/>
                  </a:lnTo>
                  <a:lnTo>
                    <a:pt x="70199" y="64133"/>
                  </a:lnTo>
                  <a:cubicBezTo>
                    <a:pt x="74028" y="52945"/>
                    <a:pt x="78655" y="43333"/>
                    <a:pt x="84399" y="35139"/>
                  </a:cubicBezTo>
                  <a:cubicBezTo>
                    <a:pt x="90142" y="27103"/>
                    <a:pt x="96364" y="20485"/>
                    <a:pt x="103225" y="15127"/>
                  </a:cubicBezTo>
                  <a:cubicBezTo>
                    <a:pt x="110085" y="9927"/>
                    <a:pt x="117424" y="6145"/>
                    <a:pt x="125082" y="3624"/>
                  </a:cubicBezTo>
                  <a:cubicBezTo>
                    <a:pt x="132740" y="1103"/>
                    <a:pt x="140558" y="0"/>
                    <a:pt x="148535" y="0"/>
                  </a:cubicBezTo>
                  <a:cubicBezTo>
                    <a:pt x="153641" y="0"/>
                    <a:pt x="158746" y="315"/>
                    <a:pt x="163532" y="945"/>
                  </a:cubicBezTo>
                  <a:cubicBezTo>
                    <a:pt x="168319" y="1576"/>
                    <a:pt x="172626" y="2679"/>
                    <a:pt x="176455" y="4255"/>
                  </a:cubicBezTo>
                  <a:lnTo>
                    <a:pt x="176455" y="71854"/>
                  </a:lnTo>
                  <a:cubicBezTo>
                    <a:pt x="174381" y="70436"/>
                    <a:pt x="171988" y="69175"/>
                    <a:pt x="168797" y="68072"/>
                  </a:cubicBez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15" name="Freeform 14">
              <a:extLst>
                <a:ext uri="{FF2B5EF4-FFF2-40B4-BE49-F238E27FC236}">
                  <a16:creationId xmlns:a16="http://schemas.microsoft.com/office/drawing/2014/main" id="{D5661CB5-786C-C012-6856-B5D35370AB0C}"/>
                </a:ext>
              </a:extLst>
            </p:cNvPr>
            <p:cNvSpPr/>
            <p:nvPr/>
          </p:nvSpPr>
          <p:spPr>
            <a:xfrm>
              <a:off x="5656185" y="4881908"/>
              <a:ext cx="315098" cy="317353"/>
            </a:xfrm>
            <a:custGeom>
              <a:avLst/>
              <a:gdLst>
                <a:gd name="connsiteX0" fmla="*/ 315099 w 315098"/>
                <a:gd name="connsiteY0" fmla="*/ 155998 h 317353"/>
                <a:gd name="connsiteX1" fmla="*/ 303611 w 315098"/>
                <a:gd name="connsiteY1" fmla="*/ 223440 h 317353"/>
                <a:gd name="connsiteX2" fmla="*/ 271224 w 315098"/>
                <a:gd name="connsiteY2" fmla="*/ 274336 h 317353"/>
                <a:gd name="connsiteX3" fmla="*/ 220808 w 315098"/>
                <a:gd name="connsiteY3" fmla="*/ 306324 h 317353"/>
                <a:gd name="connsiteX4" fmla="*/ 155076 w 315098"/>
                <a:gd name="connsiteY4" fmla="*/ 317354 h 317353"/>
                <a:gd name="connsiteX5" fmla="*/ 90621 w 315098"/>
                <a:gd name="connsiteY5" fmla="*/ 306481 h 317353"/>
                <a:gd name="connsiteX6" fmla="*/ 41801 w 315098"/>
                <a:gd name="connsiteY6" fmla="*/ 275282 h 317353"/>
                <a:gd name="connsiteX7" fmla="*/ 10849 w 315098"/>
                <a:gd name="connsiteY7" fmla="*/ 226434 h 317353"/>
                <a:gd name="connsiteX8" fmla="*/ 0 w 315098"/>
                <a:gd name="connsiteY8" fmla="*/ 162301 h 317353"/>
                <a:gd name="connsiteX9" fmla="*/ 11966 w 315098"/>
                <a:gd name="connsiteY9" fmla="*/ 92181 h 317353"/>
                <a:gd name="connsiteX10" fmla="*/ 45311 w 315098"/>
                <a:gd name="connsiteY10" fmla="*/ 41284 h 317353"/>
                <a:gd name="connsiteX11" fmla="*/ 96683 w 315098"/>
                <a:gd name="connsiteY11" fmla="*/ 10400 h 317353"/>
                <a:gd name="connsiteX12" fmla="*/ 162415 w 315098"/>
                <a:gd name="connsiteY12" fmla="*/ 0 h 317353"/>
                <a:gd name="connsiteX13" fmla="*/ 228147 w 315098"/>
                <a:gd name="connsiteY13" fmla="*/ 11188 h 317353"/>
                <a:gd name="connsiteX14" fmla="*/ 276010 w 315098"/>
                <a:gd name="connsiteY14" fmla="*/ 43018 h 317353"/>
                <a:gd name="connsiteX15" fmla="*/ 305207 w 315098"/>
                <a:gd name="connsiteY15" fmla="*/ 92181 h 317353"/>
                <a:gd name="connsiteX16" fmla="*/ 315099 w 315098"/>
                <a:gd name="connsiteY16" fmla="*/ 155683 h 317353"/>
                <a:gd name="connsiteX17" fmla="*/ 243304 w 315098"/>
                <a:gd name="connsiteY17" fmla="*/ 158362 h 317353"/>
                <a:gd name="connsiteX18" fmla="*/ 220649 w 315098"/>
                <a:gd name="connsiteY18" fmla="*/ 82096 h 317353"/>
                <a:gd name="connsiteX19" fmla="*/ 158586 w 315098"/>
                <a:gd name="connsiteY19" fmla="*/ 56096 h 317353"/>
                <a:gd name="connsiteX20" fmla="*/ 124125 w 315098"/>
                <a:gd name="connsiteY20" fmla="*/ 62242 h 317353"/>
                <a:gd name="connsiteX21" fmla="*/ 96683 w 315098"/>
                <a:gd name="connsiteY21" fmla="*/ 81308 h 317353"/>
                <a:gd name="connsiteX22" fmla="*/ 78495 w 315098"/>
                <a:gd name="connsiteY22" fmla="*/ 113768 h 317353"/>
                <a:gd name="connsiteX23" fmla="*/ 71954 w 315098"/>
                <a:gd name="connsiteY23" fmla="*/ 159938 h 317353"/>
                <a:gd name="connsiteX24" fmla="*/ 78336 w 315098"/>
                <a:gd name="connsiteY24" fmla="*/ 204689 h 317353"/>
                <a:gd name="connsiteX25" fmla="*/ 96364 w 315098"/>
                <a:gd name="connsiteY25" fmla="*/ 236518 h 317353"/>
                <a:gd name="connsiteX26" fmla="*/ 123965 w 315098"/>
                <a:gd name="connsiteY26" fmla="*/ 255427 h 317353"/>
                <a:gd name="connsiteX27" fmla="*/ 159065 w 315098"/>
                <a:gd name="connsiteY27" fmla="*/ 261573 h 317353"/>
                <a:gd name="connsiteX28" fmla="*/ 221766 w 315098"/>
                <a:gd name="connsiteY28" fmla="*/ 235100 h 317353"/>
                <a:gd name="connsiteX29" fmla="*/ 243144 w 315098"/>
                <a:gd name="connsiteY29" fmla="*/ 158204 h 317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15098" h="317353">
                  <a:moveTo>
                    <a:pt x="315099" y="155998"/>
                  </a:moveTo>
                  <a:cubicBezTo>
                    <a:pt x="315099" y="181052"/>
                    <a:pt x="311270" y="203585"/>
                    <a:pt x="303611" y="223440"/>
                  </a:cubicBezTo>
                  <a:cubicBezTo>
                    <a:pt x="295953" y="243452"/>
                    <a:pt x="285105" y="260470"/>
                    <a:pt x="271224" y="274336"/>
                  </a:cubicBezTo>
                  <a:cubicBezTo>
                    <a:pt x="257184" y="288360"/>
                    <a:pt x="240432" y="299075"/>
                    <a:pt x="220808" y="306324"/>
                  </a:cubicBezTo>
                  <a:cubicBezTo>
                    <a:pt x="201184" y="313730"/>
                    <a:pt x="179327" y="317354"/>
                    <a:pt x="155076" y="317354"/>
                  </a:cubicBezTo>
                  <a:cubicBezTo>
                    <a:pt x="130826" y="317354"/>
                    <a:pt x="109607" y="313730"/>
                    <a:pt x="90621" y="306481"/>
                  </a:cubicBezTo>
                  <a:cubicBezTo>
                    <a:pt x="71635" y="299233"/>
                    <a:pt x="55362" y="288833"/>
                    <a:pt x="41801" y="275282"/>
                  </a:cubicBezTo>
                  <a:cubicBezTo>
                    <a:pt x="28399" y="261730"/>
                    <a:pt x="18029" y="245500"/>
                    <a:pt x="10849" y="226434"/>
                  </a:cubicBezTo>
                  <a:cubicBezTo>
                    <a:pt x="3670" y="207367"/>
                    <a:pt x="0" y="185937"/>
                    <a:pt x="0" y="162301"/>
                  </a:cubicBezTo>
                  <a:cubicBezTo>
                    <a:pt x="0" y="135671"/>
                    <a:pt x="3989" y="112350"/>
                    <a:pt x="11966" y="92181"/>
                  </a:cubicBezTo>
                  <a:cubicBezTo>
                    <a:pt x="19943" y="72011"/>
                    <a:pt x="31111" y="54993"/>
                    <a:pt x="45311" y="41284"/>
                  </a:cubicBezTo>
                  <a:cubicBezTo>
                    <a:pt x="59510" y="27575"/>
                    <a:pt x="76740" y="17333"/>
                    <a:pt x="96683" y="10400"/>
                  </a:cubicBezTo>
                  <a:cubicBezTo>
                    <a:pt x="116626" y="3467"/>
                    <a:pt x="138484" y="0"/>
                    <a:pt x="162415" y="0"/>
                  </a:cubicBezTo>
                  <a:cubicBezTo>
                    <a:pt x="186347" y="0"/>
                    <a:pt x="209002" y="3782"/>
                    <a:pt x="228147" y="11188"/>
                  </a:cubicBezTo>
                  <a:cubicBezTo>
                    <a:pt x="247133" y="18751"/>
                    <a:pt x="263087" y="29309"/>
                    <a:pt x="276010" y="43018"/>
                  </a:cubicBezTo>
                  <a:cubicBezTo>
                    <a:pt x="288933" y="56727"/>
                    <a:pt x="298666" y="73114"/>
                    <a:pt x="305207" y="92181"/>
                  </a:cubicBezTo>
                  <a:cubicBezTo>
                    <a:pt x="311748" y="111247"/>
                    <a:pt x="315099" y="132520"/>
                    <a:pt x="315099" y="155683"/>
                  </a:cubicBezTo>
                  <a:close/>
                  <a:moveTo>
                    <a:pt x="243304" y="158362"/>
                  </a:moveTo>
                  <a:cubicBezTo>
                    <a:pt x="243304" y="124956"/>
                    <a:pt x="235805" y="99429"/>
                    <a:pt x="220649" y="82096"/>
                  </a:cubicBezTo>
                  <a:cubicBezTo>
                    <a:pt x="205652" y="64763"/>
                    <a:pt x="184911" y="56096"/>
                    <a:pt x="158586" y="56096"/>
                  </a:cubicBezTo>
                  <a:cubicBezTo>
                    <a:pt x="146142" y="56096"/>
                    <a:pt x="134814" y="58145"/>
                    <a:pt x="124125" y="62242"/>
                  </a:cubicBezTo>
                  <a:cubicBezTo>
                    <a:pt x="113595" y="66339"/>
                    <a:pt x="104342" y="72799"/>
                    <a:pt x="96683" y="81308"/>
                  </a:cubicBezTo>
                  <a:cubicBezTo>
                    <a:pt x="89025" y="89817"/>
                    <a:pt x="82803" y="100690"/>
                    <a:pt x="78495" y="113768"/>
                  </a:cubicBezTo>
                  <a:cubicBezTo>
                    <a:pt x="74028" y="126847"/>
                    <a:pt x="71954" y="142289"/>
                    <a:pt x="71954" y="159938"/>
                  </a:cubicBezTo>
                  <a:cubicBezTo>
                    <a:pt x="71954" y="177586"/>
                    <a:pt x="74028" y="191925"/>
                    <a:pt x="78336" y="204689"/>
                  </a:cubicBezTo>
                  <a:cubicBezTo>
                    <a:pt x="82644" y="217452"/>
                    <a:pt x="88706" y="228009"/>
                    <a:pt x="96364" y="236518"/>
                  </a:cubicBezTo>
                  <a:cubicBezTo>
                    <a:pt x="104182" y="245027"/>
                    <a:pt x="113435" y="251330"/>
                    <a:pt x="123965" y="255427"/>
                  </a:cubicBezTo>
                  <a:cubicBezTo>
                    <a:pt x="134655" y="259524"/>
                    <a:pt x="146301" y="261573"/>
                    <a:pt x="159065" y="261573"/>
                  </a:cubicBezTo>
                  <a:cubicBezTo>
                    <a:pt x="186666" y="261573"/>
                    <a:pt x="207407" y="252749"/>
                    <a:pt x="221766" y="235100"/>
                  </a:cubicBezTo>
                  <a:cubicBezTo>
                    <a:pt x="235965" y="217452"/>
                    <a:pt x="243144" y="191767"/>
                    <a:pt x="243144" y="158204"/>
                  </a:cubicBez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16" name="Freeform 15">
              <a:extLst>
                <a:ext uri="{FF2B5EF4-FFF2-40B4-BE49-F238E27FC236}">
                  <a16:creationId xmlns:a16="http://schemas.microsoft.com/office/drawing/2014/main" id="{C9CF649F-720E-E0B9-5FE0-D48C35EF923B}"/>
                </a:ext>
              </a:extLst>
            </p:cNvPr>
            <p:cNvSpPr/>
            <p:nvPr/>
          </p:nvSpPr>
          <p:spPr>
            <a:xfrm>
              <a:off x="6029358" y="4882065"/>
              <a:ext cx="202779" cy="317196"/>
            </a:xfrm>
            <a:custGeom>
              <a:avLst/>
              <a:gdLst>
                <a:gd name="connsiteX0" fmla="*/ 202301 w 202779"/>
                <a:gd name="connsiteY0" fmla="*/ 223440 h 317196"/>
                <a:gd name="connsiteX1" fmla="*/ 194484 w 202779"/>
                <a:gd name="connsiteY1" fmla="*/ 259997 h 317196"/>
                <a:gd name="connsiteX2" fmla="*/ 171509 w 202779"/>
                <a:gd name="connsiteY2" fmla="*/ 289778 h 317196"/>
                <a:gd name="connsiteX3" fmla="*/ 133378 w 202779"/>
                <a:gd name="connsiteY3" fmla="*/ 309790 h 317196"/>
                <a:gd name="connsiteX4" fmla="*/ 80250 w 202779"/>
                <a:gd name="connsiteY4" fmla="*/ 317196 h 317196"/>
                <a:gd name="connsiteX5" fmla="*/ 61105 w 202779"/>
                <a:gd name="connsiteY5" fmla="*/ 315936 h 317196"/>
                <a:gd name="connsiteX6" fmla="*/ 39248 w 202779"/>
                <a:gd name="connsiteY6" fmla="*/ 312311 h 317196"/>
                <a:gd name="connsiteX7" fmla="*/ 17869 w 202779"/>
                <a:gd name="connsiteY7" fmla="*/ 307112 h 317196"/>
                <a:gd name="connsiteX8" fmla="*/ 0 w 202779"/>
                <a:gd name="connsiteY8" fmla="*/ 300651 h 317196"/>
                <a:gd name="connsiteX9" fmla="*/ 0 w 202779"/>
                <a:gd name="connsiteY9" fmla="*/ 235415 h 317196"/>
                <a:gd name="connsiteX10" fmla="*/ 20422 w 202779"/>
                <a:gd name="connsiteY10" fmla="*/ 247549 h 317196"/>
                <a:gd name="connsiteX11" fmla="*/ 42279 w 202779"/>
                <a:gd name="connsiteY11" fmla="*/ 256373 h 317196"/>
                <a:gd name="connsiteX12" fmla="*/ 63817 w 202779"/>
                <a:gd name="connsiteY12" fmla="*/ 261888 h 317196"/>
                <a:gd name="connsiteX13" fmla="*/ 82963 w 202779"/>
                <a:gd name="connsiteY13" fmla="*/ 263779 h 317196"/>
                <a:gd name="connsiteX14" fmla="*/ 120775 w 202779"/>
                <a:gd name="connsiteY14" fmla="*/ 254955 h 317196"/>
                <a:gd name="connsiteX15" fmla="*/ 132581 w 202779"/>
                <a:gd name="connsiteY15" fmla="*/ 231318 h 317196"/>
                <a:gd name="connsiteX16" fmla="*/ 130347 w 202779"/>
                <a:gd name="connsiteY16" fmla="*/ 217925 h 317196"/>
                <a:gd name="connsiteX17" fmla="*/ 121732 w 202779"/>
                <a:gd name="connsiteY17" fmla="*/ 206737 h 317196"/>
                <a:gd name="connsiteX18" fmla="*/ 103703 w 202779"/>
                <a:gd name="connsiteY18" fmla="*/ 195392 h 317196"/>
                <a:gd name="connsiteX19" fmla="*/ 73231 w 202779"/>
                <a:gd name="connsiteY19" fmla="*/ 181840 h 317196"/>
                <a:gd name="connsiteX20" fmla="*/ 42917 w 202779"/>
                <a:gd name="connsiteY20" fmla="*/ 166871 h 317196"/>
                <a:gd name="connsiteX21" fmla="*/ 19943 w 202779"/>
                <a:gd name="connsiteY21" fmla="*/ 148750 h 317196"/>
                <a:gd name="connsiteX22" fmla="*/ 5425 w 202779"/>
                <a:gd name="connsiteY22" fmla="*/ 124799 h 317196"/>
                <a:gd name="connsiteX23" fmla="*/ 319 w 202779"/>
                <a:gd name="connsiteY23" fmla="*/ 92338 h 317196"/>
                <a:gd name="connsiteX24" fmla="*/ 8456 w 202779"/>
                <a:gd name="connsiteY24" fmla="*/ 55939 h 317196"/>
                <a:gd name="connsiteX25" fmla="*/ 31749 w 202779"/>
                <a:gd name="connsiteY25" fmla="*/ 26630 h 317196"/>
                <a:gd name="connsiteX26" fmla="*/ 68763 w 202779"/>
                <a:gd name="connsiteY26" fmla="*/ 7091 h 317196"/>
                <a:gd name="connsiteX27" fmla="*/ 117424 w 202779"/>
                <a:gd name="connsiteY27" fmla="*/ 0 h 317196"/>
                <a:gd name="connsiteX28" fmla="*/ 136729 w 202779"/>
                <a:gd name="connsiteY28" fmla="*/ 1261 h 317196"/>
                <a:gd name="connsiteX29" fmla="*/ 155555 w 202779"/>
                <a:gd name="connsiteY29" fmla="*/ 4255 h 317196"/>
                <a:gd name="connsiteX30" fmla="*/ 172626 w 202779"/>
                <a:gd name="connsiteY30" fmla="*/ 8194 h 317196"/>
                <a:gd name="connsiteX31" fmla="*/ 186187 w 202779"/>
                <a:gd name="connsiteY31" fmla="*/ 12763 h 317196"/>
                <a:gd name="connsiteX32" fmla="*/ 186187 w 202779"/>
                <a:gd name="connsiteY32" fmla="*/ 74532 h 317196"/>
                <a:gd name="connsiteX33" fmla="*/ 170552 w 202779"/>
                <a:gd name="connsiteY33" fmla="*/ 66023 h 317196"/>
                <a:gd name="connsiteX34" fmla="*/ 152683 w 202779"/>
                <a:gd name="connsiteY34" fmla="*/ 59405 h 317196"/>
                <a:gd name="connsiteX35" fmla="*/ 133857 w 202779"/>
                <a:gd name="connsiteY35" fmla="*/ 55151 h 317196"/>
                <a:gd name="connsiteX36" fmla="*/ 115031 w 202779"/>
                <a:gd name="connsiteY36" fmla="*/ 53733 h 317196"/>
                <a:gd name="connsiteX37" fmla="*/ 82484 w 202779"/>
                <a:gd name="connsiteY37" fmla="*/ 62872 h 317196"/>
                <a:gd name="connsiteX38" fmla="*/ 70518 w 202779"/>
                <a:gd name="connsiteY38" fmla="*/ 86193 h 317196"/>
                <a:gd name="connsiteX39" fmla="*/ 73071 w 202779"/>
                <a:gd name="connsiteY39" fmla="*/ 101478 h 317196"/>
                <a:gd name="connsiteX40" fmla="*/ 81846 w 202779"/>
                <a:gd name="connsiteY40" fmla="*/ 112980 h 317196"/>
                <a:gd name="connsiteX41" fmla="*/ 98438 w 202779"/>
                <a:gd name="connsiteY41" fmla="*/ 123065 h 317196"/>
                <a:gd name="connsiteX42" fmla="*/ 124285 w 202779"/>
                <a:gd name="connsiteY42" fmla="*/ 134095 h 317196"/>
                <a:gd name="connsiteX43" fmla="*/ 155715 w 202779"/>
                <a:gd name="connsiteY43" fmla="*/ 148907 h 317196"/>
                <a:gd name="connsiteX44" fmla="*/ 180603 w 202779"/>
                <a:gd name="connsiteY44" fmla="*/ 167343 h 317196"/>
                <a:gd name="connsiteX45" fmla="*/ 196877 w 202779"/>
                <a:gd name="connsiteY45" fmla="*/ 191610 h 317196"/>
                <a:gd name="connsiteX46" fmla="*/ 202780 w 202779"/>
                <a:gd name="connsiteY46" fmla="*/ 223597 h 3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02779" h="317196">
                  <a:moveTo>
                    <a:pt x="202301" y="223440"/>
                  </a:moveTo>
                  <a:cubicBezTo>
                    <a:pt x="202301" y="236361"/>
                    <a:pt x="199749" y="248652"/>
                    <a:pt x="194484" y="259997"/>
                  </a:cubicBezTo>
                  <a:cubicBezTo>
                    <a:pt x="189219" y="271500"/>
                    <a:pt x="181561" y="281427"/>
                    <a:pt x="171509" y="289778"/>
                  </a:cubicBezTo>
                  <a:cubicBezTo>
                    <a:pt x="161299" y="298287"/>
                    <a:pt x="148695" y="304905"/>
                    <a:pt x="133378" y="309790"/>
                  </a:cubicBezTo>
                  <a:cubicBezTo>
                    <a:pt x="118062" y="314675"/>
                    <a:pt x="100353" y="317196"/>
                    <a:pt x="80250" y="317196"/>
                  </a:cubicBezTo>
                  <a:cubicBezTo>
                    <a:pt x="74667" y="317196"/>
                    <a:pt x="68285" y="316724"/>
                    <a:pt x="61105" y="315936"/>
                  </a:cubicBezTo>
                  <a:cubicBezTo>
                    <a:pt x="53926" y="315148"/>
                    <a:pt x="46587" y="313887"/>
                    <a:pt x="39248" y="312311"/>
                  </a:cubicBezTo>
                  <a:cubicBezTo>
                    <a:pt x="31909" y="310893"/>
                    <a:pt x="24729" y="309160"/>
                    <a:pt x="17869" y="307112"/>
                  </a:cubicBezTo>
                  <a:cubicBezTo>
                    <a:pt x="11009" y="305221"/>
                    <a:pt x="5106" y="303015"/>
                    <a:pt x="0" y="300651"/>
                  </a:cubicBezTo>
                  <a:lnTo>
                    <a:pt x="0" y="235415"/>
                  </a:lnTo>
                  <a:cubicBezTo>
                    <a:pt x="6382" y="239985"/>
                    <a:pt x="13242" y="243924"/>
                    <a:pt x="20422" y="247549"/>
                  </a:cubicBezTo>
                  <a:cubicBezTo>
                    <a:pt x="27601" y="251173"/>
                    <a:pt x="34940" y="254009"/>
                    <a:pt x="42279" y="256373"/>
                  </a:cubicBezTo>
                  <a:cubicBezTo>
                    <a:pt x="49618" y="258736"/>
                    <a:pt x="56797" y="260627"/>
                    <a:pt x="63817" y="261888"/>
                  </a:cubicBezTo>
                  <a:cubicBezTo>
                    <a:pt x="70837" y="263148"/>
                    <a:pt x="77219" y="263779"/>
                    <a:pt x="82963" y="263779"/>
                  </a:cubicBezTo>
                  <a:cubicBezTo>
                    <a:pt x="100353" y="263779"/>
                    <a:pt x="112957" y="260785"/>
                    <a:pt x="120775" y="254955"/>
                  </a:cubicBezTo>
                  <a:cubicBezTo>
                    <a:pt x="128592" y="248967"/>
                    <a:pt x="132581" y="241246"/>
                    <a:pt x="132581" y="231318"/>
                  </a:cubicBezTo>
                  <a:cubicBezTo>
                    <a:pt x="132581" y="226276"/>
                    <a:pt x="131783" y="221706"/>
                    <a:pt x="130347" y="217925"/>
                  </a:cubicBezTo>
                  <a:cubicBezTo>
                    <a:pt x="128911" y="214143"/>
                    <a:pt x="125880" y="210361"/>
                    <a:pt x="121732" y="206737"/>
                  </a:cubicBezTo>
                  <a:cubicBezTo>
                    <a:pt x="117424" y="203113"/>
                    <a:pt x="111362" y="199331"/>
                    <a:pt x="103703" y="195392"/>
                  </a:cubicBezTo>
                  <a:cubicBezTo>
                    <a:pt x="95886" y="191452"/>
                    <a:pt x="85835" y="186883"/>
                    <a:pt x="73231" y="181840"/>
                  </a:cubicBezTo>
                  <a:cubicBezTo>
                    <a:pt x="62062" y="177113"/>
                    <a:pt x="52011" y="172071"/>
                    <a:pt x="42917" y="166871"/>
                  </a:cubicBezTo>
                  <a:cubicBezTo>
                    <a:pt x="33823" y="161671"/>
                    <a:pt x="26165" y="155683"/>
                    <a:pt x="19943" y="148750"/>
                  </a:cubicBezTo>
                  <a:cubicBezTo>
                    <a:pt x="13721" y="141817"/>
                    <a:pt x="8775" y="133938"/>
                    <a:pt x="5425" y="124799"/>
                  </a:cubicBezTo>
                  <a:cubicBezTo>
                    <a:pt x="2074" y="115817"/>
                    <a:pt x="319" y="104944"/>
                    <a:pt x="319" y="92338"/>
                  </a:cubicBezTo>
                  <a:cubicBezTo>
                    <a:pt x="319" y="79732"/>
                    <a:pt x="3031" y="67284"/>
                    <a:pt x="8456" y="55939"/>
                  </a:cubicBezTo>
                  <a:cubicBezTo>
                    <a:pt x="13880" y="44593"/>
                    <a:pt x="21698" y="34981"/>
                    <a:pt x="31749" y="26630"/>
                  </a:cubicBezTo>
                  <a:cubicBezTo>
                    <a:pt x="41801" y="18279"/>
                    <a:pt x="54245" y="11818"/>
                    <a:pt x="68763" y="7091"/>
                  </a:cubicBezTo>
                  <a:cubicBezTo>
                    <a:pt x="83282" y="2364"/>
                    <a:pt x="99396" y="0"/>
                    <a:pt x="117424" y="0"/>
                  </a:cubicBezTo>
                  <a:cubicBezTo>
                    <a:pt x="123806" y="0"/>
                    <a:pt x="130188" y="473"/>
                    <a:pt x="136729" y="1261"/>
                  </a:cubicBezTo>
                  <a:cubicBezTo>
                    <a:pt x="143270" y="2048"/>
                    <a:pt x="149492" y="2994"/>
                    <a:pt x="155555" y="4255"/>
                  </a:cubicBezTo>
                  <a:cubicBezTo>
                    <a:pt x="161618" y="5515"/>
                    <a:pt x="167361" y="6776"/>
                    <a:pt x="172626" y="8194"/>
                  </a:cubicBezTo>
                  <a:cubicBezTo>
                    <a:pt x="177891" y="9612"/>
                    <a:pt x="182518" y="11188"/>
                    <a:pt x="186187" y="12763"/>
                  </a:cubicBezTo>
                  <a:lnTo>
                    <a:pt x="186187" y="74532"/>
                  </a:lnTo>
                  <a:cubicBezTo>
                    <a:pt x="181401" y="71381"/>
                    <a:pt x="176136" y="68545"/>
                    <a:pt x="170552" y="66023"/>
                  </a:cubicBezTo>
                  <a:cubicBezTo>
                    <a:pt x="164809" y="63502"/>
                    <a:pt x="158905" y="61296"/>
                    <a:pt x="152683" y="59405"/>
                  </a:cubicBezTo>
                  <a:cubicBezTo>
                    <a:pt x="146461" y="57514"/>
                    <a:pt x="140239" y="56096"/>
                    <a:pt x="133857" y="55151"/>
                  </a:cubicBezTo>
                  <a:cubicBezTo>
                    <a:pt x="127475" y="54205"/>
                    <a:pt x="121253" y="53733"/>
                    <a:pt x="115031" y="53733"/>
                  </a:cubicBezTo>
                  <a:cubicBezTo>
                    <a:pt x="101310" y="53733"/>
                    <a:pt x="90461" y="56727"/>
                    <a:pt x="82484" y="62872"/>
                  </a:cubicBezTo>
                  <a:cubicBezTo>
                    <a:pt x="74507" y="69017"/>
                    <a:pt x="70518" y="76738"/>
                    <a:pt x="70518" y="86193"/>
                  </a:cubicBezTo>
                  <a:cubicBezTo>
                    <a:pt x="70518" y="92181"/>
                    <a:pt x="71316" y="97223"/>
                    <a:pt x="73071" y="101478"/>
                  </a:cubicBezTo>
                  <a:cubicBezTo>
                    <a:pt x="74826" y="105732"/>
                    <a:pt x="77698" y="109514"/>
                    <a:pt x="81846" y="112980"/>
                  </a:cubicBezTo>
                  <a:cubicBezTo>
                    <a:pt x="85994" y="116447"/>
                    <a:pt x="91578" y="119756"/>
                    <a:pt x="98438" y="123065"/>
                  </a:cubicBezTo>
                  <a:cubicBezTo>
                    <a:pt x="105299" y="126374"/>
                    <a:pt x="113914" y="129998"/>
                    <a:pt x="124285" y="134095"/>
                  </a:cubicBezTo>
                  <a:cubicBezTo>
                    <a:pt x="135612" y="138665"/>
                    <a:pt x="146142" y="143550"/>
                    <a:pt x="155715" y="148907"/>
                  </a:cubicBezTo>
                  <a:cubicBezTo>
                    <a:pt x="165287" y="154265"/>
                    <a:pt x="173583" y="160410"/>
                    <a:pt x="180603" y="167343"/>
                  </a:cubicBezTo>
                  <a:cubicBezTo>
                    <a:pt x="187623" y="174277"/>
                    <a:pt x="193048" y="182471"/>
                    <a:pt x="196877" y="191610"/>
                  </a:cubicBezTo>
                  <a:cubicBezTo>
                    <a:pt x="200706" y="200749"/>
                    <a:pt x="202780" y="211464"/>
                    <a:pt x="202780" y="223597"/>
                  </a:cubicBez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17" name="Freeform 16">
              <a:extLst>
                <a:ext uri="{FF2B5EF4-FFF2-40B4-BE49-F238E27FC236}">
                  <a16:creationId xmlns:a16="http://schemas.microsoft.com/office/drawing/2014/main" id="{CDE4CC36-160C-82B8-7D3A-825DACA70295}"/>
                </a:ext>
              </a:extLst>
            </p:cNvPr>
            <p:cNvSpPr/>
            <p:nvPr/>
          </p:nvSpPr>
          <p:spPr>
            <a:xfrm>
              <a:off x="6282075" y="4881908"/>
              <a:ext cx="315098" cy="317353"/>
            </a:xfrm>
            <a:custGeom>
              <a:avLst/>
              <a:gdLst>
                <a:gd name="connsiteX0" fmla="*/ 314939 w 315098"/>
                <a:gd name="connsiteY0" fmla="*/ 155998 h 317353"/>
                <a:gd name="connsiteX1" fmla="*/ 303452 w 315098"/>
                <a:gd name="connsiteY1" fmla="*/ 223440 h 317353"/>
                <a:gd name="connsiteX2" fmla="*/ 271064 w 315098"/>
                <a:gd name="connsiteY2" fmla="*/ 274336 h 317353"/>
                <a:gd name="connsiteX3" fmla="*/ 220649 w 315098"/>
                <a:gd name="connsiteY3" fmla="*/ 306324 h 317353"/>
                <a:gd name="connsiteX4" fmla="*/ 154917 w 315098"/>
                <a:gd name="connsiteY4" fmla="*/ 317354 h 317353"/>
                <a:gd name="connsiteX5" fmla="*/ 90461 w 315098"/>
                <a:gd name="connsiteY5" fmla="*/ 306481 h 317353"/>
                <a:gd name="connsiteX6" fmla="*/ 41641 w 315098"/>
                <a:gd name="connsiteY6" fmla="*/ 275282 h 317353"/>
                <a:gd name="connsiteX7" fmla="*/ 10689 w 315098"/>
                <a:gd name="connsiteY7" fmla="*/ 226434 h 317353"/>
                <a:gd name="connsiteX8" fmla="*/ 0 w 315098"/>
                <a:gd name="connsiteY8" fmla="*/ 162301 h 317353"/>
                <a:gd name="connsiteX9" fmla="*/ 11966 w 315098"/>
                <a:gd name="connsiteY9" fmla="*/ 92181 h 317353"/>
                <a:gd name="connsiteX10" fmla="*/ 45310 w 315098"/>
                <a:gd name="connsiteY10" fmla="*/ 41284 h 317353"/>
                <a:gd name="connsiteX11" fmla="*/ 96683 w 315098"/>
                <a:gd name="connsiteY11" fmla="*/ 10400 h 317353"/>
                <a:gd name="connsiteX12" fmla="*/ 162415 w 315098"/>
                <a:gd name="connsiteY12" fmla="*/ 0 h 317353"/>
                <a:gd name="connsiteX13" fmla="*/ 228147 w 315098"/>
                <a:gd name="connsiteY13" fmla="*/ 11188 h 317353"/>
                <a:gd name="connsiteX14" fmla="*/ 276010 w 315098"/>
                <a:gd name="connsiteY14" fmla="*/ 43018 h 317353"/>
                <a:gd name="connsiteX15" fmla="*/ 305207 w 315098"/>
                <a:gd name="connsiteY15" fmla="*/ 92181 h 317353"/>
                <a:gd name="connsiteX16" fmla="*/ 315099 w 315098"/>
                <a:gd name="connsiteY16" fmla="*/ 155683 h 317353"/>
                <a:gd name="connsiteX17" fmla="*/ 243144 w 315098"/>
                <a:gd name="connsiteY17" fmla="*/ 158362 h 317353"/>
                <a:gd name="connsiteX18" fmla="*/ 220489 w 315098"/>
                <a:gd name="connsiteY18" fmla="*/ 82096 h 317353"/>
                <a:gd name="connsiteX19" fmla="*/ 158427 w 315098"/>
                <a:gd name="connsiteY19" fmla="*/ 56096 h 317353"/>
                <a:gd name="connsiteX20" fmla="*/ 123965 w 315098"/>
                <a:gd name="connsiteY20" fmla="*/ 62242 h 317353"/>
                <a:gd name="connsiteX21" fmla="*/ 96364 w 315098"/>
                <a:gd name="connsiteY21" fmla="*/ 81308 h 317353"/>
                <a:gd name="connsiteX22" fmla="*/ 78176 w 315098"/>
                <a:gd name="connsiteY22" fmla="*/ 113768 h 317353"/>
                <a:gd name="connsiteX23" fmla="*/ 71635 w 315098"/>
                <a:gd name="connsiteY23" fmla="*/ 159938 h 317353"/>
                <a:gd name="connsiteX24" fmla="*/ 78017 w 315098"/>
                <a:gd name="connsiteY24" fmla="*/ 204689 h 317353"/>
                <a:gd name="connsiteX25" fmla="*/ 96045 w 315098"/>
                <a:gd name="connsiteY25" fmla="*/ 236518 h 317353"/>
                <a:gd name="connsiteX26" fmla="*/ 123646 w 315098"/>
                <a:gd name="connsiteY26" fmla="*/ 255427 h 317353"/>
                <a:gd name="connsiteX27" fmla="*/ 158746 w 315098"/>
                <a:gd name="connsiteY27" fmla="*/ 261573 h 317353"/>
                <a:gd name="connsiteX28" fmla="*/ 221446 w 315098"/>
                <a:gd name="connsiteY28" fmla="*/ 235100 h 317353"/>
                <a:gd name="connsiteX29" fmla="*/ 242825 w 315098"/>
                <a:gd name="connsiteY29" fmla="*/ 158204 h 317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15098" h="317353">
                  <a:moveTo>
                    <a:pt x="314939" y="155998"/>
                  </a:moveTo>
                  <a:cubicBezTo>
                    <a:pt x="314939" y="181052"/>
                    <a:pt x="311110" y="203585"/>
                    <a:pt x="303452" y="223440"/>
                  </a:cubicBezTo>
                  <a:cubicBezTo>
                    <a:pt x="295794" y="243452"/>
                    <a:pt x="284945" y="260470"/>
                    <a:pt x="271064" y="274336"/>
                  </a:cubicBezTo>
                  <a:cubicBezTo>
                    <a:pt x="257025" y="288360"/>
                    <a:pt x="240273" y="299075"/>
                    <a:pt x="220649" y="306324"/>
                  </a:cubicBezTo>
                  <a:cubicBezTo>
                    <a:pt x="201025" y="313572"/>
                    <a:pt x="179167" y="317354"/>
                    <a:pt x="154917" y="317354"/>
                  </a:cubicBezTo>
                  <a:cubicBezTo>
                    <a:pt x="130666" y="317354"/>
                    <a:pt x="109447" y="313730"/>
                    <a:pt x="90461" y="306481"/>
                  </a:cubicBezTo>
                  <a:cubicBezTo>
                    <a:pt x="71475" y="299233"/>
                    <a:pt x="55202" y="288833"/>
                    <a:pt x="41641" y="275282"/>
                  </a:cubicBezTo>
                  <a:cubicBezTo>
                    <a:pt x="28239" y="261730"/>
                    <a:pt x="17869" y="245500"/>
                    <a:pt x="10689" y="226434"/>
                  </a:cubicBezTo>
                  <a:cubicBezTo>
                    <a:pt x="3510" y="207367"/>
                    <a:pt x="0" y="185937"/>
                    <a:pt x="0" y="162301"/>
                  </a:cubicBezTo>
                  <a:cubicBezTo>
                    <a:pt x="0" y="135671"/>
                    <a:pt x="3989" y="112350"/>
                    <a:pt x="11966" y="92181"/>
                  </a:cubicBezTo>
                  <a:cubicBezTo>
                    <a:pt x="19943" y="72011"/>
                    <a:pt x="31111" y="54993"/>
                    <a:pt x="45310" y="41284"/>
                  </a:cubicBezTo>
                  <a:cubicBezTo>
                    <a:pt x="59510" y="27575"/>
                    <a:pt x="76740" y="17333"/>
                    <a:pt x="96683" y="10400"/>
                  </a:cubicBezTo>
                  <a:cubicBezTo>
                    <a:pt x="116626" y="3467"/>
                    <a:pt x="138484" y="0"/>
                    <a:pt x="162415" y="0"/>
                  </a:cubicBezTo>
                  <a:cubicBezTo>
                    <a:pt x="186347" y="0"/>
                    <a:pt x="209002" y="3782"/>
                    <a:pt x="228147" y="11188"/>
                  </a:cubicBezTo>
                  <a:cubicBezTo>
                    <a:pt x="247133" y="18751"/>
                    <a:pt x="263087" y="29309"/>
                    <a:pt x="276010" y="43018"/>
                  </a:cubicBezTo>
                  <a:cubicBezTo>
                    <a:pt x="288933" y="56727"/>
                    <a:pt x="298665" y="73114"/>
                    <a:pt x="305207" y="92181"/>
                  </a:cubicBezTo>
                  <a:cubicBezTo>
                    <a:pt x="311748" y="111247"/>
                    <a:pt x="315099" y="132520"/>
                    <a:pt x="315099" y="155683"/>
                  </a:cubicBezTo>
                  <a:close/>
                  <a:moveTo>
                    <a:pt x="243144" y="158362"/>
                  </a:moveTo>
                  <a:cubicBezTo>
                    <a:pt x="243144" y="124956"/>
                    <a:pt x="235646" y="99429"/>
                    <a:pt x="220489" y="82096"/>
                  </a:cubicBezTo>
                  <a:cubicBezTo>
                    <a:pt x="205492" y="64763"/>
                    <a:pt x="184751" y="56096"/>
                    <a:pt x="158427" y="56096"/>
                  </a:cubicBezTo>
                  <a:cubicBezTo>
                    <a:pt x="146142" y="56096"/>
                    <a:pt x="134655" y="58145"/>
                    <a:pt x="123965" y="62242"/>
                  </a:cubicBezTo>
                  <a:cubicBezTo>
                    <a:pt x="113276" y="66339"/>
                    <a:pt x="104182" y="72799"/>
                    <a:pt x="96364" y="81308"/>
                  </a:cubicBezTo>
                  <a:cubicBezTo>
                    <a:pt x="88546" y="89817"/>
                    <a:pt x="82484" y="100690"/>
                    <a:pt x="78176" y="113768"/>
                  </a:cubicBezTo>
                  <a:cubicBezTo>
                    <a:pt x="73709" y="126847"/>
                    <a:pt x="71635" y="142289"/>
                    <a:pt x="71635" y="159938"/>
                  </a:cubicBezTo>
                  <a:cubicBezTo>
                    <a:pt x="71635" y="177586"/>
                    <a:pt x="73709" y="191925"/>
                    <a:pt x="78017" y="204689"/>
                  </a:cubicBezTo>
                  <a:cubicBezTo>
                    <a:pt x="82324" y="217452"/>
                    <a:pt x="88387" y="228009"/>
                    <a:pt x="96045" y="236518"/>
                  </a:cubicBezTo>
                  <a:cubicBezTo>
                    <a:pt x="103863" y="245027"/>
                    <a:pt x="113116" y="251330"/>
                    <a:pt x="123646" y="255427"/>
                  </a:cubicBezTo>
                  <a:cubicBezTo>
                    <a:pt x="134176" y="259524"/>
                    <a:pt x="145982" y="261573"/>
                    <a:pt x="158746" y="261573"/>
                  </a:cubicBezTo>
                  <a:cubicBezTo>
                    <a:pt x="186187" y="261573"/>
                    <a:pt x="207087" y="252749"/>
                    <a:pt x="221446" y="235100"/>
                  </a:cubicBezTo>
                  <a:cubicBezTo>
                    <a:pt x="235646" y="217452"/>
                    <a:pt x="242825" y="191767"/>
                    <a:pt x="242825" y="158204"/>
                  </a:cubicBez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18" name="Freeform 17">
              <a:extLst>
                <a:ext uri="{FF2B5EF4-FFF2-40B4-BE49-F238E27FC236}">
                  <a16:creationId xmlns:a16="http://schemas.microsoft.com/office/drawing/2014/main" id="{4CFE8D18-4BA2-A582-9AA2-B04493094DC9}"/>
                </a:ext>
              </a:extLst>
            </p:cNvPr>
            <p:cNvSpPr/>
            <p:nvPr/>
          </p:nvSpPr>
          <p:spPr>
            <a:xfrm>
              <a:off x="6629401" y="4736940"/>
              <a:ext cx="202301" cy="455073"/>
            </a:xfrm>
            <a:custGeom>
              <a:avLst/>
              <a:gdLst>
                <a:gd name="connsiteX0" fmla="*/ 187942 w 202301"/>
                <a:gd name="connsiteY0" fmla="*/ 57987 h 455073"/>
                <a:gd name="connsiteX1" fmla="*/ 169435 w 202301"/>
                <a:gd name="connsiteY1" fmla="*/ 55624 h 455073"/>
                <a:gd name="connsiteX2" fmla="*/ 134176 w 202301"/>
                <a:gd name="connsiteY2" fmla="*/ 69963 h 455073"/>
                <a:gd name="connsiteX3" fmla="*/ 121572 w 202301"/>
                <a:gd name="connsiteY3" fmla="*/ 112035 h 455073"/>
                <a:gd name="connsiteX4" fmla="*/ 121572 w 202301"/>
                <a:gd name="connsiteY4" fmla="*/ 152532 h 455073"/>
                <a:gd name="connsiteX5" fmla="*/ 190016 w 202301"/>
                <a:gd name="connsiteY5" fmla="*/ 152532 h 455073"/>
                <a:gd name="connsiteX6" fmla="*/ 190016 w 202301"/>
                <a:gd name="connsiteY6" fmla="*/ 207525 h 455073"/>
                <a:gd name="connsiteX7" fmla="*/ 121572 w 202301"/>
                <a:gd name="connsiteY7" fmla="*/ 207525 h 455073"/>
                <a:gd name="connsiteX8" fmla="*/ 121572 w 202301"/>
                <a:gd name="connsiteY8" fmla="*/ 455073 h 455073"/>
                <a:gd name="connsiteX9" fmla="*/ 51533 w 202301"/>
                <a:gd name="connsiteY9" fmla="*/ 455073 h 455073"/>
                <a:gd name="connsiteX10" fmla="*/ 51533 w 202301"/>
                <a:gd name="connsiteY10" fmla="*/ 207525 h 455073"/>
                <a:gd name="connsiteX11" fmla="*/ 0 w 202301"/>
                <a:gd name="connsiteY11" fmla="*/ 207525 h 455073"/>
                <a:gd name="connsiteX12" fmla="*/ 0 w 202301"/>
                <a:gd name="connsiteY12" fmla="*/ 152532 h 455073"/>
                <a:gd name="connsiteX13" fmla="*/ 51533 w 202301"/>
                <a:gd name="connsiteY13" fmla="*/ 152532 h 455073"/>
                <a:gd name="connsiteX14" fmla="*/ 51533 w 202301"/>
                <a:gd name="connsiteY14" fmla="*/ 108253 h 455073"/>
                <a:gd name="connsiteX15" fmla="*/ 59989 w 202301"/>
                <a:gd name="connsiteY15" fmla="*/ 63030 h 455073"/>
                <a:gd name="connsiteX16" fmla="*/ 83282 w 202301"/>
                <a:gd name="connsiteY16" fmla="*/ 28994 h 455073"/>
                <a:gd name="connsiteX17" fmla="*/ 118222 w 202301"/>
                <a:gd name="connsiteY17" fmla="*/ 7564 h 455073"/>
                <a:gd name="connsiteX18" fmla="*/ 161777 w 202301"/>
                <a:gd name="connsiteY18" fmla="*/ 0 h 455073"/>
                <a:gd name="connsiteX19" fmla="*/ 184432 w 202301"/>
                <a:gd name="connsiteY19" fmla="*/ 1418 h 455073"/>
                <a:gd name="connsiteX20" fmla="*/ 202301 w 202301"/>
                <a:gd name="connsiteY20" fmla="*/ 5200 h 455073"/>
                <a:gd name="connsiteX21" fmla="*/ 202301 w 202301"/>
                <a:gd name="connsiteY21" fmla="*/ 62872 h 455073"/>
                <a:gd name="connsiteX22" fmla="*/ 187942 w 202301"/>
                <a:gd name="connsiteY22" fmla="*/ 57830 h 455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2301" h="455073">
                  <a:moveTo>
                    <a:pt x="187942" y="57987"/>
                  </a:moveTo>
                  <a:cubicBezTo>
                    <a:pt x="182358" y="56411"/>
                    <a:pt x="176136" y="55624"/>
                    <a:pt x="169435" y="55624"/>
                  </a:cubicBezTo>
                  <a:cubicBezTo>
                    <a:pt x="154279" y="55624"/>
                    <a:pt x="142473" y="60351"/>
                    <a:pt x="134176" y="69963"/>
                  </a:cubicBezTo>
                  <a:cubicBezTo>
                    <a:pt x="125720" y="79575"/>
                    <a:pt x="121572" y="93599"/>
                    <a:pt x="121572" y="112035"/>
                  </a:cubicBezTo>
                  <a:lnTo>
                    <a:pt x="121572" y="152532"/>
                  </a:lnTo>
                  <a:lnTo>
                    <a:pt x="190016" y="152532"/>
                  </a:lnTo>
                  <a:lnTo>
                    <a:pt x="190016" y="207525"/>
                  </a:lnTo>
                  <a:lnTo>
                    <a:pt x="121572" y="207525"/>
                  </a:lnTo>
                  <a:lnTo>
                    <a:pt x="121572" y="455073"/>
                  </a:lnTo>
                  <a:lnTo>
                    <a:pt x="51533" y="455073"/>
                  </a:lnTo>
                  <a:lnTo>
                    <a:pt x="51533" y="207525"/>
                  </a:lnTo>
                  <a:lnTo>
                    <a:pt x="0" y="207525"/>
                  </a:lnTo>
                  <a:lnTo>
                    <a:pt x="0" y="152532"/>
                  </a:lnTo>
                  <a:lnTo>
                    <a:pt x="51533" y="152532"/>
                  </a:lnTo>
                  <a:lnTo>
                    <a:pt x="51533" y="108253"/>
                  </a:lnTo>
                  <a:cubicBezTo>
                    <a:pt x="51533" y="91550"/>
                    <a:pt x="54404" y="76423"/>
                    <a:pt x="59989" y="63030"/>
                  </a:cubicBezTo>
                  <a:cubicBezTo>
                    <a:pt x="65732" y="49636"/>
                    <a:pt x="73390" y="38290"/>
                    <a:pt x="83282" y="28994"/>
                  </a:cubicBezTo>
                  <a:cubicBezTo>
                    <a:pt x="93174" y="19697"/>
                    <a:pt x="104820" y="12606"/>
                    <a:pt x="118222" y="7564"/>
                  </a:cubicBezTo>
                  <a:cubicBezTo>
                    <a:pt x="131623" y="2521"/>
                    <a:pt x="146142" y="0"/>
                    <a:pt x="161777" y="0"/>
                  </a:cubicBezTo>
                  <a:cubicBezTo>
                    <a:pt x="169276" y="0"/>
                    <a:pt x="176934" y="473"/>
                    <a:pt x="184432" y="1418"/>
                  </a:cubicBezTo>
                  <a:cubicBezTo>
                    <a:pt x="191931" y="2364"/>
                    <a:pt x="197834" y="3624"/>
                    <a:pt x="202301" y="5200"/>
                  </a:cubicBezTo>
                  <a:lnTo>
                    <a:pt x="202301" y="62872"/>
                  </a:lnTo>
                  <a:cubicBezTo>
                    <a:pt x="198313" y="61139"/>
                    <a:pt x="193526" y="59405"/>
                    <a:pt x="187942" y="57830"/>
                  </a:cubicBez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19" name="Freeform 18">
              <a:extLst>
                <a:ext uri="{FF2B5EF4-FFF2-40B4-BE49-F238E27FC236}">
                  <a16:creationId xmlns:a16="http://schemas.microsoft.com/office/drawing/2014/main" id="{7C8E8AF8-2DF9-4C69-345E-A5F0A0CF828F}"/>
                </a:ext>
              </a:extLst>
            </p:cNvPr>
            <p:cNvSpPr/>
            <p:nvPr/>
          </p:nvSpPr>
          <p:spPr>
            <a:xfrm>
              <a:off x="6861058" y="4798866"/>
              <a:ext cx="194323" cy="400710"/>
            </a:xfrm>
            <a:custGeom>
              <a:avLst/>
              <a:gdLst>
                <a:gd name="connsiteX0" fmla="*/ 184592 w 194323"/>
                <a:gd name="connsiteY0" fmla="*/ 394092 h 400710"/>
                <a:gd name="connsiteX1" fmla="*/ 171350 w 194323"/>
                <a:gd name="connsiteY1" fmla="*/ 397401 h 400710"/>
                <a:gd name="connsiteX2" fmla="*/ 156193 w 194323"/>
                <a:gd name="connsiteY2" fmla="*/ 399765 h 400710"/>
                <a:gd name="connsiteX3" fmla="*/ 141036 w 194323"/>
                <a:gd name="connsiteY3" fmla="*/ 400710 h 400710"/>
                <a:gd name="connsiteX4" fmla="*/ 72912 w 194323"/>
                <a:gd name="connsiteY4" fmla="*/ 375971 h 400710"/>
                <a:gd name="connsiteX5" fmla="*/ 50894 w 194323"/>
                <a:gd name="connsiteY5" fmla="*/ 304905 h 400710"/>
                <a:gd name="connsiteX6" fmla="*/ 50894 w 194323"/>
                <a:gd name="connsiteY6" fmla="*/ 145598 h 400710"/>
                <a:gd name="connsiteX7" fmla="*/ 0 w 194323"/>
                <a:gd name="connsiteY7" fmla="*/ 145598 h 400710"/>
                <a:gd name="connsiteX8" fmla="*/ 0 w 194323"/>
                <a:gd name="connsiteY8" fmla="*/ 90605 h 400710"/>
                <a:gd name="connsiteX9" fmla="*/ 50894 w 194323"/>
                <a:gd name="connsiteY9" fmla="*/ 90605 h 400710"/>
                <a:gd name="connsiteX10" fmla="*/ 50894 w 194323"/>
                <a:gd name="connsiteY10" fmla="*/ 20957 h 400710"/>
                <a:gd name="connsiteX11" fmla="*/ 120296 w 194323"/>
                <a:gd name="connsiteY11" fmla="*/ 0 h 400710"/>
                <a:gd name="connsiteX12" fmla="*/ 120296 w 194323"/>
                <a:gd name="connsiteY12" fmla="*/ 90763 h 400710"/>
                <a:gd name="connsiteX13" fmla="*/ 194164 w 194323"/>
                <a:gd name="connsiteY13" fmla="*/ 90763 h 400710"/>
                <a:gd name="connsiteX14" fmla="*/ 194164 w 194323"/>
                <a:gd name="connsiteY14" fmla="*/ 145756 h 400710"/>
                <a:gd name="connsiteX15" fmla="*/ 120296 w 194323"/>
                <a:gd name="connsiteY15" fmla="*/ 145756 h 400710"/>
                <a:gd name="connsiteX16" fmla="*/ 120296 w 194323"/>
                <a:gd name="connsiteY16" fmla="*/ 292300 h 400710"/>
                <a:gd name="connsiteX17" fmla="*/ 130826 w 194323"/>
                <a:gd name="connsiteY17" fmla="*/ 332954 h 400710"/>
                <a:gd name="connsiteX18" fmla="*/ 163692 w 194323"/>
                <a:gd name="connsiteY18" fmla="*/ 344929 h 400710"/>
                <a:gd name="connsiteX19" fmla="*/ 178848 w 194323"/>
                <a:gd name="connsiteY19" fmla="*/ 342408 h 400710"/>
                <a:gd name="connsiteX20" fmla="*/ 194324 w 194323"/>
                <a:gd name="connsiteY20" fmla="*/ 335790 h 400710"/>
                <a:gd name="connsiteX21" fmla="*/ 194324 w 194323"/>
                <a:gd name="connsiteY21" fmla="*/ 390468 h 400710"/>
                <a:gd name="connsiteX22" fmla="*/ 184592 w 194323"/>
                <a:gd name="connsiteY22" fmla="*/ 394250 h 400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4323" h="400710">
                  <a:moveTo>
                    <a:pt x="184592" y="394092"/>
                  </a:moveTo>
                  <a:cubicBezTo>
                    <a:pt x="180444" y="395353"/>
                    <a:pt x="176136" y="396298"/>
                    <a:pt x="171350" y="397401"/>
                  </a:cubicBezTo>
                  <a:cubicBezTo>
                    <a:pt x="166564" y="398504"/>
                    <a:pt x="161458" y="399135"/>
                    <a:pt x="156193" y="399765"/>
                  </a:cubicBezTo>
                  <a:cubicBezTo>
                    <a:pt x="150928" y="400395"/>
                    <a:pt x="145823" y="400710"/>
                    <a:pt x="141036" y="400710"/>
                  </a:cubicBezTo>
                  <a:cubicBezTo>
                    <a:pt x="110245" y="400710"/>
                    <a:pt x="87590" y="392517"/>
                    <a:pt x="72912" y="375971"/>
                  </a:cubicBezTo>
                  <a:cubicBezTo>
                    <a:pt x="58233" y="359584"/>
                    <a:pt x="50894" y="335790"/>
                    <a:pt x="50894" y="304905"/>
                  </a:cubicBezTo>
                  <a:lnTo>
                    <a:pt x="50894" y="145598"/>
                  </a:lnTo>
                  <a:lnTo>
                    <a:pt x="0" y="145598"/>
                  </a:lnTo>
                  <a:lnTo>
                    <a:pt x="0" y="90605"/>
                  </a:lnTo>
                  <a:lnTo>
                    <a:pt x="50894" y="90605"/>
                  </a:lnTo>
                  <a:lnTo>
                    <a:pt x="50894" y="20957"/>
                  </a:lnTo>
                  <a:lnTo>
                    <a:pt x="120296" y="0"/>
                  </a:lnTo>
                  <a:lnTo>
                    <a:pt x="120296" y="90763"/>
                  </a:lnTo>
                  <a:lnTo>
                    <a:pt x="194164" y="90763"/>
                  </a:lnTo>
                  <a:lnTo>
                    <a:pt x="194164" y="145756"/>
                  </a:lnTo>
                  <a:lnTo>
                    <a:pt x="120296" y="145756"/>
                  </a:lnTo>
                  <a:lnTo>
                    <a:pt x="120296" y="292300"/>
                  </a:lnTo>
                  <a:cubicBezTo>
                    <a:pt x="120296" y="311366"/>
                    <a:pt x="123806" y="324917"/>
                    <a:pt x="130826" y="332954"/>
                  </a:cubicBezTo>
                  <a:cubicBezTo>
                    <a:pt x="137846" y="340990"/>
                    <a:pt x="148695" y="344929"/>
                    <a:pt x="163692" y="344929"/>
                  </a:cubicBezTo>
                  <a:cubicBezTo>
                    <a:pt x="167680" y="344929"/>
                    <a:pt x="172626" y="344141"/>
                    <a:pt x="178848" y="342408"/>
                  </a:cubicBezTo>
                  <a:cubicBezTo>
                    <a:pt x="184911" y="340675"/>
                    <a:pt x="190016" y="338469"/>
                    <a:pt x="194324" y="335790"/>
                  </a:cubicBezTo>
                  <a:lnTo>
                    <a:pt x="194324" y="390468"/>
                  </a:lnTo>
                  <a:cubicBezTo>
                    <a:pt x="191931" y="391886"/>
                    <a:pt x="188740" y="393147"/>
                    <a:pt x="184592" y="394250"/>
                  </a:cubicBez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20" name="Freeform 19">
              <a:extLst>
                <a:ext uri="{FF2B5EF4-FFF2-40B4-BE49-F238E27FC236}">
                  <a16:creationId xmlns:a16="http://schemas.microsoft.com/office/drawing/2014/main" id="{26FF36B4-A915-C6AE-4A79-CA4559AAE0FC}"/>
                </a:ext>
              </a:extLst>
            </p:cNvPr>
            <p:cNvSpPr/>
            <p:nvPr/>
          </p:nvSpPr>
          <p:spPr>
            <a:xfrm>
              <a:off x="7295177" y="4761049"/>
              <a:ext cx="261172" cy="438528"/>
            </a:xfrm>
            <a:custGeom>
              <a:avLst/>
              <a:gdLst>
                <a:gd name="connsiteX0" fmla="*/ 261013 w 261172"/>
                <a:gd name="connsiteY0" fmla="*/ 309948 h 438528"/>
                <a:gd name="connsiteX1" fmla="*/ 250005 w 261172"/>
                <a:gd name="connsiteY1" fmla="*/ 362262 h 438528"/>
                <a:gd name="connsiteX2" fmla="*/ 218415 w 261172"/>
                <a:gd name="connsiteY2" fmla="*/ 402916 h 438528"/>
                <a:gd name="connsiteX3" fmla="*/ 168478 w 261172"/>
                <a:gd name="connsiteY3" fmla="*/ 429231 h 438528"/>
                <a:gd name="connsiteX4" fmla="*/ 102267 w 261172"/>
                <a:gd name="connsiteY4" fmla="*/ 438528 h 438528"/>
                <a:gd name="connsiteX5" fmla="*/ 74188 w 261172"/>
                <a:gd name="connsiteY5" fmla="*/ 436952 h 438528"/>
                <a:gd name="connsiteX6" fmla="*/ 45789 w 261172"/>
                <a:gd name="connsiteY6" fmla="*/ 432225 h 438528"/>
                <a:gd name="connsiteX7" fmla="*/ 20102 w 261172"/>
                <a:gd name="connsiteY7" fmla="*/ 424977 h 438528"/>
                <a:gd name="connsiteX8" fmla="*/ 0 w 261172"/>
                <a:gd name="connsiteY8" fmla="*/ 415522 h 438528"/>
                <a:gd name="connsiteX9" fmla="*/ 0 w 261172"/>
                <a:gd name="connsiteY9" fmla="*/ 348238 h 438528"/>
                <a:gd name="connsiteX10" fmla="*/ 24250 w 261172"/>
                <a:gd name="connsiteY10" fmla="*/ 363523 h 438528"/>
                <a:gd name="connsiteX11" fmla="*/ 50894 w 261172"/>
                <a:gd name="connsiteY11" fmla="*/ 374238 h 438528"/>
                <a:gd name="connsiteX12" fmla="*/ 77538 w 261172"/>
                <a:gd name="connsiteY12" fmla="*/ 380541 h 438528"/>
                <a:gd name="connsiteX13" fmla="*/ 101789 w 261172"/>
                <a:gd name="connsiteY13" fmla="*/ 382589 h 438528"/>
                <a:gd name="connsiteX14" fmla="*/ 137846 w 261172"/>
                <a:gd name="connsiteY14" fmla="*/ 377705 h 438528"/>
                <a:gd name="connsiteX15" fmla="*/ 165606 w 261172"/>
                <a:gd name="connsiteY15" fmla="*/ 363838 h 438528"/>
                <a:gd name="connsiteX16" fmla="*/ 183475 w 261172"/>
                <a:gd name="connsiteY16" fmla="*/ 341620 h 438528"/>
                <a:gd name="connsiteX17" fmla="*/ 189857 w 261172"/>
                <a:gd name="connsiteY17" fmla="*/ 311996 h 438528"/>
                <a:gd name="connsiteX18" fmla="*/ 161777 w 261172"/>
                <a:gd name="connsiteY18" fmla="*/ 259367 h 438528"/>
                <a:gd name="connsiteX19" fmla="*/ 81686 w 261172"/>
                <a:gd name="connsiteY19" fmla="*/ 241088 h 438528"/>
                <a:gd name="connsiteX20" fmla="*/ 44353 w 261172"/>
                <a:gd name="connsiteY20" fmla="*/ 241088 h 438528"/>
                <a:gd name="connsiteX21" fmla="*/ 44353 w 261172"/>
                <a:gd name="connsiteY21" fmla="*/ 184677 h 438528"/>
                <a:gd name="connsiteX22" fmla="*/ 79931 w 261172"/>
                <a:gd name="connsiteY22" fmla="*/ 184677 h 438528"/>
                <a:gd name="connsiteX23" fmla="*/ 123167 w 261172"/>
                <a:gd name="connsiteY23" fmla="*/ 179634 h 438528"/>
                <a:gd name="connsiteX24" fmla="*/ 153002 w 261172"/>
                <a:gd name="connsiteY24" fmla="*/ 165768 h 438528"/>
                <a:gd name="connsiteX25" fmla="*/ 170073 w 261172"/>
                <a:gd name="connsiteY25" fmla="*/ 144653 h 438528"/>
                <a:gd name="connsiteX26" fmla="*/ 175498 w 261172"/>
                <a:gd name="connsiteY26" fmla="*/ 118180 h 438528"/>
                <a:gd name="connsiteX27" fmla="*/ 171350 w 261172"/>
                <a:gd name="connsiteY27" fmla="*/ 93756 h 438528"/>
                <a:gd name="connsiteX28" fmla="*/ 158107 w 261172"/>
                <a:gd name="connsiteY28" fmla="*/ 73902 h 438528"/>
                <a:gd name="connsiteX29" fmla="*/ 135133 w 261172"/>
                <a:gd name="connsiteY29" fmla="*/ 60666 h 438528"/>
                <a:gd name="connsiteX30" fmla="*/ 101310 w 261172"/>
                <a:gd name="connsiteY30" fmla="*/ 55781 h 438528"/>
                <a:gd name="connsiteX31" fmla="*/ 54564 w 261172"/>
                <a:gd name="connsiteY31" fmla="*/ 64763 h 438528"/>
                <a:gd name="connsiteX32" fmla="*/ 16433 w 261172"/>
                <a:gd name="connsiteY32" fmla="*/ 86193 h 438528"/>
                <a:gd name="connsiteX33" fmla="*/ 16433 w 261172"/>
                <a:gd name="connsiteY33" fmla="*/ 23794 h 438528"/>
                <a:gd name="connsiteX34" fmla="*/ 32706 w 261172"/>
                <a:gd name="connsiteY34" fmla="*/ 16073 h 438528"/>
                <a:gd name="connsiteX35" fmla="*/ 55681 w 261172"/>
                <a:gd name="connsiteY35" fmla="*/ 8351 h 438528"/>
                <a:gd name="connsiteX36" fmla="*/ 84718 w 261172"/>
                <a:gd name="connsiteY36" fmla="*/ 2364 h 438528"/>
                <a:gd name="connsiteX37" fmla="*/ 119339 w 261172"/>
                <a:gd name="connsiteY37" fmla="*/ 0 h 438528"/>
                <a:gd name="connsiteX38" fmla="*/ 175498 w 261172"/>
                <a:gd name="connsiteY38" fmla="*/ 8667 h 438528"/>
                <a:gd name="connsiteX39" fmla="*/ 215065 w 261172"/>
                <a:gd name="connsiteY39" fmla="*/ 31672 h 438528"/>
                <a:gd name="connsiteX40" fmla="*/ 238358 w 261172"/>
                <a:gd name="connsiteY40" fmla="*/ 64605 h 438528"/>
                <a:gd name="connsiteX41" fmla="*/ 246016 w 261172"/>
                <a:gd name="connsiteY41" fmla="*/ 103368 h 438528"/>
                <a:gd name="connsiteX42" fmla="*/ 241389 w 261172"/>
                <a:gd name="connsiteY42" fmla="*/ 137720 h 438528"/>
                <a:gd name="connsiteX43" fmla="*/ 226392 w 261172"/>
                <a:gd name="connsiteY43" fmla="*/ 167816 h 438528"/>
                <a:gd name="connsiteX44" fmla="*/ 199908 w 261172"/>
                <a:gd name="connsiteY44" fmla="*/ 191925 h 438528"/>
                <a:gd name="connsiteX45" fmla="*/ 160660 w 261172"/>
                <a:gd name="connsiteY45" fmla="*/ 208470 h 438528"/>
                <a:gd name="connsiteX46" fmla="*/ 160660 w 261172"/>
                <a:gd name="connsiteY46" fmla="*/ 209731 h 438528"/>
                <a:gd name="connsiteX47" fmla="*/ 202620 w 261172"/>
                <a:gd name="connsiteY47" fmla="*/ 220761 h 438528"/>
                <a:gd name="connsiteX48" fmla="*/ 234369 w 261172"/>
                <a:gd name="connsiteY48" fmla="*/ 242349 h 438528"/>
                <a:gd name="connsiteX49" fmla="*/ 254312 w 261172"/>
                <a:gd name="connsiteY49" fmla="*/ 272603 h 438528"/>
                <a:gd name="connsiteX50" fmla="*/ 261172 w 261172"/>
                <a:gd name="connsiteY50" fmla="*/ 309475 h 43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261172" h="438528">
                  <a:moveTo>
                    <a:pt x="261013" y="309948"/>
                  </a:moveTo>
                  <a:cubicBezTo>
                    <a:pt x="261013" y="329014"/>
                    <a:pt x="257344" y="346505"/>
                    <a:pt x="250005" y="362262"/>
                  </a:cubicBezTo>
                  <a:cubicBezTo>
                    <a:pt x="242666" y="378020"/>
                    <a:pt x="232136" y="391571"/>
                    <a:pt x="218415" y="402916"/>
                  </a:cubicBezTo>
                  <a:cubicBezTo>
                    <a:pt x="204694" y="414262"/>
                    <a:pt x="188102" y="422928"/>
                    <a:pt x="168478" y="429231"/>
                  </a:cubicBezTo>
                  <a:cubicBezTo>
                    <a:pt x="148854" y="435534"/>
                    <a:pt x="126677" y="438528"/>
                    <a:pt x="102267" y="438528"/>
                  </a:cubicBezTo>
                  <a:cubicBezTo>
                    <a:pt x="93333" y="438528"/>
                    <a:pt x="83920" y="438055"/>
                    <a:pt x="74188" y="436952"/>
                  </a:cubicBezTo>
                  <a:cubicBezTo>
                    <a:pt x="64455" y="435849"/>
                    <a:pt x="54883" y="434274"/>
                    <a:pt x="45789" y="432225"/>
                  </a:cubicBezTo>
                  <a:cubicBezTo>
                    <a:pt x="36695" y="430177"/>
                    <a:pt x="28080" y="427813"/>
                    <a:pt x="20102" y="424977"/>
                  </a:cubicBezTo>
                  <a:cubicBezTo>
                    <a:pt x="12125" y="422298"/>
                    <a:pt x="5424" y="418989"/>
                    <a:pt x="0" y="415522"/>
                  </a:cubicBezTo>
                  <a:lnTo>
                    <a:pt x="0" y="348238"/>
                  </a:lnTo>
                  <a:cubicBezTo>
                    <a:pt x="7339" y="354226"/>
                    <a:pt x="15476" y="359268"/>
                    <a:pt x="24250" y="363523"/>
                  </a:cubicBezTo>
                  <a:cubicBezTo>
                    <a:pt x="33025" y="367935"/>
                    <a:pt x="41960" y="371402"/>
                    <a:pt x="50894" y="374238"/>
                  </a:cubicBezTo>
                  <a:cubicBezTo>
                    <a:pt x="59829" y="377074"/>
                    <a:pt x="68763" y="379280"/>
                    <a:pt x="77538" y="380541"/>
                  </a:cubicBezTo>
                  <a:cubicBezTo>
                    <a:pt x="86313" y="381959"/>
                    <a:pt x="94450" y="382589"/>
                    <a:pt x="101789" y="382589"/>
                  </a:cubicBezTo>
                  <a:cubicBezTo>
                    <a:pt x="114871" y="382589"/>
                    <a:pt x="126997" y="381014"/>
                    <a:pt x="137846" y="377705"/>
                  </a:cubicBezTo>
                  <a:cubicBezTo>
                    <a:pt x="148694" y="374396"/>
                    <a:pt x="157948" y="369826"/>
                    <a:pt x="165606" y="363838"/>
                  </a:cubicBezTo>
                  <a:cubicBezTo>
                    <a:pt x="173264" y="357850"/>
                    <a:pt x="179327" y="350444"/>
                    <a:pt x="183475" y="341620"/>
                  </a:cubicBezTo>
                  <a:cubicBezTo>
                    <a:pt x="187783" y="332796"/>
                    <a:pt x="189857" y="323026"/>
                    <a:pt x="189857" y="311996"/>
                  </a:cubicBezTo>
                  <a:cubicBezTo>
                    <a:pt x="189857" y="289148"/>
                    <a:pt x="180444" y="271657"/>
                    <a:pt x="161777" y="259367"/>
                  </a:cubicBezTo>
                  <a:cubicBezTo>
                    <a:pt x="142951" y="247233"/>
                    <a:pt x="116307" y="241088"/>
                    <a:pt x="81686" y="241088"/>
                  </a:cubicBezTo>
                  <a:lnTo>
                    <a:pt x="44353" y="241088"/>
                  </a:lnTo>
                  <a:lnTo>
                    <a:pt x="44353" y="184677"/>
                  </a:lnTo>
                  <a:lnTo>
                    <a:pt x="79931" y="184677"/>
                  </a:lnTo>
                  <a:cubicBezTo>
                    <a:pt x="96683" y="184677"/>
                    <a:pt x="111042" y="182943"/>
                    <a:pt x="123167" y="179634"/>
                  </a:cubicBezTo>
                  <a:cubicBezTo>
                    <a:pt x="135293" y="176325"/>
                    <a:pt x="145184" y="171598"/>
                    <a:pt x="153002" y="165768"/>
                  </a:cubicBezTo>
                  <a:cubicBezTo>
                    <a:pt x="160820" y="159938"/>
                    <a:pt x="166404" y="152847"/>
                    <a:pt x="170073" y="144653"/>
                  </a:cubicBezTo>
                  <a:cubicBezTo>
                    <a:pt x="173743" y="136459"/>
                    <a:pt x="175498" y="127635"/>
                    <a:pt x="175498" y="118180"/>
                  </a:cubicBezTo>
                  <a:cubicBezTo>
                    <a:pt x="175498" y="109514"/>
                    <a:pt x="174062" y="101320"/>
                    <a:pt x="171350" y="93756"/>
                  </a:cubicBezTo>
                  <a:cubicBezTo>
                    <a:pt x="168637" y="86193"/>
                    <a:pt x="164170" y="79575"/>
                    <a:pt x="158107" y="73902"/>
                  </a:cubicBezTo>
                  <a:cubicBezTo>
                    <a:pt x="152045" y="68229"/>
                    <a:pt x="144387" y="63817"/>
                    <a:pt x="135133" y="60666"/>
                  </a:cubicBezTo>
                  <a:cubicBezTo>
                    <a:pt x="125880" y="57514"/>
                    <a:pt x="114552" y="55781"/>
                    <a:pt x="101310" y="55781"/>
                  </a:cubicBezTo>
                  <a:cubicBezTo>
                    <a:pt x="84718" y="55781"/>
                    <a:pt x="69082" y="58775"/>
                    <a:pt x="54564" y="64763"/>
                  </a:cubicBezTo>
                  <a:cubicBezTo>
                    <a:pt x="39886" y="70751"/>
                    <a:pt x="27122" y="77842"/>
                    <a:pt x="16433" y="86193"/>
                  </a:cubicBezTo>
                  <a:lnTo>
                    <a:pt x="16433" y="23794"/>
                  </a:lnTo>
                  <a:cubicBezTo>
                    <a:pt x="20581" y="21430"/>
                    <a:pt x="26005" y="18909"/>
                    <a:pt x="32706" y="16073"/>
                  </a:cubicBezTo>
                  <a:cubicBezTo>
                    <a:pt x="39407" y="13394"/>
                    <a:pt x="47065" y="10715"/>
                    <a:pt x="55681" y="8351"/>
                  </a:cubicBezTo>
                  <a:cubicBezTo>
                    <a:pt x="64296" y="5988"/>
                    <a:pt x="74028" y="4097"/>
                    <a:pt x="84718" y="2364"/>
                  </a:cubicBezTo>
                  <a:cubicBezTo>
                    <a:pt x="95407" y="788"/>
                    <a:pt x="106894" y="0"/>
                    <a:pt x="119339" y="0"/>
                  </a:cubicBezTo>
                  <a:cubicBezTo>
                    <a:pt x="140877" y="0"/>
                    <a:pt x="159703" y="2994"/>
                    <a:pt x="175498" y="8667"/>
                  </a:cubicBezTo>
                  <a:cubicBezTo>
                    <a:pt x="191452" y="14497"/>
                    <a:pt x="204694" y="22218"/>
                    <a:pt x="215065" y="31672"/>
                  </a:cubicBezTo>
                  <a:cubicBezTo>
                    <a:pt x="225595" y="41284"/>
                    <a:pt x="233252" y="52157"/>
                    <a:pt x="238358" y="64605"/>
                  </a:cubicBezTo>
                  <a:cubicBezTo>
                    <a:pt x="243463" y="77054"/>
                    <a:pt x="246016" y="89975"/>
                    <a:pt x="246016" y="103368"/>
                  </a:cubicBezTo>
                  <a:cubicBezTo>
                    <a:pt x="246016" y="115344"/>
                    <a:pt x="244421" y="126847"/>
                    <a:pt x="241389" y="137720"/>
                  </a:cubicBezTo>
                  <a:cubicBezTo>
                    <a:pt x="238358" y="148592"/>
                    <a:pt x="233252" y="158677"/>
                    <a:pt x="226392" y="167816"/>
                  </a:cubicBezTo>
                  <a:cubicBezTo>
                    <a:pt x="219532" y="176955"/>
                    <a:pt x="210757" y="184992"/>
                    <a:pt x="199908" y="191925"/>
                  </a:cubicBezTo>
                  <a:cubicBezTo>
                    <a:pt x="189219" y="198858"/>
                    <a:pt x="176136" y="204373"/>
                    <a:pt x="160660" y="208470"/>
                  </a:cubicBezTo>
                  <a:lnTo>
                    <a:pt x="160660" y="209731"/>
                  </a:lnTo>
                  <a:cubicBezTo>
                    <a:pt x="176136" y="211464"/>
                    <a:pt x="190176" y="215246"/>
                    <a:pt x="202620" y="220761"/>
                  </a:cubicBezTo>
                  <a:cubicBezTo>
                    <a:pt x="215065" y="226276"/>
                    <a:pt x="225595" y="233525"/>
                    <a:pt x="234369" y="242349"/>
                  </a:cubicBezTo>
                  <a:cubicBezTo>
                    <a:pt x="242985" y="251173"/>
                    <a:pt x="249685" y="261258"/>
                    <a:pt x="254312" y="272603"/>
                  </a:cubicBezTo>
                  <a:cubicBezTo>
                    <a:pt x="258939" y="284106"/>
                    <a:pt x="261172" y="296396"/>
                    <a:pt x="261172" y="309475"/>
                  </a:cubicBez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21" name="Freeform 20">
              <a:extLst>
                <a:ext uri="{FF2B5EF4-FFF2-40B4-BE49-F238E27FC236}">
                  <a16:creationId xmlns:a16="http://schemas.microsoft.com/office/drawing/2014/main" id="{E12EE98E-AE7D-FC2F-826A-5C1A0D58B2FC}"/>
                </a:ext>
              </a:extLst>
            </p:cNvPr>
            <p:cNvSpPr/>
            <p:nvPr/>
          </p:nvSpPr>
          <p:spPr>
            <a:xfrm>
              <a:off x="7631494" y="4761521"/>
              <a:ext cx="288294" cy="438055"/>
            </a:xfrm>
            <a:custGeom>
              <a:avLst/>
              <a:gdLst>
                <a:gd name="connsiteX0" fmla="*/ 287976 w 288294"/>
                <a:gd name="connsiteY0" fmla="*/ 294348 h 438055"/>
                <a:gd name="connsiteX1" fmla="*/ 277287 w 288294"/>
                <a:gd name="connsiteY1" fmla="*/ 352493 h 438055"/>
                <a:gd name="connsiteX2" fmla="*/ 247771 w 288294"/>
                <a:gd name="connsiteY2" fmla="*/ 397874 h 438055"/>
                <a:gd name="connsiteX3" fmla="*/ 203099 w 288294"/>
                <a:gd name="connsiteY3" fmla="*/ 427498 h 438055"/>
                <a:gd name="connsiteX4" fmla="*/ 146939 w 288294"/>
                <a:gd name="connsiteY4" fmla="*/ 438055 h 438055"/>
                <a:gd name="connsiteX5" fmla="*/ 87589 w 288294"/>
                <a:gd name="connsiteY5" fmla="*/ 425607 h 438055"/>
                <a:gd name="connsiteX6" fmla="*/ 41002 w 288294"/>
                <a:gd name="connsiteY6" fmla="*/ 388735 h 438055"/>
                <a:gd name="connsiteX7" fmla="*/ 10689 w 288294"/>
                <a:gd name="connsiteY7" fmla="*/ 327754 h 438055"/>
                <a:gd name="connsiteX8" fmla="*/ 0 w 288294"/>
                <a:gd name="connsiteY8" fmla="*/ 243137 h 438055"/>
                <a:gd name="connsiteX9" fmla="*/ 14199 w 288294"/>
                <a:gd name="connsiteY9" fmla="*/ 138665 h 438055"/>
                <a:gd name="connsiteX10" fmla="*/ 53287 w 288294"/>
                <a:gd name="connsiteY10" fmla="*/ 62557 h 438055"/>
                <a:gd name="connsiteX11" fmla="*/ 111680 w 288294"/>
                <a:gd name="connsiteY11" fmla="*/ 15915 h 438055"/>
                <a:gd name="connsiteX12" fmla="*/ 184113 w 288294"/>
                <a:gd name="connsiteY12" fmla="*/ 0 h 438055"/>
                <a:gd name="connsiteX13" fmla="*/ 228147 w 288294"/>
                <a:gd name="connsiteY13" fmla="*/ 3309 h 438055"/>
                <a:gd name="connsiteX14" fmla="*/ 260216 w 288294"/>
                <a:gd name="connsiteY14" fmla="*/ 12133 h 438055"/>
                <a:gd name="connsiteX15" fmla="*/ 260216 w 288294"/>
                <a:gd name="connsiteY15" fmla="*/ 73902 h 438055"/>
                <a:gd name="connsiteX16" fmla="*/ 227668 w 288294"/>
                <a:gd name="connsiteY16" fmla="*/ 60824 h 438055"/>
                <a:gd name="connsiteX17" fmla="*/ 187942 w 288294"/>
                <a:gd name="connsiteY17" fmla="*/ 55466 h 438055"/>
                <a:gd name="connsiteX18" fmla="*/ 141515 w 288294"/>
                <a:gd name="connsiteY18" fmla="*/ 66023 h 438055"/>
                <a:gd name="connsiteX19" fmla="*/ 104661 w 288294"/>
                <a:gd name="connsiteY19" fmla="*/ 97066 h 438055"/>
                <a:gd name="connsiteX20" fmla="*/ 80410 w 288294"/>
                <a:gd name="connsiteY20" fmla="*/ 147174 h 438055"/>
                <a:gd name="connsiteX21" fmla="*/ 71475 w 288294"/>
                <a:gd name="connsiteY21" fmla="*/ 214616 h 438055"/>
                <a:gd name="connsiteX22" fmla="*/ 73230 w 288294"/>
                <a:gd name="connsiteY22" fmla="*/ 214616 h 438055"/>
                <a:gd name="connsiteX23" fmla="*/ 88865 w 288294"/>
                <a:gd name="connsiteY23" fmla="*/ 194131 h 438055"/>
                <a:gd name="connsiteX24" fmla="*/ 109925 w 288294"/>
                <a:gd name="connsiteY24" fmla="*/ 177901 h 438055"/>
                <a:gd name="connsiteX25" fmla="*/ 135612 w 288294"/>
                <a:gd name="connsiteY25" fmla="*/ 167186 h 438055"/>
                <a:gd name="connsiteX26" fmla="*/ 165606 w 288294"/>
                <a:gd name="connsiteY26" fmla="*/ 163404 h 438055"/>
                <a:gd name="connsiteX27" fmla="*/ 216341 w 288294"/>
                <a:gd name="connsiteY27" fmla="*/ 172386 h 438055"/>
                <a:gd name="connsiteX28" fmla="*/ 254950 w 288294"/>
                <a:gd name="connsiteY28" fmla="*/ 198386 h 438055"/>
                <a:gd name="connsiteX29" fmla="*/ 279680 w 288294"/>
                <a:gd name="connsiteY29" fmla="*/ 239670 h 438055"/>
                <a:gd name="connsiteX30" fmla="*/ 288295 w 288294"/>
                <a:gd name="connsiteY30" fmla="*/ 294663 h 438055"/>
                <a:gd name="connsiteX31" fmla="*/ 217937 w 288294"/>
                <a:gd name="connsiteY31" fmla="*/ 300021 h 438055"/>
                <a:gd name="connsiteX32" fmla="*/ 213629 w 288294"/>
                <a:gd name="connsiteY32" fmla="*/ 266615 h 438055"/>
                <a:gd name="connsiteX33" fmla="*/ 200546 w 288294"/>
                <a:gd name="connsiteY33" fmla="*/ 240773 h 438055"/>
                <a:gd name="connsiteX34" fmla="*/ 178370 w 288294"/>
                <a:gd name="connsiteY34" fmla="*/ 224070 h 438055"/>
                <a:gd name="connsiteX35" fmla="*/ 147099 w 288294"/>
                <a:gd name="connsiteY35" fmla="*/ 218082 h 438055"/>
                <a:gd name="connsiteX36" fmla="*/ 115509 w 288294"/>
                <a:gd name="connsiteY36" fmla="*/ 224385 h 438055"/>
                <a:gd name="connsiteX37" fmla="*/ 92695 w 288294"/>
                <a:gd name="connsiteY37" fmla="*/ 241088 h 438055"/>
                <a:gd name="connsiteX38" fmla="*/ 78815 w 288294"/>
                <a:gd name="connsiteY38" fmla="*/ 264724 h 438055"/>
                <a:gd name="connsiteX39" fmla="*/ 74188 w 288294"/>
                <a:gd name="connsiteY39" fmla="*/ 291827 h 438055"/>
                <a:gd name="connsiteX40" fmla="*/ 78495 w 288294"/>
                <a:gd name="connsiteY40" fmla="*/ 322711 h 438055"/>
                <a:gd name="connsiteX41" fmla="*/ 91738 w 288294"/>
                <a:gd name="connsiteY41" fmla="*/ 351547 h 438055"/>
                <a:gd name="connsiteX42" fmla="*/ 114552 w 288294"/>
                <a:gd name="connsiteY42" fmla="*/ 372977 h 438055"/>
                <a:gd name="connsiteX43" fmla="*/ 147578 w 288294"/>
                <a:gd name="connsiteY43" fmla="*/ 381329 h 438055"/>
                <a:gd name="connsiteX44" fmla="*/ 177731 w 288294"/>
                <a:gd name="connsiteY44" fmla="*/ 375183 h 438055"/>
                <a:gd name="connsiteX45" fmla="*/ 199748 w 288294"/>
                <a:gd name="connsiteY45" fmla="*/ 358008 h 438055"/>
                <a:gd name="connsiteX46" fmla="*/ 213150 w 288294"/>
                <a:gd name="connsiteY46" fmla="*/ 332166 h 438055"/>
                <a:gd name="connsiteX47" fmla="*/ 217777 w 288294"/>
                <a:gd name="connsiteY47" fmla="*/ 299863 h 438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88294" h="438055">
                  <a:moveTo>
                    <a:pt x="287976" y="294348"/>
                  </a:moveTo>
                  <a:cubicBezTo>
                    <a:pt x="287976" y="315621"/>
                    <a:pt x="284466" y="335002"/>
                    <a:pt x="277287" y="352493"/>
                  </a:cubicBezTo>
                  <a:cubicBezTo>
                    <a:pt x="270267" y="369984"/>
                    <a:pt x="260375" y="385111"/>
                    <a:pt x="247771" y="397874"/>
                  </a:cubicBezTo>
                  <a:cubicBezTo>
                    <a:pt x="235167" y="410638"/>
                    <a:pt x="220330" y="420407"/>
                    <a:pt x="203099" y="427498"/>
                  </a:cubicBezTo>
                  <a:cubicBezTo>
                    <a:pt x="185868" y="434431"/>
                    <a:pt x="167201" y="438055"/>
                    <a:pt x="146939" y="438055"/>
                  </a:cubicBezTo>
                  <a:cubicBezTo>
                    <a:pt x="125401" y="438055"/>
                    <a:pt x="105618" y="433959"/>
                    <a:pt x="87589" y="425607"/>
                  </a:cubicBezTo>
                  <a:cubicBezTo>
                    <a:pt x="69561" y="417413"/>
                    <a:pt x="53926" y="404965"/>
                    <a:pt x="41002" y="388735"/>
                  </a:cubicBezTo>
                  <a:cubicBezTo>
                    <a:pt x="27920" y="372347"/>
                    <a:pt x="17869" y="352020"/>
                    <a:pt x="10689" y="327754"/>
                  </a:cubicBezTo>
                  <a:cubicBezTo>
                    <a:pt x="3510" y="303487"/>
                    <a:pt x="0" y="275282"/>
                    <a:pt x="0" y="243137"/>
                  </a:cubicBezTo>
                  <a:cubicBezTo>
                    <a:pt x="0" y="203743"/>
                    <a:pt x="4786" y="168919"/>
                    <a:pt x="14199" y="138665"/>
                  </a:cubicBezTo>
                  <a:cubicBezTo>
                    <a:pt x="23612" y="108411"/>
                    <a:pt x="36695" y="83041"/>
                    <a:pt x="53287" y="62557"/>
                  </a:cubicBezTo>
                  <a:cubicBezTo>
                    <a:pt x="69880" y="42072"/>
                    <a:pt x="89344" y="26472"/>
                    <a:pt x="111680" y="15915"/>
                  </a:cubicBezTo>
                  <a:cubicBezTo>
                    <a:pt x="134016" y="5358"/>
                    <a:pt x="158108" y="0"/>
                    <a:pt x="184113" y="0"/>
                  </a:cubicBezTo>
                  <a:cubicBezTo>
                    <a:pt x="200067" y="0"/>
                    <a:pt x="214745" y="1103"/>
                    <a:pt x="228147" y="3309"/>
                  </a:cubicBezTo>
                  <a:cubicBezTo>
                    <a:pt x="241549" y="5515"/>
                    <a:pt x="252238" y="8509"/>
                    <a:pt x="260216" y="12133"/>
                  </a:cubicBezTo>
                  <a:lnTo>
                    <a:pt x="260216" y="73902"/>
                  </a:lnTo>
                  <a:cubicBezTo>
                    <a:pt x="250164" y="68860"/>
                    <a:pt x="239315" y="64448"/>
                    <a:pt x="227668" y="60824"/>
                  </a:cubicBezTo>
                  <a:cubicBezTo>
                    <a:pt x="215862" y="57199"/>
                    <a:pt x="202620" y="55466"/>
                    <a:pt x="187942" y="55466"/>
                  </a:cubicBezTo>
                  <a:cubicBezTo>
                    <a:pt x="171190" y="55466"/>
                    <a:pt x="155714" y="59090"/>
                    <a:pt x="141515" y="66023"/>
                  </a:cubicBezTo>
                  <a:cubicBezTo>
                    <a:pt x="127315" y="73114"/>
                    <a:pt x="115031" y="83514"/>
                    <a:pt x="104661" y="97066"/>
                  </a:cubicBezTo>
                  <a:cubicBezTo>
                    <a:pt x="94290" y="110617"/>
                    <a:pt x="86153" y="127320"/>
                    <a:pt x="80410" y="147174"/>
                  </a:cubicBezTo>
                  <a:cubicBezTo>
                    <a:pt x="74666" y="167028"/>
                    <a:pt x="71635" y="189404"/>
                    <a:pt x="71475" y="214616"/>
                  </a:cubicBezTo>
                  <a:lnTo>
                    <a:pt x="73230" y="214616"/>
                  </a:lnTo>
                  <a:cubicBezTo>
                    <a:pt x="77379" y="207210"/>
                    <a:pt x="82643" y="200276"/>
                    <a:pt x="88865" y="194131"/>
                  </a:cubicBezTo>
                  <a:cubicBezTo>
                    <a:pt x="95088" y="187986"/>
                    <a:pt x="102108" y="182471"/>
                    <a:pt x="109925" y="177901"/>
                  </a:cubicBezTo>
                  <a:cubicBezTo>
                    <a:pt x="117743" y="173331"/>
                    <a:pt x="126199" y="169707"/>
                    <a:pt x="135612" y="167186"/>
                  </a:cubicBezTo>
                  <a:cubicBezTo>
                    <a:pt x="145025" y="164665"/>
                    <a:pt x="154917" y="163404"/>
                    <a:pt x="165606" y="163404"/>
                  </a:cubicBezTo>
                  <a:cubicBezTo>
                    <a:pt x="184273" y="163404"/>
                    <a:pt x="201184" y="166398"/>
                    <a:pt x="216341" y="172386"/>
                  </a:cubicBezTo>
                  <a:cubicBezTo>
                    <a:pt x="231338" y="178374"/>
                    <a:pt x="244261" y="187040"/>
                    <a:pt x="254950" y="198386"/>
                  </a:cubicBezTo>
                  <a:cubicBezTo>
                    <a:pt x="265640" y="209731"/>
                    <a:pt x="273777" y="223440"/>
                    <a:pt x="279680" y="239670"/>
                  </a:cubicBezTo>
                  <a:cubicBezTo>
                    <a:pt x="285423" y="255900"/>
                    <a:pt x="288295" y="274179"/>
                    <a:pt x="288295" y="294663"/>
                  </a:cubicBezTo>
                  <a:close/>
                  <a:moveTo>
                    <a:pt x="217937" y="300021"/>
                  </a:moveTo>
                  <a:cubicBezTo>
                    <a:pt x="217937" y="287888"/>
                    <a:pt x="216500" y="276700"/>
                    <a:pt x="213629" y="266615"/>
                  </a:cubicBezTo>
                  <a:cubicBezTo>
                    <a:pt x="210757" y="256530"/>
                    <a:pt x="206290" y="248021"/>
                    <a:pt x="200546" y="240773"/>
                  </a:cubicBezTo>
                  <a:cubicBezTo>
                    <a:pt x="194643" y="233525"/>
                    <a:pt x="187304" y="228009"/>
                    <a:pt x="178370" y="224070"/>
                  </a:cubicBezTo>
                  <a:cubicBezTo>
                    <a:pt x="169435" y="220131"/>
                    <a:pt x="159065" y="218082"/>
                    <a:pt x="147099" y="218082"/>
                  </a:cubicBezTo>
                  <a:cubicBezTo>
                    <a:pt x="135133" y="218082"/>
                    <a:pt x="124603" y="220131"/>
                    <a:pt x="115509" y="224385"/>
                  </a:cubicBezTo>
                  <a:cubicBezTo>
                    <a:pt x="106415" y="228640"/>
                    <a:pt x="98758" y="234155"/>
                    <a:pt x="92695" y="241088"/>
                  </a:cubicBezTo>
                  <a:cubicBezTo>
                    <a:pt x="86472" y="248021"/>
                    <a:pt x="81846" y="255900"/>
                    <a:pt x="78815" y="264724"/>
                  </a:cubicBezTo>
                  <a:cubicBezTo>
                    <a:pt x="75783" y="273548"/>
                    <a:pt x="74188" y="282688"/>
                    <a:pt x="74188" y="291827"/>
                  </a:cubicBezTo>
                  <a:cubicBezTo>
                    <a:pt x="74188" y="301912"/>
                    <a:pt x="75623" y="312154"/>
                    <a:pt x="78495" y="322711"/>
                  </a:cubicBezTo>
                  <a:cubicBezTo>
                    <a:pt x="81367" y="333269"/>
                    <a:pt x="85835" y="342881"/>
                    <a:pt x="91738" y="351547"/>
                  </a:cubicBezTo>
                  <a:cubicBezTo>
                    <a:pt x="97800" y="360214"/>
                    <a:pt x="105299" y="367305"/>
                    <a:pt x="114552" y="372977"/>
                  </a:cubicBezTo>
                  <a:cubicBezTo>
                    <a:pt x="123805" y="378650"/>
                    <a:pt x="134814" y="381329"/>
                    <a:pt x="147578" y="381329"/>
                  </a:cubicBezTo>
                  <a:cubicBezTo>
                    <a:pt x="158905" y="381329"/>
                    <a:pt x="168957" y="379280"/>
                    <a:pt x="177731" y="375183"/>
                  </a:cubicBezTo>
                  <a:cubicBezTo>
                    <a:pt x="186506" y="371087"/>
                    <a:pt x="193845" y="365414"/>
                    <a:pt x="199748" y="358008"/>
                  </a:cubicBezTo>
                  <a:cubicBezTo>
                    <a:pt x="205651" y="350759"/>
                    <a:pt x="210119" y="342093"/>
                    <a:pt x="213150" y="332166"/>
                  </a:cubicBezTo>
                  <a:cubicBezTo>
                    <a:pt x="216181" y="322239"/>
                    <a:pt x="217777" y="311524"/>
                    <a:pt x="217777" y="299863"/>
                  </a:cubicBez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22" name="Freeform 21">
              <a:extLst>
                <a:ext uri="{FF2B5EF4-FFF2-40B4-BE49-F238E27FC236}">
                  <a16:creationId xmlns:a16="http://schemas.microsoft.com/office/drawing/2014/main" id="{A0E85776-57B7-FC04-6517-DCC66B816D8E}"/>
                </a:ext>
              </a:extLst>
            </p:cNvPr>
            <p:cNvSpPr/>
            <p:nvPr/>
          </p:nvSpPr>
          <p:spPr>
            <a:xfrm>
              <a:off x="7998445" y="4768455"/>
              <a:ext cx="254950" cy="430964"/>
            </a:xfrm>
            <a:custGeom>
              <a:avLst/>
              <a:gdLst>
                <a:gd name="connsiteX0" fmla="*/ 254950 w 254950"/>
                <a:gd name="connsiteY0" fmla="*/ 290409 h 430964"/>
                <a:gd name="connsiteX1" fmla="*/ 244899 w 254950"/>
                <a:gd name="connsiteY1" fmla="*/ 344614 h 430964"/>
                <a:gd name="connsiteX2" fmla="*/ 214905 w 254950"/>
                <a:gd name="connsiteY2" fmla="*/ 389365 h 430964"/>
                <a:gd name="connsiteX3" fmla="*/ 165287 w 254950"/>
                <a:gd name="connsiteY3" fmla="*/ 419777 h 430964"/>
                <a:gd name="connsiteX4" fmla="*/ 96045 w 254950"/>
                <a:gd name="connsiteY4" fmla="*/ 430965 h 430964"/>
                <a:gd name="connsiteX5" fmla="*/ 65253 w 254950"/>
                <a:gd name="connsiteY5" fmla="*/ 429231 h 430964"/>
                <a:gd name="connsiteX6" fmla="*/ 37812 w 254950"/>
                <a:gd name="connsiteY6" fmla="*/ 424662 h 430964"/>
                <a:gd name="connsiteX7" fmla="*/ 15316 w 254950"/>
                <a:gd name="connsiteY7" fmla="*/ 418516 h 430964"/>
                <a:gd name="connsiteX8" fmla="*/ 0 w 254950"/>
                <a:gd name="connsiteY8" fmla="*/ 412213 h 430964"/>
                <a:gd name="connsiteX9" fmla="*/ 0 w 254950"/>
                <a:gd name="connsiteY9" fmla="*/ 346347 h 430964"/>
                <a:gd name="connsiteX10" fmla="*/ 41800 w 254950"/>
                <a:gd name="connsiteY10" fmla="*/ 366674 h 430964"/>
                <a:gd name="connsiteX11" fmla="*/ 93014 w 254950"/>
                <a:gd name="connsiteY11" fmla="*/ 375183 h 430964"/>
                <a:gd name="connsiteX12" fmla="*/ 131145 w 254950"/>
                <a:gd name="connsiteY12" fmla="*/ 369353 h 430964"/>
                <a:gd name="connsiteX13" fmla="*/ 159862 w 254950"/>
                <a:gd name="connsiteY13" fmla="*/ 352966 h 430964"/>
                <a:gd name="connsiteX14" fmla="*/ 177891 w 254950"/>
                <a:gd name="connsiteY14" fmla="*/ 327596 h 430964"/>
                <a:gd name="connsiteX15" fmla="*/ 184113 w 254950"/>
                <a:gd name="connsiteY15" fmla="*/ 294821 h 430964"/>
                <a:gd name="connsiteX16" fmla="*/ 178051 w 254950"/>
                <a:gd name="connsiteY16" fmla="*/ 265197 h 430964"/>
                <a:gd name="connsiteX17" fmla="*/ 159703 w 254950"/>
                <a:gd name="connsiteY17" fmla="*/ 241088 h 430964"/>
                <a:gd name="connsiteX18" fmla="*/ 128273 w 254950"/>
                <a:gd name="connsiteY18" fmla="*/ 225016 h 430964"/>
                <a:gd name="connsiteX19" fmla="*/ 82962 w 254950"/>
                <a:gd name="connsiteY19" fmla="*/ 219028 h 430964"/>
                <a:gd name="connsiteX20" fmla="*/ 62701 w 254950"/>
                <a:gd name="connsiteY20" fmla="*/ 219658 h 430964"/>
                <a:gd name="connsiteX21" fmla="*/ 43396 w 254950"/>
                <a:gd name="connsiteY21" fmla="*/ 220919 h 430964"/>
                <a:gd name="connsiteX22" fmla="*/ 26484 w 254950"/>
                <a:gd name="connsiteY22" fmla="*/ 222179 h 430964"/>
                <a:gd name="connsiteX23" fmla="*/ 13242 w 254950"/>
                <a:gd name="connsiteY23" fmla="*/ 223125 h 430964"/>
                <a:gd name="connsiteX24" fmla="*/ 13242 w 254950"/>
                <a:gd name="connsiteY24" fmla="*/ 0 h 430964"/>
                <a:gd name="connsiteX25" fmla="*/ 235486 w 254950"/>
                <a:gd name="connsiteY25" fmla="*/ 0 h 430964"/>
                <a:gd name="connsiteX26" fmla="*/ 235486 w 254950"/>
                <a:gd name="connsiteY26" fmla="*/ 59405 h 430964"/>
                <a:gd name="connsiteX27" fmla="*/ 76900 w 254950"/>
                <a:gd name="connsiteY27" fmla="*/ 59405 h 430964"/>
                <a:gd name="connsiteX28" fmla="*/ 76900 w 254950"/>
                <a:gd name="connsiteY28" fmla="*/ 163404 h 430964"/>
                <a:gd name="connsiteX29" fmla="*/ 93014 w 254950"/>
                <a:gd name="connsiteY29" fmla="*/ 162459 h 430964"/>
                <a:gd name="connsiteX30" fmla="*/ 110085 w 254950"/>
                <a:gd name="connsiteY30" fmla="*/ 162144 h 430964"/>
                <a:gd name="connsiteX31" fmla="*/ 174381 w 254950"/>
                <a:gd name="connsiteY31" fmla="*/ 172386 h 430964"/>
                <a:gd name="connsiteX32" fmla="*/ 219372 w 254950"/>
                <a:gd name="connsiteY32" fmla="*/ 199961 h 430964"/>
                <a:gd name="connsiteX33" fmla="*/ 245857 w 254950"/>
                <a:gd name="connsiteY33" fmla="*/ 240773 h 430964"/>
                <a:gd name="connsiteX34" fmla="*/ 254472 w 254950"/>
                <a:gd name="connsiteY34" fmla="*/ 290409 h 43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54950" h="430964">
                  <a:moveTo>
                    <a:pt x="254950" y="290409"/>
                  </a:moveTo>
                  <a:cubicBezTo>
                    <a:pt x="254950" y="309475"/>
                    <a:pt x="251600" y="327596"/>
                    <a:pt x="244899" y="344614"/>
                  </a:cubicBezTo>
                  <a:cubicBezTo>
                    <a:pt x="238198" y="361632"/>
                    <a:pt x="228307" y="376602"/>
                    <a:pt x="214905" y="389365"/>
                  </a:cubicBezTo>
                  <a:cubicBezTo>
                    <a:pt x="201663" y="402129"/>
                    <a:pt x="185071" y="412371"/>
                    <a:pt x="165287" y="419777"/>
                  </a:cubicBezTo>
                  <a:cubicBezTo>
                    <a:pt x="145504" y="427183"/>
                    <a:pt x="122370" y="430965"/>
                    <a:pt x="96045" y="430965"/>
                  </a:cubicBezTo>
                  <a:cubicBezTo>
                    <a:pt x="85515" y="430965"/>
                    <a:pt x="75145" y="430334"/>
                    <a:pt x="65253" y="429231"/>
                  </a:cubicBezTo>
                  <a:cubicBezTo>
                    <a:pt x="55362" y="428128"/>
                    <a:pt x="46108" y="426553"/>
                    <a:pt x="37812" y="424662"/>
                  </a:cubicBezTo>
                  <a:cubicBezTo>
                    <a:pt x="29516" y="422771"/>
                    <a:pt x="22017" y="420722"/>
                    <a:pt x="15316" y="418516"/>
                  </a:cubicBezTo>
                  <a:cubicBezTo>
                    <a:pt x="8775" y="416310"/>
                    <a:pt x="3669" y="414104"/>
                    <a:pt x="0" y="412213"/>
                  </a:cubicBezTo>
                  <a:lnTo>
                    <a:pt x="0" y="346347"/>
                  </a:lnTo>
                  <a:cubicBezTo>
                    <a:pt x="11806" y="354226"/>
                    <a:pt x="25686" y="361002"/>
                    <a:pt x="41800" y="366674"/>
                  </a:cubicBezTo>
                  <a:cubicBezTo>
                    <a:pt x="57914" y="372347"/>
                    <a:pt x="74985" y="375183"/>
                    <a:pt x="93014" y="375183"/>
                  </a:cubicBezTo>
                  <a:cubicBezTo>
                    <a:pt x="107213" y="375183"/>
                    <a:pt x="119817" y="373293"/>
                    <a:pt x="131145" y="369353"/>
                  </a:cubicBezTo>
                  <a:cubicBezTo>
                    <a:pt x="142472" y="365414"/>
                    <a:pt x="152045" y="360056"/>
                    <a:pt x="159862" y="352966"/>
                  </a:cubicBezTo>
                  <a:cubicBezTo>
                    <a:pt x="167680" y="345875"/>
                    <a:pt x="173743" y="337366"/>
                    <a:pt x="177891" y="327596"/>
                  </a:cubicBezTo>
                  <a:cubicBezTo>
                    <a:pt x="182039" y="317827"/>
                    <a:pt x="184113" y="306796"/>
                    <a:pt x="184113" y="294821"/>
                  </a:cubicBezTo>
                  <a:cubicBezTo>
                    <a:pt x="184113" y="284421"/>
                    <a:pt x="182039" y="274494"/>
                    <a:pt x="178051" y="265197"/>
                  </a:cubicBezTo>
                  <a:cubicBezTo>
                    <a:pt x="174062" y="255900"/>
                    <a:pt x="167999" y="247864"/>
                    <a:pt x="159703" y="241088"/>
                  </a:cubicBezTo>
                  <a:cubicBezTo>
                    <a:pt x="151407" y="234312"/>
                    <a:pt x="140877" y="228955"/>
                    <a:pt x="128273" y="225016"/>
                  </a:cubicBezTo>
                  <a:cubicBezTo>
                    <a:pt x="115669" y="221076"/>
                    <a:pt x="100512" y="219028"/>
                    <a:pt x="82962" y="219028"/>
                  </a:cubicBezTo>
                  <a:cubicBezTo>
                    <a:pt x="76102" y="219028"/>
                    <a:pt x="69402" y="219185"/>
                    <a:pt x="62701" y="219658"/>
                  </a:cubicBezTo>
                  <a:cubicBezTo>
                    <a:pt x="55840" y="220131"/>
                    <a:pt x="49459" y="220446"/>
                    <a:pt x="43396" y="220919"/>
                  </a:cubicBezTo>
                  <a:cubicBezTo>
                    <a:pt x="37333" y="221391"/>
                    <a:pt x="31749" y="221864"/>
                    <a:pt x="26484" y="222179"/>
                  </a:cubicBezTo>
                  <a:cubicBezTo>
                    <a:pt x="21379" y="222652"/>
                    <a:pt x="16912" y="222809"/>
                    <a:pt x="13242" y="223125"/>
                  </a:cubicBezTo>
                  <a:lnTo>
                    <a:pt x="13242" y="0"/>
                  </a:lnTo>
                  <a:lnTo>
                    <a:pt x="235486" y="0"/>
                  </a:lnTo>
                  <a:lnTo>
                    <a:pt x="235486" y="59405"/>
                  </a:lnTo>
                  <a:lnTo>
                    <a:pt x="76900" y="59405"/>
                  </a:lnTo>
                  <a:lnTo>
                    <a:pt x="76900" y="163404"/>
                  </a:lnTo>
                  <a:cubicBezTo>
                    <a:pt x="81527" y="163089"/>
                    <a:pt x="86792" y="162774"/>
                    <a:pt x="93014" y="162459"/>
                  </a:cubicBezTo>
                  <a:cubicBezTo>
                    <a:pt x="99236" y="162301"/>
                    <a:pt x="104820" y="162144"/>
                    <a:pt x="110085" y="162144"/>
                  </a:cubicBezTo>
                  <a:cubicBezTo>
                    <a:pt x="134814" y="162144"/>
                    <a:pt x="156193" y="165610"/>
                    <a:pt x="174381" y="172386"/>
                  </a:cubicBezTo>
                  <a:cubicBezTo>
                    <a:pt x="192569" y="179162"/>
                    <a:pt x="207566" y="188458"/>
                    <a:pt x="219372" y="199961"/>
                  </a:cubicBezTo>
                  <a:cubicBezTo>
                    <a:pt x="231178" y="211622"/>
                    <a:pt x="240113" y="225173"/>
                    <a:pt x="245857" y="240773"/>
                  </a:cubicBezTo>
                  <a:cubicBezTo>
                    <a:pt x="251600" y="256373"/>
                    <a:pt x="254472" y="272918"/>
                    <a:pt x="254472" y="290409"/>
                  </a:cubicBez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grpSp>
          <p:nvGrpSpPr>
            <p:cNvPr id="23" name="Group 22">
              <a:extLst>
                <a:ext uri="{FF2B5EF4-FFF2-40B4-BE49-F238E27FC236}">
                  <a16:creationId xmlns:a16="http://schemas.microsoft.com/office/drawing/2014/main" id="{1B28085A-E2F9-2F35-941B-1F8E2FB675AA}"/>
                </a:ext>
              </a:extLst>
            </p:cNvPr>
            <p:cNvGrpSpPr/>
            <p:nvPr/>
          </p:nvGrpSpPr>
          <p:grpSpPr>
            <a:xfrm>
              <a:off x="4404407" y="5333357"/>
              <a:ext cx="3834310" cy="260312"/>
              <a:chOff x="4404407" y="5333357"/>
              <a:chExt cx="3834310" cy="260312"/>
            </a:xfrm>
          </p:grpSpPr>
          <p:sp>
            <p:nvSpPr>
              <p:cNvPr id="27" name="Freeform 26">
                <a:extLst>
                  <a:ext uri="{FF2B5EF4-FFF2-40B4-BE49-F238E27FC236}">
                    <a16:creationId xmlns:a16="http://schemas.microsoft.com/office/drawing/2014/main" id="{E757CEE5-0767-CF47-4300-5F00B3634FDA}"/>
                  </a:ext>
                </a:extLst>
              </p:cNvPr>
              <p:cNvSpPr/>
              <p:nvPr/>
            </p:nvSpPr>
            <p:spPr>
              <a:xfrm>
                <a:off x="4404407" y="5333357"/>
                <a:ext cx="147258" cy="260312"/>
              </a:xfrm>
              <a:custGeom>
                <a:avLst/>
                <a:gdLst>
                  <a:gd name="connsiteX0" fmla="*/ 147259 w 147258"/>
                  <a:gd name="connsiteY0" fmla="*/ 248336 h 260312"/>
                  <a:gd name="connsiteX1" fmla="*/ 98598 w 147258"/>
                  <a:gd name="connsiteY1" fmla="*/ 260312 h 260312"/>
                  <a:gd name="connsiteX2" fmla="*/ 26484 w 147258"/>
                  <a:gd name="connsiteY2" fmla="*/ 226906 h 260312"/>
                  <a:gd name="connsiteX3" fmla="*/ 0 w 147258"/>
                  <a:gd name="connsiteY3" fmla="*/ 135829 h 260312"/>
                  <a:gd name="connsiteX4" fmla="*/ 27282 w 147258"/>
                  <a:gd name="connsiteY4" fmla="*/ 35139 h 260312"/>
                  <a:gd name="connsiteX5" fmla="*/ 104341 w 147258"/>
                  <a:gd name="connsiteY5" fmla="*/ 0 h 260312"/>
                  <a:gd name="connsiteX6" fmla="*/ 147099 w 147258"/>
                  <a:gd name="connsiteY6" fmla="*/ 8667 h 260312"/>
                  <a:gd name="connsiteX7" fmla="*/ 147099 w 147258"/>
                  <a:gd name="connsiteY7" fmla="*/ 55624 h 260312"/>
                  <a:gd name="connsiteX8" fmla="*/ 107054 w 147258"/>
                  <a:gd name="connsiteY8" fmla="*/ 42230 h 260312"/>
                  <a:gd name="connsiteX9" fmla="*/ 65732 w 147258"/>
                  <a:gd name="connsiteY9" fmla="*/ 66181 h 260312"/>
                  <a:gd name="connsiteX10" fmla="*/ 50575 w 147258"/>
                  <a:gd name="connsiteY10" fmla="*/ 131417 h 260312"/>
                  <a:gd name="connsiteX11" fmla="*/ 64934 w 147258"/>
                  <a:gd name="connsiteY11" fmla="*/ 194919 h 260312"/>
                  <a:gd name="connsiteX12" fmla="*/ 104820 w 147258"/>
                  <a:gd name="connsiteY12" fmla="*/ 217767 h 260312"/>
                  <a:gd name="connsiteX13" fmla="*/ 146940 w 147258"/>
                  <a:gd name="connsiteY13" fmla="*/ 203428 h 260312"/>
                  <a:gd name="connsiteX14" fmla="*/ 146940 w 147258"/>
                  <a:gd name="connsiteY14" fmla="*/ 248336 h 260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258" h="260312">
                    <a:moveTo>
                      <a:pt x="147259" y="248336"/>
                    </a:moveTo>
                    <a:cubicBezTo>
                      <a:pt x="133059" y="256215"/>
                      <a:pt x="116786" y="260312"/>
                      <a:pt x="98598" y="260312"/>
                    </a:cubicBezTo>
                    <a:cubicBezTo>
                      <a:pt x="68125" y="260312"/>
                      <a:pt x="44194" y="249124"/>
                      <a:pt x="26484" y="226906"/>
                    </a:cubicBezTo>
                    <a:cubicBezTo>
                      <a:pt x="8775" y="204689"/>
                      <a:pt x="0" y="174277"/>
                      <a:pt x="0" y="135829"/>
                    </a:cubicBezTo>
                    <a:cubicBezTo>
                      <a:pt x="0" y="92181"/>
                      <a:pt x="9094" y="58460"/>
                      <a:pt x="27282" y="35139"/>
                    </a:cubicBezTo>
                    <a:cubicBezTo>
                      <a:pt x="45470" y="11818"/>
                      <a:pt x="71156" y="0"/>
                      <a:pt x="104341" y="0"/>
                    </a:cubicBezTo>
                    <a:cubicBezTo>
                      <a:pt x="119817" y="0"/>
                      <a:pt x="134176" y="2836"/>
                      <a:pt x="147099" y="8667"/>
                    </a:cubicBezTo>
                    <a:lnTo>
                      <a:pt x="147099" y="55624"/>
                    </a:lnTo>
                    <a:cubicBezTo>
                      <a:pt x="134974" y="46799"/>
                      <a:pt x="121732" y="42230"/>
                      <a:pt x="107054" y="42230"/>
                    </a:cubicBezTo>
                    <a:cubicBezTo>
                      <a:pt x="89504" y="42230"/>
                      <a:pt x="75783" y="50266"/>
                      <a:pt x="65732" y="66181"/>
                    </a:cubicBezTo>
                    <a:cubicBezTo>
                      <a:pt x="55681" y="82096"/>
                      <a:pt x="50575" y="103841"/>
                      <a:pt x="50575" y="131417"/>
                    </a:cubicBezTo>
                    <a:cubicBezTo>
                      <a:pt x="50575" y="158992"/>
                      <a:pt x="55362" y="179792"/>
                      <a:pt x="64934" y="194919"/>
                    </a:cubicBezTo>
                    <a:cubicBezTo>
                      <a:pt x="74507" y="210046"/>
                      <a:pt x="87908" y="217767"/>
                      <a:pt x="104820" y="217767"/>
                    </a:cubicBezTo>
                    <a:cubicBezTo>
                      <a:pt x="119498" y="217767"/>
                      <a:pt x="133538" y="213040"/>
                      <a:pt x="146940" y="203428"/>
                    </a:cubicBezTo>
                    <a:lnTo>
                      <a:pt x="146940" y="248336"/>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28" name="Freeform 27">
                <a:extLst>
                  <a:ext uri="{FF2B5EF4-FFF2-40B4-BE49-F238E27FC236}">
                    <a16:creationId xmlns:a16="http://schemas.microsoft.com/office/drawing/2014/main" id="{C3A51D03-2184-9BDE-6B3B-86832A9ABA31}"/>
                  </a:ext>
                </a:extLst>
              </p:cNvPr>
              <p:cNvSpPr/>
              <p:nvPr/>
            </p:nvSpPr>
            <p:spPr>
              <a:xfrm>
                <a:off x="4584053" y="5333357"/>
                <a:ext cx="182198" cy="260154"/>
              </a:xfrm>
              <a:custGeom>
                <a:avLst/>
                <a:gdLst>
                  <a:gd name="connsiteX0" fmla="*/ 90302 w 182198"/>
                  <a:gd name="connsiteY0" fmla="*/ 260154 h 260154"/>
                  <a:gd name="connsiteX1" fmla="*/ 23613 w 182198"/>
                  <a:gd name="connsiteY1" fmla="*/ 226749 h 260154"/>
                  <a:gd name="connsiteX2" fmla="*/ 0 w 182198"/>
                  <a:gd name="connsiteY2" fmla="*/ 133308 h 260154"/>
                  <a:gd name="connsiteX3" fmla="*/ 24251 w 182198"/>
                  <a:gd name="connsiteY3" fmla="*/ 34981 h 260154"/>
                  <a:gd name="connsiteX4" fmla="*/ 92695 w 182198"/>
                  <a:gd name="connsiteY4" fmla="*/ 0 h 260154"/>
                  <a:gd name="connsiteX5" fmla="*/ 159544 w 182198"/>
                  <a:gd name="connsiteY5" fmla="*/ 32933 h 260154"/>
                  <a:gd name="connsiteX6" fmla="*/ 182199 w 182198"/>
                  <a:gd name="connsiteY6" fmla="*/ 129211 h 260154"/>
                  <a:gd name="connsiteX7" fmla="*/ 158427 w 182198"/>
                  <a:gd name="connsiteY7" fmla="*/ 225803 h 260154"/>
                  <a:gd name="connsiteX8" fmla="*/ 90302 w 182198"/>
                  <a:gd name="connsiteY8" fmla="*/ 259997 h 260154"/>
                  <a:gd name="connsiteX9" fmla="*/ 92376 w 182198"/>
                  <a:gd name="connsiteY9" fmla="*/ 42387 h 260154"/>
                  <a:gd name="connsiteX10" fmla="*/ 50735 w 182198"/>
                  <a:gd name="connsiteY10" fmla="*/ 130471 h 260154"/>
                  <a:gd name="connsiteX11" fmla="*/ 91259 w 182198"/>
                  <a:gd name="connsiteY11" fmla="*/ 217767 h 260154"/>
                  <a:gd name="connsiteX12" fmla="*/ 120934 w 182198"/>
                  <a:gd name="connsiteY12" fmla="*/ 195549 h 260154"/>
                  <a:gd name="connsiteX13" fmla="*/ 131145 w 182198"/>
                  <a:gd name="connsiteY13" fmla="*/ 131889 h 260154"/>
                  <a:gd name="connsiteX14" fmla="*/ 92216 w 182198"/>
                  <a:gd name="connsiteY14" fmla="*/ 42387 h 26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198" h="260154">
                    <a:moveTo>
                      <a:pt x="90302" y="260154"/>
                    </a:moveTo>
                    <a:cubicBezTo>
                      <a:pt x="61584" y="260154"/>
                      <a:pt x="39248" y="248967"/>
                      <a:pt x="23613" y="226749"/>
                    </a:cubicBezTo>
                    <a:cubicBezTo>
                      <a:pt x="7977" y="204531"/>
                      <a:pt x="0" y="173331"/>
                      <a:pt x="0" y="133308"/>
                    </a:cubicBezTo>
                    <a:cubicBezTo>
                      <a:pt x="0" y="91078"/>
                      <a:pt x="8137" y="58302"/>
                      <a:pt x="24251" y="34981"/>
                    </a:cubicBezTo>
                    <a:cubicBezTo>
                      <a:pt x="40365" y="11660"/>
                      <a:pt x="63179" y="0"/>
                      <a:pt x="92695" y="0"/>
                    </a:cubicBezTo>
                    <a:cubicBezTo>
                      <a:pt x="122210" y="0"/>
                      <a:pt x="144387" y="11030"/>
                      <a:pt x="159544" y="32933"/>
                    </a:cubicBezTo>
                    <a:cubicBezTo>
                      <a:pt x="174700" y="54993"/>
                      <a:pt x="182199" y="86981"/>
                      <a:pt x="182199" y="129211"/>
                    </a:cubicBezTo>
                    <a:cubicBezTo>
                      <a:pt x="182199" y="171440"/>
                      <a:pt x="174222" y="203113"/>
                      <a:pt x="158427" y="225803"/>
                    </a:cubicBezTo>
                    <a:cubicBezTo>
                      <a:pt x="142632" y="248494"/>
                      <a:pt x="119817" y="259997"/>
                      <a:pt x="90302" y="259997"/>
                    </a:cubicBezTo>
                    <a:close/>
                    <a:moveTo>
                      <a:pt x="92376" y="42387"/>
                    </a:moveTo>
                    <a:cubicBezTo>
                      <a:pt x="64615" y="42387"/>
                      <a:pt x="50735" y="71696"/>
                      <a:pt x="50735" y="130471"/>
                    </a:cubicBezTo>
                    <a:cubicBezTo>
                      <a:pt x="50735" y="189246"/>
                      <a:pt x="64296" y="217767"/>
                      <a:pt x="91259" y="217767"/>
                    </a:cubicBezTo>
                    <a:cubicBezTo>
                      <a:pt x="104342" y="217767"/>
                      <a:pt x="114233" y="210361"/>
                      <a:pt x="120934" y="195549"/>
                    </a:cubicBezTo>
                    <a:cubicBezTo>
                      <a:pt x="127794" y="180737"/>
                      <a:pt x="131145" y="159465"/>
                      <a:pt x="131145" y="131889"/>
                    </a:cubicBezTo>
                    <a:cubicBezTo>
                      <a:pt x="131145" y="72169"/>
                      <a:pt x="118222" y="42387"/>
                      <a:pt x="92216" y="42387"/>
                    </a:cubicBez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29" name="Freeform 28">
                <a:extLst>
                  <a:ext uri="{FF2B5EF4-FFF2-40B4-BE49-F238E27FC236}">
                    <a16:creationId xmlns:a16="http://schemas.microsoft.com/office/drawing/2014/main" id="{DF1AFB47-B485-A1BB-8C51-88A4A0B50DA3}"/>
                  </a:ext>
                </a:extLst>
              </p:cNvPr>
              <p:cNvSpPr/>
              <p:nvPr/>
            </p:nvSpPr>
            <p:spPr>
              <a:xfrm>
                <a:off x="4816029" y="5337769"/>
                <a:ext cx="217138" cy="251487"/>
              </a:xfrm>
              <a:custGeom>
                <a:avLst/>
                <a:gdLst>
                  <a:gd name="connsiteX0" fmla="*/ 175179 w 217138"/>
                  <a:gd name="connsiteY0" fmla="*/ 251488 h 251487"/>
                  <a:gd name="connsiteX1" fmla="*/ 175179 w 217138"/>
                  <a:gd name="connsiteY1" fmla="*/ 105259 h 251487"/>
                  <a:gd name="connsiteX2" fmla="*/ 176934 w 217138"/>
                  <a:gd name="connsiteY2" fmla="*/ 48218 h 251487"/>
                  <a:gd name="connsiteX3" fmla="*/ 175817 w 217138"/>
                  <a:gd name="connsiteY3" fmla="*/ 48218 h 251487"/>
                  <a:gd name="connsiteX4" fmla="*/ 168159 w 217138"/>
                  <a:gd name="connsiteY4" fmla="*/ 90447 h 251487"/>
                  <a:gd name="connsiteX5" fmla="*/ 130985 w 217138"/>
                  <a:gd name="connsiteY5" fmla="*/ 251488 h 251487"/>
                  <a:gd name="connsiteX6" fmla="*/ 86154 w 217138"/>
                  <a:gd name="connsiteY6" fmla="*/ 251488 h 251487"/>
                  <a:gd name="connsiteX7" fmla="*/ 47225 w 217138"/>
                  <a:gd name="connsiteY7" fmla="*/ 92811 h 251487"/>
                  <a:gd name="connsiteX8" fmla="*/ 40365 w 217138"/>
                  <a:gd name="connsiteY8" fmla="*/ 48218 h 251487"/>
                  <a:gd name="connsiteX9" fmla="*/ 38929 w 217138"/>
                  <a:gd name="connsiteY9" fmla="*/ 48218 h 251487"/>
                  <a:gd name="connsiteX10" fmla="*/ 40684 w 217138"/>
                  <a:gd name="connsiteY10" fmla="*/ 118180 h 251487"/>
                  <a:gd name="connsiteX11" fmla="*/ 40684 w 217138"/>
                  <a:gd name="connsiteY11" fmla="*/ 251488 h 251487"/>
                  <a:gd name="connsiteX12" fmla="*/ 0 w 217138"/>
                  <a:gd name="connsiteY12" fmla="*/ 251488 h 251487"/>
                  <a:gd name="connsiteX13" fmla="*/ 0 w 217138"/>
                  <a:gd name="connsiteY13" fmla="*/ 0 h 251487"/>
                  <a:gd name="connsiteX14" fmla="*/ 68763 w 217138"/>
                  <a:gd name="connsiteY14" fmla="*/ 0 h 251487"/>
                  <a:gd name="connsiteX15" fmla="*/ 104501 w 217138"/>
                  <a:gd name="connsiteY15" fmla="*/ 153162 h 251487"/>
                  <a:gd name="connsiteX16" fmla="*/ 110883 w 217138"/>
                  <a:gd name="connsiteY16" fmla="*/ 191925 h 251487"/>
                  <a:gd name="connsiteX17" fmla="*/ 111840 w 217138"/>
                  <a:gd name="connsiteY17" fmla="*/ 191925 h 251487"/>
                  <a:gd name="connsiteX18" fmla="*/ 113116 w 217138"/>
                  <a:gd name="connsiteY18" fmla="*/ 182628 h 251487"/>
                  <a:gd name="connsiteX19" fmla="*/ 117584 w 217138"/>
                  <a:gd name="connsiteY19" fmla="*/ 151744 h 251487"/>
                  <a:gd name="connsiteX20" fmla="*/ 151088 w 217138"/>
                  <a:gd name="connsiteY20" fmla="*/ 0 h 251487"/>
                  <a:gd name="connsiteX21" fmla="*/ 217139 w 217138"/>
                  <a:gd name="connsiteY21" fmla="*/ 0 h 251487"/>
                  <a:gd name="connsiteX22" fmla="*/ 217139 w 217138"/>
                  <a:gd name="connsiteY22" fmla="*/ 251488 h 251487"/>
                  <a:gd name="connsiteX23" fmla="*/ 175019 w 217138"/>
                  <a:gd name="connsiteY23" fmla="*/ 251488 h 25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17138" h="251487">
                    <a:moveTo>
                      <a:pt x="175179" y="251488"/>
                    </a:moveTo>
                    <a:lnTo>
                      <a:pt x="175179" y="105259"/>
                    </a:lnTo>
                    <a:cubicBezTo>
                      <a:pt x="175179" y="92653"/>
                      <a:pt x="175817" y="73587"/>
                      <a:pt x="176934" y="48218"/>
                    </a:cubicBezTo>
                    <a:lnTo>
                      <a:pt x="175817" y="48218"/>
                    </a:lnTo>
                    <a:cubicBezTo>
                      <a:pt x="174222" y="58775"/>
                      <a:pt x="171669" y="72957"/>
                      <a:pt x="168159" y="90447"/>
                    </a:cubicBezTo>
                    <a:lnTo>
                      <a:pt x="130985" y="251488"/>
                    </a:lnTo>
                    <a:lnTo>
                      <a:pt x="86154" y="251488"/>
                    </a:lnTo>
                    <a:lnTo>
                      <a:pt x="47225" y="92811"/>
                    </a:lnTo>
                    <a:lnTo>
                      <a:pt x="40365" y="48218"/>
                    </a:lnTo>
                    <a:lnTo>
                      <a:pt x="38929" y="48218"/>
                    </a:lnTo>
                    <a:cubicBezTo>
                      <a:pt x="40045" y="71854"/>
                      <a:pt x="40684" y="95175"/>
                      <a:pt x="40684" y="118180"/>
                    </a:cubicBezTo>
                    <a:lnTo>
                      <a:pt x="40684" y="251488"/>
                    </a:lnTo>
                    <a:lnTo>
                      <a:pt x="0" y="251488"/>
                    </a:lnTo>
                    <a:lnTo>
                      <a:pt x="0" y="0"/>
                    </a:lnTo>
                    <a:lnTo>
                      <a:pt x="68763" y="0"/>
                    </a:lnTo>
                    <a:lnTo>
                      <a:pt x="104501" y="153162"/>
                    </a:lnTo>
                    <a:cubicBezTo>
                      <a:pt x="108011" y="168604"/>
                      <a:pt x="110245" y="181525"/>
                      <a:pt x="110883" y="191925"/>
                    </a:cubicBezTo>
                    <a:lnTo>
                      <a:pt x="111840" y="191925"/>
                    </a:lnTo>
                    <a:lnTo>
                      <a:pt x="113116" y="182628"/>
                    </a:lnTo>
                    <a:cubicBezTo>
                      <a:pt x="114712" y="168447"/>
                      <a:pt x="116148" y="158204"/>
                      <a:pt x="117584" y="151744"/>
                    </a:cubicBezTo>
                    <a:lnTo>
                      <a:pt x="151088" y="0"/>
                    </a:lnTo>
                    <a:lnTo>
                      <a:pt x="217139" y="0"/>
                    </a:lnTo>
                    <a:lnTo>
                      <a:pt x="217139" y="251488"/>
                    </a:lnTo>
                    <a:lnTo>
                      <a:pt x="175019" y="251488"/>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30" name="Freeform 29">
                <a:extLst>
                  <a:ext uri="{FF2B5EF4-FFF2-40B4-BE49-F238E27FC236}">
                    <a16:creationId xmlns:a16="http://schemas.microsoft.com/office/drawing/2014/main" id="{8DD1316D-2EFD-3609-BF50-EF3C6E945470}"/>
                  </a:ext>
                </a:extLst>
              </p:cNvPr>
              <p:cNvSpPr/>
              <p:nvPr/>
            </p:nvSpPr>
            <p:spPr>
              <a:xfrm>
                <a:off x="5091401" y="5337769"/>
                <a:ext cx="217138" cy="251487"/>
              </a:xfrm>
              <a:custGeom>
                <a:avLst/>
                <a:gdLst>
                  <a:gd name="connsiteX0" fmla="*/ 175179 w 217138"/>
                  <a:gd name="connsiteY0" fmla="*/ 251488 h 251487"/>
                  <a:gd name="connsiteX1" fmla="*/ 175179 w 217138"/>
                  <a:gd name="connsiteY1" fmla="*/ 105259 h 251487"/>
                  <a:gd name="connsiteX2" fmla="*/ 176934 w 217138"/>
                  <a:gd name="connsiteY2" fmla="*/ 48218 h 251487"/>
                  <a:gd name="connsiteX3" fmla="*/ 175817 w 217138"/>
                  <a:gd name="connsiteY3" fmla="*/ 48218 h 251487"/>
                  <a:gd name="connsiteX4" fmla="*/ 168159 w 217138"/>
                  <a:gd name="connsiteY4" fmla="*/ 90447 h 251487"/>
                  <a:gd name="connsiteX5" fmla="*/ 130985 w 217138"/>
                  <a:gd name="connsiteY5" fmla="*/ 251488 h 251487"/>
                  <a:gd name="connsiteX6" fmla="*/ 86154 w 217138"/>
                  <a:gd name="connsiteY6" fmla="*/ 251488 h 251487"/>
                  <a:gd name="connsiteX7" fmla="*/ 47225 w 217138"/>
                  <a:gd name="connsiteY7" fmla="*/ 92811 h 251487"/>
                  <a:gd name="connsiteX8" fmla="*/ 40365 w 217138"/>
                  <a:gd name="connsiteY8" fmla="*/ 48218 h 251487"/>
                  <a:gd name="connsiteX9" fmla="*/ 38929 w 217138"/>
                  <a:gd name="connsiteY9" fmla="*/ 48218 h 251487"/>
                  <a:gd name="connsiteX10" fmla="*/ 40684 w 217138"/>
                  <a:gd name="connsiteY10" fmla="*/ 118180 h 251487"/>
                  <a:gd name="connsiteX11" fmla="*/ 40684 w 217138"/>
                  <a:gd name="connsiteY11" fmla="*/ 251488 h 251487"/>
                  <a:gd name="connsiteX12" fmla="*/ 0 w 217138"/>
                  <a:gd name="connsiteY12" fmla="*/ 251488 h 251487"/>
                  <a:gd name="connsiteX13" fmla="*/ 0 w 217138"/>
                  <a:gd name="connsiteY13" fmla="*/ 0 h 251487"/>
                  <a:gd name="connsiteX14" fmla="*/ 68763 w 217138"/>
                  <a:gd name="connsiteY14" fmla="*/ 0 h 251487"/>
                  <a:gd name="connsiteX15" fmla="*/ 104501 w 217138"/>
                  <a:gd name="connsiteY15" fmla="*/ 153162 h 251487"/>
                  <a:gd name="connsiteX16" fmla="*/ 110883 w 217138"/>
                  <a:gd name="connsiteY16" fmla="*/ 191925 h 251487"/>
                  <a:gd name="connsiteX17" fmla="*/ 111840 w 217138"/>
                  <a:gd name="connsiteY17" fmla="*/ 191925 h 251487"/>
                  <a:gd name="connsiteX18" fmla="*/ 113116 w 217138"/>
                  <a:gd name="connsiteY18" fmla="*/ 182628 h 251487"/>
                  <a:gd name="connsiteX19" fmla="*/ 117584 w 217138"/>
                  <a:gd name="connsiteY19" fmla="*/ 151744 h 251487"/>
                  <a:gd name="connsiteX20" fmla="*/ 151088 w 217138"/>
                  <a:gd name="connsiteY20" fmla="*/ 0 h 251487"/>
                  <a:gd name="connsiteX21" fmla="*/ 217139 w 217138"/>
                  <a:gd name="connsiteY21" fmla="*/ 0 h 251487"/>
                  <a:gd name="connsiteX22" fmla="*/ 217139 w 217138"/>
                  <a:gd name="connsiteY22" fmla="*/ 251488 h 251487"/>
                  <a:gd name="connsiteX23" fmla="*/ 175019 w 217138"/>
                  <a:gd name="connsiteY23" fmla="*/ 251488 h 25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17138" h="251487">
                    <a:moveTo>
                      <a:pt x="175179" y="251488"/>
                    </a:moveTo>
                    <a:lnTo>
                      <a:pt x="175179" y="105259"/>
                    </a:lnTo>
                    <a:cubicBezTo>
                      <a:pt x="175179" y="92653"/>
                      <a:pt x="175817" y="73587"/>
                      <a:pt x="176934" y="48218"/>
                    </a:cubicBezTo>
                    <a:lnTo>
                      <a:pt x="175817" y="48218"/>
                    </a:lnTo>
                    <a:cubicBezTo>
                      <a:pt x="174222" y="58775"/>
                      <a:pt x="171669" y="72957"/>
                      <a:pt x="168159" y="90447"/>
                    </a:cubicBezTo>
                    <a:lnTo>
                      <a:pt x="130985" y="251488"/>
                    </a:lnTo>
                    <a:lnTo>
                      <a:pt x="86154" y="251488"/>
                    </a:lnTo>
                    <a:lnTo>
                      <a:pt x="47225" y="92811"/>
                    </a:lnTo>
                    <a:lnTo>
                      <a:pt x="40365" y="48218"/>
                    </a:lnTo>
                    <a:lnTo>
                      <a:pt x="38929" y="48218"/>
                    </a:lnTo>
                    <a:cubicBezTo>
                      <a:pt x="40045" y="71854"/>
                      <a:pt x="40684" y="95175"/>
                      <a:pt x="40684" y="118180"/>
                    </a:cubicBezTo>
                    <a:lnTo>
                      <a:pt x="40684" y="251488"/>
                    </a:lnTo>
                    <a:lnTo>
                      <a:pt x="0" y="251488"/>
                    </a:lnTo>
                    <a:lnTo>
                      <a:pt x="0" y="0"/>
                    </a:lnTo>
                    <a:lnTo>
                      <a:pt x="68763" y="0"/>
                    </a:lnTo>
                    <a:lnTo>
                      <a:pt x="104501" y="153162"/>
                    </a:lnTo>
                    <a:cubicBezTo>
                      <a:pt x="108011" y="168604"/>
                      <a:pt x="110245" y="181525"/>
                      <a:pt x="110883" y="191925"/>
                    </a:cubicBezTo>
                    <a:lnTo>
                      <a:pt x="111840" y="191925"/>
                    </a:lnTo>
                    <a:lnTo>
                      <a:pt x="113116" y="182628"/>
                    </a:lnTo>
                    <a:cubicBezTo>
                      <a:pt x="114712" y="168447"/>
                      <a:pt x="116148" y="158204"/>
                      <a:pt x="117584" y="151744"/>
                    </a:cubicBezTo>
                    <a:lnTo>
                      <a:pt x="151088" y="0"/>
                    </a:lnTo>
                    <a:lnTo>
                      <a:pt x="217139" y="0"/>
                    </a:lnTo>
                    <a:lnTo>
                      <a:pt x="217139" y="251488"/>
                    </a:lnTo>
                    <a:lnTo>
                      <a:pt x="175019" y="251488"/>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31" name="Freeform 30">
                <a:extLst>
                  <a:ext uri="{FF2B5EF4-FFF2-40B4-BE49-F238E27FC236}">
                    <a16:creationId xmlns:a16="http://schemas.microsoft.com/office/drawing/2014/main" id="{EC020512-8DF1-4890-983C-4DD2AE37D072}"/>
                  </a:ext>
                </a:extLst>
              </p:cNvPr>
              <p:cNvSpPr/>
              <p:nvPr/>
            </p:nvSpPr>
            <p:spPr>
              <a:xfrm>
                <a:off x="5365338" y="5337769"/>
                <a:ext cx="159064" cy="255900"/>
              </a:xfrm>
              <a:custGeom>
                <a:avLst/>
                <a:gdLst>
                  <a:gd name="connsiteX0" fmla="*/ 159065 w 159064"/>
                  <a:gd name="connsiteY0" fmla="*/ 145126 h 255900"/>
                  <a:gd name="connsiteX1" fmla="*/ 79612 w 159064"/>
                  <a:gd name="connsiteY1" fmla="*/ 255900 h 255900"/>
                  <a:gd name="connsiteX2" fmla="*/ 0 w 159064"/>
                  <a:gd name="connsiteY2" fmla="*/ 147647 h 255900"/>
                  <a:gd name="connsiteX3" fmla="*/ 0 w 159064"/>
                  <a:gd name="connsiteY3" fmla="*/ 0 h 255900"/>
                  <a:gd name="connsiteX4" fmla="*/ 48980 w 159064"/>
                  <a:gd name="connsiteY4" fmla="*/ 0 h 255900"/>
                  <a:gd name="connsiteX5" fmla="*/ 48980 w 159064"/>
                  <a:gd name="connsiteY5" fmla="*/ 153162 h 255900"/>
                  <a:gd name="connsiteX6" fmla="*/ 79931 w 159064"/>
                  <a:gd name="connsiteY6" fmla="*/ 213513 h 255900"/>
                  <a:gd name="connsiteX7" fmla="*/ 102906 w 159064"/>
                  <a:gd name="connsiteY7" fmla="*/ 199016 h 255900"/>
                  <a:gd name="connsiteX8" fmla="*/ 109766 w 159064"/>
                  <a:gd name="connsiteY8" fmla="*/ 154580 h 255900"/>
                  <a:gd name="connsiteX9" fmla="*/ 109766 w 159064"/>
                  <a:gd name="connsiteY9" fmla="*/ 0 h 255900"/>
                  <a:gd name="connsiteX10" fmla="*/ 158905 w 159064"/>
                  <a:gd name="connsiteY10" fmla="*/ 0 h 255900"/>
                  <a:gd name="connsiteX11" fmla="*/ 158905 w 159064"/>
                  <a:gd name="connsiteY11" fmla="*/ 145283 h 255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9064" h="255900">
                    <a:moveTo>
                      <a:pt x="159065" y="145126"/>
                    </a:moveTo>
                    <a:cubicBezTo>
                      <a:pt x="159065" y="218870"/>
                      <a:pt x="132581" y="255900"/>
                      <a:pt x="79612" y="255900"/>
                    </a:cubicBezTo>
                    <a:cubicBezTo>
                      <a:pt x="26644" y="255900"/>
                      <a:pt x="0" y="219816"/>
                      <a:pt x="0" y="147647"/>
                    </a:cubicBezTo>
                    <a:lnTo>
                      <a:pt x="0" y="0"/>
                    </a:lnTo>
                    <a:lnTo>
                      <a:pt x="48980" y="0"/>
                    </a:lnTo>
                    <a:lnTo>
                      <a:pt x="48980" y="153162"/>
                    </a:lnTo>
                    <a:cubicBezTo>
                      <a:pt x="48980" y="193343"/>
                      <a:pt x="59350" y="213513"/>
                      <a:pt x="79931" y="213513"/>
                    </a:cubicBezTo>
                    <a:cubicBezTo>
                      <a:pt x="90621" y="213513"/>
                      <a:pt x="98438" y="208628"/>
                      <a:pt x="102906" y="199016"/>
                    </a:cubicBezTo>
                    <a:cubicBezTo>
                      <a:pt x="107373" y="189404"/>
                      <a:pt x="109766" y="174592"/>
                      <a:pt x="109766" y="154580"/>
                    </a:cubicBezTo>
                    <a:lnTo>
                      <a:pt x="109766" y="0"/>
                    </a:lnTo>
                    <a:lnTo>
                      <a:pt x="158905" y="0"/>
                    </a:lnTo>
                    <a:lnTo>
                      <a:pt x="158905" y="145283"/>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32" name="Freeform 31">
                <a:extLst>
                  <a:ext uri="{FF2B5EF4-FFF2-40B4-BE49-F238E27FC236}">
                    <a16:creationId xmlns:a16="http://schemas.microsoft.com/office/drawing/2014/main" id="{36A8719B-416B-6E94-7714-9F072107FBE5}"/>
                  </a:ext>
                </a:extLst>
              </p:cNvPr>
              <p:cNvSpPr/>
              <p:nvPr/>
            </p:nvSpPr>
            <p:spPr>
              <a:xfrm>
                <a:off x="5580881" y="5337612"/>
                <a:ext cx="163532" cy="251645"/>
              </a:xfrm>
              <a:custGeom>
                <a:avLst/>
                <a:gdLst>
                  <a:gd name="connsiteX0" fmla="*/ 108968 w 163532"/>
                  <a:gd name="connsiteY0" fmla="*/ 251646 h 251645"/>
                  <a:gd name="connsiteX1" fmla="*/ 52330 w 163532"/>
                  <a:gd name="connsiteY1" fmla="*/ 107938 h 251645"/>
                  <a:gd name="connsiteX2" fmla="*/ 43077 w 163532"/>
                  <a:gd name="connsiteY2" fmla="*/ 79260 h 251645"/>
                  <a:gd name="connsiteX3" fmla="*/ 40524 w 163532"/>
                  <a:gd name="connsiteY3" fmla="*/ 71223 h 251645"/>
                  <a:gd name="connsiteX4" fmla="*/ 39886 w 163532"/>
                  <a:gd name="connsiteY4" fmla="*/ 71223 h 251645"/>
                  <a:gd name="connsiteX5" fmla="*/ 41003 w 163532"/>
                  <a:gd name="connsiteY5" fmla="*/ 122592 h 251645"/>
                  <a:gd name="connsiteX6" fmla="*/ 41003 w 163532"/>
                  <a:gd name="connsiteY6" fmla="*/ 251488 h 251645"/>
                  <a:gd name="connsiteX7" fmla="*/ 0 w 163532"/>
                  <a:gd name="connsiteY7" fmla="*/ 251488 h 251645"/>
                  <a:gd name="connsiteX8" fmla="*/ 0 w 163532"/>
                  <a:gd name="connsiteY8" fmla="*/ 0 h 251645"/>
                  <a:gd name="connsiteX9" fmla="*/ 55521 w 163532"/>
                  <a:gd name="connsiteY9" fmla="*/ 0 h 251645"/>
                  <a:gd name="connsiteX10" fmla="*/ 112000 w 163532"/>
                  <a:gd name="connsiteY10" fmla="*/ 147016 h 251645"/>
                  <a:gd name="connsiteX11" fmla="*/ 122849 w 163532"/>
                  <a:gd name="connsiteY11" fmla="*/ 182943 h 251645"/>
                  <a:gd name="connsiteX12" fmla="*/ 123168 w 163532"/>
                  <a:gd name="connsiteY12" fmla="*/ 182943 h 251645"/>
                  <a:gd name="connsiteX13" fmla="*/ 122530 w 163532"/>
                  <a:gd name="connsiteY13" fmla="*/ 141501 h 251645"/>
                  <a:gd name="connsiteX14" fmla="*/ 122530 w 163532"/>
                  <a:gd name="connsiteY14" fmla="*/ 0 h 251645"/>
                  <a:gd name="connsiteX15" fmla="*/ 163532 w 163532"/>
                  <a:gd name="connsiteY15" fmla="*/ 0 h 251645"/>
                  <a:gd name="connsiteX16" fmla="*/ 163532 w 163532"/>
                  <a:gd name="connsiteY16" fmla="*/ 251488 h 251645"/>
                  <a:gd name="connsiteX17" fmla="*/ 108968 w 163532"/>
                  <a:gd name="connsiteY17" fmla="*/ 251488 h 251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3532" h="251645">
                    <a:moveTo>
                      <a:pt x="108968" y="251646"/>
                    </a:moveTo>
                    <a:lnTo>
                      <a:pt x="52330" y="107938"/>
                    </a:lnTo>
                    <a:cubicBezTo>
                      <a:pt x="49937" y="101793"/>
                      <a:pt x="46906" y="92338"/>
                      <a:pt x="43077" y="79260"/>
                    </a:cubicBezTo>
                    <a:cubicBezTo>
                      <a:pt x="42119" y="75951"/>
                      <a:pt x="41322" y="73272"/>
                      <a:pt x="40524" y="71223"/>
                    </a:cubicBezTo>
                    <a:lnTo>
                      <a:pt x="39886" y="71223"/>
                    </a:lnTo>
                    <a:cubicBezTo>
                      <a:pt x="40524" y="90763"/>
                      <a:pt x="41003" y="107938"/>
                      <a:pt x="41003" y="122592"/>
                    </a:cubicBezTo>
                    <a:lnTo>
                      <a:pt x="41003" y="251488"/>
                    </a:lnTo>
                    <a:lnTo>
                      <a:pt x="0" y="251488"/>
                    </a:lnTo>
                    <a:lnTo>
                      <a:pt x="0" y="0"/>
                    </a:lnTo>
                    <a:lnTo>
                      <a:pt x="55521" y="0"/>
                    </a:lnTo>
                    <a:lnTo>
                      <a:pt x="112000" y="147016"/>
                    </a:lnTo>
                    <a:cubicBezTo>
                      <a:pt x="113755" y="151744"/>
                      <a:pt x="117424" y="163719"/>
                      <a:pt x="122849" y="182943"/>
                    </a:cubicBezTo>
                    <a:lnTo>
                      <a:pt x="123168" y="182943"/>
                    </a:lnTo>
                    <a:lnTo>
                      <a:pt x="122530" y="141501"/>
                    </a:lnTo>
                    <a:lnTo>
                      <a:pt x="122530" y="0"/>
                    </a:lnTo>
                    <a:lnTo>
                      <a:pt x="163532" y="0"/>
                    </a:lnTo>
                    <a:lnTo>
                      <a:pt x="163532" y="251488"/>
                    </a:lnTo>
                    <a:lnTo>
                      <a:pt x="108968" y="251488"/>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33" name="Freeform 32">
                <a:extLst>
                  <a:ext uri="{FF2B5EF4-FFF2-40B4-BE49-F238E27FC236}">
                    <a16:creationId xmlns:a16="http://schemas.microsoft.com/office/drawing/2014/main" id="{8F4423CA-CB21-ACF8-7B6C-36EBF4C6588D}"/>
                  </a:ext>
                </a:extLst>
              </p:cNvPr>
              <p:cNvSpPr/>
              <p:nvPr/>
            </p:nvSpPr>
            <p:spPr>
              <a:xfrm>
                <a:off x="5802647" y="5337769"/>
                <a:ext cx="48979" cy="251487"/>
              </a:xfrm>
              <a:custGeom>
                <a:avLst/>
                <a:gdLst>
                  <a:gd name="connsiteX0" fmla="*/ 0 w 48979"/>
                  <a:gd name="connsiteY0" fmla="*/ 251488 h 251487"/>
                  <a:gd name="connsiteX1" fmla="*/ 0 w 48979"/>
                  <a:gd name="connsiteY1" fmla="*/ 0 h 251487"/>
                  <a:gd name="connsiteX2" fmla="*/ 48980 w 48979"/>
                  <a:gd name="connsiteY2" fmla="*/ 0 h 251487"/>
                  <a:gd name="connsiteX3" fmla="*/ 48980 w 48979"/>
                  <a:gd name="connsiteY3" fmla="*/ 251488 h 251487"/>
                  <a:gd name="connsiteX4" fmla="*/ 0 w 48979"/>
                  <a:gd name="connsiteY4" fmla="*/ 251488 h 251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979" h="251487">
                    <a:moveTo>
                      <a:pt x="0" y="251488"/>
                    </a:moveTo>
                    <a:lnTo>
                      <a:pt x="0" y="0"/>
                    </a:lnTo>
                    <a:lnTo>
                      <a:pt x="48980" y="0"/>
                    </a:lnTo>
                    <a:lnTo>
                      <a:pt x="48980" y="251488"/>
                    </a:lnTo>
                    <a:lnTo>
                      <a:pt x="0" y="251488"/>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34" name="Freeform 33">
                <a:extLst>
                  <a:ext uri="{FF2B5EF4-FFF2-40B4-BE49-F238E27FC236}">
                    <a16:creationId xmlns:a16="http://schemas.microsoft.com/office/drawing/2014/main" id="{53C785E6-235E-EAE8-3EAB-5797C8FE6F42}"/>
                  </a:ext>
                </a:extLst>
              </p:cNvPr>
              <p:cNvSpPr/>
              <p:nvPr/>
            </p:nvSpPr>
            <p:spPr>
              <a:xfrm>
                <a:off x="5894224" y="5337612"/>
                <a:ext cx="152364" cy="251487"/>
              </a:xfrm>
              <a:custGeom>
                <a:avLst/>
                <a:gdLst>
                  <a:gd name="connsiteX0" fmla="*/ 100353 w 152364"/>
                  <a:gd name="connsiteY0" fmla="*/ 41757 h 251487"/>
                  <a:gd name="connsiteX1" fmla="*/ 100353 w 152364"/>
                  <a:gd name="connsiteY1" fmla="*/ 251488 h 251487"/>
                  <a:gd name="connsiteX2" fmla="*/ 51373 w 152364"/>
                  <a:gd name="connsiteY2" fmla="*/ 251488 h 251487"/>
                  <a:gd name="connsiteX3" fmla="*/ 51373 w 152364"/>
                  <a:gd name="connsiteY3" fmla="*/ 41757 h 251487"/>
                  <a:gd name="connsiteX4" fmla="*/ 0 w 152364"/>
                  <a:gd name="connsiteY4" fmla="*/ 41757 h 251487"/>
                  <a:gd name="connsiteX5" fmla="*/ 0 w 152364"/>
                  <a:gd name="connsiteY5" fmla="*/ 0 h 251487"/>
                  <a:gd name="connsiteX6" fmla="*/ 152364 w 152364"/>
                  <a:gd name="connsiteY6" fmla="*/ 0 h 251487"/>
                  <a:gd name="connsiteX7" fmla="*/ 152364 w 152364"/>
                  <a:gd name="connsiteY7" fmla="*/ 41757 h 251487"/>
                  <a:gd name="connsiteX8" fmla="*/ 100353 w 152364"/>
                  <a:gd name="connsiteY8" fmla="*/ 41757 h 25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364" h="251487">
                    <a:moveTo>
                      <a:pt x="100353" y="41757"/>
                    </a:moveTo>
                    <a:lnTo>
                      <a:pt x="100353" y="251488"/>
                    </a:lnTo>
                    <a:lnTo>
                      <a:pt x="51373" y="251488"/>
                    </a:lnTo>
                    <a:lnTo>
                      <a:pt x="51373" y="41757"/>
                    </a:lnTo>
                    <a:lnTo>
                      <a:pt x="0" y="41757"/>
                    </a:lnTo>
                    <a:lnTo>
                      <a:pt x="0" y="0"/>
                    </a:lnTo>
                    <a:lnTo>
                      <a:pt x="152364" y="0"/>
                    </a:lnTo>
                    <a:lnTo>
                      <a:pt x="152364" y="41757"/>
                    </a:lnTo>
                    <a:lnTo>
                      <a:pt x="100353" y="41757"/>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35" name="Freeform 34">
                <a:extLst>
                  <a:ext uri="{FF2B5EF4-FFF2-40B4-BE49-F238E27FC236}">
                    <a16:creationId xmlns:a16="http://schemas.microsoft.com/office/drawing/2014/main" id="{397DFA36-2858-0BC9-8A7C-F7B626AEEFFA}"/>
                  </a:ext>
                </a:extLst>
              </p:cNvPr>
              <p:cNvSpPr/>
              <p:nvPr/>
            </p:nvSpPr>
            <p:spPr>
              <a:xfrm>
                <a:off x="6072435" y="5337769"/>
                <a:ext cx="171987" cy="251487"/>
              </a:xfrm>
              <a:custGeom>
                <a:avLst/>
                <a:gdLst>
                  <a:gd name="connsiteX0" fmla="*/ 110564 w 171987"/>
                  <a:gd name="connsiteY0" fmla="*/ 161986 h 251487"/>
                  <a:gd name="connsiteX1" fmla="*/ 110564 w 171987"/>
                  <a:gd name="connsiteY1" fmla="*/ 251488 h 251487"/>
                  <a:gd name="connsiteX2" fmla="*/ 61424 w 171987"/>
                  <a:gd name="connsiteY2" fmla="*/ 251488 h 251487"/>
                  <a:gd name="connsiteX3" fmla="*/ 61424 w 171987"/>
                  <a:gd name="connsiteY3" fmla="*/ 163089 h 251487"/>
                  <a:gd name="connsiteX4" fmla="*/ 0 w 171987"/>
                  <a:gd name="connsiteY4" fmla="*/ 0 h 251487"/>
                  <a:gd name="connsiteX5" fmla="*/ 56159 w 171987"/>
                  <a:gd name="connsiteY5" fmla="*/ 0 h 251487"/>
                  <a:gd name="connsiteX6" fmla="*/ 82963 w 171987"/>
                  <a:gd name="connsiteY6" fmla="*/ 90132 h 251487"/>
                  <a:gd name="connsiteX7" fmla="*/ 85994 w 171987"/>
                  <a:gd name="connsiteY7" fmla="*/ 104156 h 251487"/>
                  <a:gd name="connsiteX8" fmla="*/ 88068 w 171987"/>
                  <a:gd name="connsiteY8" fmla="*/ 116447 h 251487"/>
                  <a:gd name="connsiteX9" fmla="*/ 88706 w 171987"/>
                  <a:gd name="connsiteY9" fmla="*/ 116447 h 251487"/>
                  <a:gd name="connsiteX10" fmla="*/ 93014 w 171987"/>
                  <a:gd name="connsiteY10" fmla="*/ 91393 h 251487"/>
                  <a:gd name="connsiteX11" fmla="*/ 120296 w 171987"/>
                  <a:gd name="connsiteY11" fmla="*/ 0 h 251487"/>
                  <a:gd name="connsiteX12" fmla="*/ 171988 w 171987"/>
                  <a:gd name="connsiteY12" fmla="*/ 0 h 251487"/>
                  <a:gd name="connsiteX13" fmla="*/ 110564 w 171987"/>
                  <a:gd name="connsiteY13" fmla="*/ 162144 h 25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987" h="251487">
                    <a:moveTo>
                      <a:pt x="110564" y="161986"/>
                    </a:moveTo>
                    <a:lnTo>
                      <a:pt x="110564" y="251488"/>
                    </a:lnTo>
                    <a:lnTo>
                      <a:pt x="61424" y="251488"/>
                    </a:lnTo>
                    <a:lnTo>
                      <a:pt x="61424" y="163089"/>
                    </a:lnTo>
                    <a:lnTo>
                      <a:pt x="0" y="0"/>
                    </a:lnTo>
                    <a:lnTo>
                      <a:pt x="56159" y="0"/>
                    </a:lnTo>
                    <a:lnTo>
                      <a:pt x="82963" y="90132"/>
                    </a:lnTo>
                    <a:cubicBezTo>
                      <a:pt x="84079" y="94072"/>
                      <a:pt x="85196" y="98799"/>
                      <a:pt x="85994" y="104156"/>
                    </a:cubicBezTo>
                    <a:cubicBezTo>
                      <a:pt x="86632" y="108726"/>
                      <a:pt x="87430" y="112823"/>
                      <a:pt x="88068" y="116447"/>
                    </a:cubicBezTo>
                    <a:lnTo>
                      <a:pt x="88706" y="116447"/>
                    </a:lnTo>
                    <a:cubicBezTo>
                      <a:pt x="90621" y="102896"/>
                      <a:pt x="92056" y="94544"/>
                      <a:pt x="93014" y="91393"/>
                    </a:cubicBezTo>
                    <a:lnTo>
                      <a:pt x="120296" y="0"/>
                    </a:lnTo>
                    <a:lnTo>
                      <a:pt x="171988" y="0"/>
                    </a:lnTo>
                    <a:lnTo>
                      <a:pt x="110564" y="162144"/>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36" name="Freeform 35">
                <a:extLst>
                  <a:ext uri="{FF2B5EF4-FFF2-40B4-BE49-F238E27FC236}">
                    <a16:creationId xmlns:a16="http://schemas.microsoft.com/office/drawing/2014/main" id="{B9D7B8D9-4D3C-26B8-775E-85147F8E05DA}"/>
                  </a:ext>
                </a:extLst>
              </p:cNvPr>
              <p:cNvSpPr/>
              <p:nvPr/>
            </p:nvSpPr>
            <p:spPr>
              <a:xfrm>
                <a:off x="6372536" y="5333357"/>
                <a:ext cx="147258" cy="260312"/>
              </a:xfrm>
              <a:custGeom>
                <a:avLst/>
                <a:gdLst>
                  <a:gd name="connsiteX0" fmla="*/ 147259 w 147258"/>
                  <a:gd name="connsiteY0" fmla="*/ 248336 h 260312"/>
                  <a:gd name="connsiteX1" fmla="*/ 98598 w 147258"/>
                  <a:gd name="connsiteY1" fmla="*/ 260312 h 260312"/>
                  <a:gd name="connsiteX2" fmla="*/ 26484 w 147258"/>
                  <a:gd name="connsiteY2" fmla="*/ 226906 h 260312"/>
                  <a:gd name="connsiteX3" fmla="*/ 0 w 147258"/>
                  <a:gd name="connsiteY3" fmla="*/ 135829 h 260312"/>
                  <a:gd name="connsiteX4" fmla="*/ 27282 w 147258"/>
                  <a:gd name="connsiteY4" fmla="*/ 35139 h 260312"/>
                  <a:gd name="connsiteX5" fmla="*/ 104341 w 147258"/>
                  <a:gd name="connsiteY5" fmla="*/ 0 h 260312"/>
                  <a:gd name="connsiteX6" fmla="*/ 147099 w 147258"/>
                  <a:gd name="connsiteY6" fmla="*/ 8667 h 260312"/>
                  <a:gd name="connsiteX7" fmla="*/ 147099 w 147258"/>
                  <a:gd name="connsiteY7" fmla="*/ 55624 h 260312"/>
                  <a:gd name="connsiteX8" fmla="*/ 107054 w 147258"/>
                  <a:gd name="connsiteY8" fmla="*/ 42230 h 260312"/>
                  <a:gd name="connsiteX9" fmla="*/ 65732 w 147258"/>
                  <a:gd name="connsiteY9" fmla="*/ 66181 h 260312"/>
                  <a:gd name="connsiteX10" fmla="*/ 50575 w 147258"/>
                  <a:gd name="connsiteY10" fmla="*/ 131417 h 260312"/>
                  <a:gd name="connsiteX11" fmla="*/ 64934 w 147258"/>
                  <a:gd name="connsiteY11" fmla="*/ 194919 h 260312"/>
                  <a:gd name="connsiteX12" fmla="*/ 104820 w 147258"/>
                  <a:gd name="connsiteY12" fmla="*/ 217767 h 260312"/>
                  <a:gd name="connsiteX13" fmla="*/ 146939 w 147258"/>
                  <a:gd name="connsiteY13" fmla="*/ 203428 h 260312"/>
                  <a:gd name="connsiteX14" fmla="*/ 146939 w 147258"/>
                  <a:gd name="connsiteY14" fmla="*/ 248336 h 260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258" h="260312">
                    <a:moveTo>
                      <a:pt x="147259" y="248336"/>
                    </a:moveTo>
                    <a:cubicBezTo>
                      <a:pt x="133059" y="256215"/>
                      <a:pt x="116786" y="260312"/>
                      <a:pt x="98598" y="260312"/>
                    </a:cubicBezTo>
                    <a:cubicBezTo>
                      <a:pt x="68125" y="260312"/>
                      <a:pt x="44193" y="249124"/>
                      <a:pt x="26484" y="226906"/>
                    </a:cubicBezTo>
                    <a:cubicBezTo>
                      <a:pt x="8775" y="204689"/>
                      <a:pt x="0" y="174277"/>
                      <a:pt x="0" y="135829"/>
                    </a:cubicBezTo>
                    <a:cubicBezTo>
                      <a:pt x="0" y="92181"/>
                      <a:pt x="9094" y="58460"/>
                      <a:pt x="27282" y="35139"/>
                    </a:cubicBezTo>
                    <a:cubicBezTo>
                      <a:pt x="45470" y="11818"/>
                      <a:pt x="71156" y="0"/>
                      <a:pt x="104341" y="0"/>
                    </a:cubicBezTo>
                    <a:cubicBezTo>
                      <a:pt x="119817" y="0"/>
                      <a:pt x="134176" y="2836"/>
                      <a:pt x="147099" y="8667"/>
                    </a:cubicBezTo>
                    <a:lnTo>
                      <a:pt x="147099" y="55624"/>
                    </a:lnTo>
                    <a:cubicBezTo>
                      <a:pt x="134974" y="46799"/>
                      <a:pt x="121732" y="42230"/>
                      <a:pt x="107054" y="42230"/>
                    </a:cubicBezTo>
                    <a:cubicBezTo>
                      <a:pt x="89504" y="42230"/>
                      <a:pt x="75783" y="50266"/>
                      <a:pt x="65732" y="66181"/>
                    </a:cubicBezTo>
                    <a:cubicBezTo>
                      <a:pt x="55681" y="82096"/>
                      <a:pt x="50575" y="103841"/>
                      <a:pt x="50575" y="131417"/>
                    </a:cubicBezTo>
                    <a:cubicBezTo>
                      <a:pt x="50575" y="158992"/>
                      <a:pt x="55362" y="179792"/>
                      <a:pt x="64934" y="194919"/>
                    </a:cubicBezTo>
                    <a:cubicBezTo>
                      <a:pt x="74507" y="210046"/>
                      <a:pt x="87908" y="217767"/>
                      <a:pt x="104820" y="217767"/>
                    </a:cubicBezTo>
                    <a:cubicBezTo>
                      <a:pt x="119498" y="217767"/>
                      <a:pt x="133538" y="213040"/>
                      <a:pt x="146939" y="203428"/>
                    </a:cubicBezTo>
                    <a:lnTo>
                      <a:pt x="146939" y="248336"/>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37" name="Freeform 36">
                <a:extLst>
                  <a:ext uri="{FF2B5EF4-FFF2-40B4-BE49-F238E27FC236}">
                    <a16:creationId xmlns:a16="http://schemas.microsoft.com/office/drawing/2014/main" id="{07C0D17D-9D5C-90B8-7594-DB4D99681094}"/>
                  </a:ext>
                </a:extLst>
              </p:cNvPr>
              <p:cNvSpPr/>
              <p:nvPr/>
            </p:nvSpPr>
            <p:spPr>
              <a:xfrm>
                <a:off x="6552182" y="5333357"/>
                <a:ext cx="182358" cy="260154"/>
              </a:xfrm>
              <a:custGeom>
                <a:avLst/>
                <a:gdLst>
                  <a:gd name="connsiteX0" fmla="*/ 90302 w 182358"/>
                  <a:gd name="connsiteY0" fmla="*/ 260154 h 260154"/>
                  <a:gd name="connsiteX1" fmla="*/ 23612 w 182358"/>
                  <a:gd name="connsiteY1" fmla="*/ 226749 h 260154"/>
                  <a:gd name="connsiteX2" fmla="*/ 0 w 182358"/>
                  <a:gd name="connsiteY2" fmla="*/ 133308 h 260154"/>
                  <a:gd name="connsiteX3" fmla="*/ 24251 w 182358"/>
                  <a:gd name="connsiteY3" fmla="*/ 34981 h 260154"/>
                  <a:gd name="connsiteX4" fmla="*/ 92695 w 182358"/>
                  <a:gd name="connsiteY4" fmla="*/ 0 h 260154"/>
                  <a:gd name="connsiteX5" fmla="*/ 159544 w 182358"/>
                  <a:gd name="connsiteY5" fmla="*/ 32933 h 260154"/>
                  <a:gd name="connsiteX6" fmla="*/ 182358 w 182358"/>
                  <a:gd name="connsiteY6" fmla="*/ 129211 h 260154"/>
                  <a:gd name="connsiteX7" fmla="*/ 158586 w 182358"/>
                  <a:gd name="connsiteY7" fmla="*/ 225803 h 260154"/>
                  <a:gd name="connsiteX8" fmla="*/ 90302 w 182358"/>
                  <a:gd name="connsiteY8" fmla="*/ 259997 h 260154"/>
                  <a:gd name="connsiteX9" fmla="*/ 92535 w 182358"/>
                  <a:gd name="connsiteY9" fmla="*/ 42387 h 260154"/>
                  <a:gd name="connsiteX10" fmla="*/ 50894 w 182358"/>
                  <a:gd name="connsiteY10" fmla="*/ 130471 h 260154"/>
                  <a:gd name="connsiteX11" fmla="*/ 91418 w 182358"/>
                  <a:gd name="connsiteY11" fmla="*/ 217767 h 260154"/>
                  <a:gd name="connsiteX12" fmla="*/ 121094 w 182358"/>
                  <a:gd name="connsiteY12" fmla="*/ 195549 h 260154"/>
                  <a:gd name="connsiteX13" fmla="*/ 131304 w 182358"/>
                  <a:gd name="connsiteY13" fmla="*/ 131889 h 260154"/>
                  <a:gd name="connsiteX14" fmla="*/ 92376 w 182358"/>
                  <a:gd name="connsiteY14" fmla="*/ 42387 h 26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358" h="260154">
                    <a:moveTo>
                      <a:pt x="90302" y="260154"/>
                    </a:moveTo>
                    <a:cubicBezTo>
                      <a:pt x="61584" y="260154"/>
                      <a:pt x="39248" y="248967"/>
                      <a:pt x="23612" y="226749"/>
                    </a:cubicBezTo>
                    <a:cubicBezTo>
                      <a:pt x="7977" y="204531"/>
                      <a:pt x="0" y="173331"/>
                      <a:pt x="0" y="133308"/>
                    </a:cubicBezTo>
                    <a:cubicBezTo>
                      <a:pt x="0" y="91078"/>
                      <a:pt x="8137" y="58302"/>
                      <a:pt x="24251" y="34981"/>
                    </a:cubicBezTo>
                    <a:cubicBezTo>
                      <a:pt x="40365" y="11660"/>
                      <a:pt x="63179" y="0"/>
                      <a:pt x="92695" y="0"/>
                    </a:cubicBezTo>
                    <a:cubicBezTo>
                      <a:pt x="122210" y="0"/>
                      <a:pt x="144387" y="11030"/>
                      <a:pt x="159544" y="32933"/>
                    </a:cubicBezTo>
                    <a:cubicBezTo>
                      <a:pt x="174700" y="54993"/>
                      <a:pt x="182358" y="86981"/>
                      <a:pt x="182358" y="129211"/>
                    </a:cubicBezTo>
                    <a:cubicBezTo>
                      <a:pt x="182358" y="171440"/>
                      <a:pt x="174381" y="203113"/>
                      <a:pt x="158586" y="225803"/>
                    </a:cubicBezTo>
                    <a:cubicBezTo>
                      <a:pt x="142791" y="248494"/>
                      <a:pt x="119977" y="259997"/>
                      <a:pt x="90302" y="259997"/>
                    </a:cubicBezTo>
                    <a:close/>
                    <a:moveTo>
                      <a:pt x="92535" y="42387"/>
                    </a:moveTo>
                    <a:cubicBezTo>
                      <a:pt x="64775" y="42387"/>
                      <a:pt x="50894" y="71696"/>
                      <a:pt x="50894" y="130471"/>
                    </a:cubicBezTo>
                    <a:cubicBezTo>
                      <a:pt x="50894" y="189246"/>
                      <a:pt x="64455" y="217767"/>
                      <a:pt x="91418" y="217767"/>
                    </a:cubicBezTo>
                    <a:cubicBezTo>
                      <a:pt x="104501" y="217767"/>
                      <a:pt x="114393" y="210361"/>
                      <a:pt x="121094" y="195549"/>
                    </a:cubicBezTo>
                    <a:cubicBezTo>
                      <a:pt x="127954" y="180737"/>
                      <a:pt x="131304" y="159465"/>
                      <a:pt x="131304" y="131889"/>
                    </a:cubicBezTo>
                    <a:cubicBezTo>
                      <a:pt x="131304" y="72169"/>
                      <a:pt x="118381" y="42387"/>
                      <a:pt x="92376" y="42387"/>
                    </a:cubicBez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38" name="Freeform 37">
                <a:extLst>
                  <a:ext uri="{FF2B5EF4-FFF2-40B4-BE49-F238E27FC236}">
                    <a16:creationId xmlns:a16="http://schemas.microsoft.com/office/drawing/2014/main" id="{BF645C98-49D5-8C88-372C-B23D0ED939DE}"/>
                  </a:ext>
                </a:extLst>
              </p:cNvPr>
              <p:cNvSpPr/>
              <p:nvPr/>
            </p:nvSpPr>
            <p:spPr>
              <a:xfrm>
                <a:off x="6784477" y="5337612"/>
                <a:ext cx="163691" cy="251645"/>
              </a:xfrm>
              <a:custGeom>
                <a:avLst/>
                <a:gdLst>
                  <a:gd name="connsiteX0" fmla="*/ 108968 w 163691"/>
                  <a:gd name="connsiteY0" fmla="*/ 251646 h 251645"/>
                  <a:gd name="connsiteX1" fmla="*/ 52330 w 163691"/>
                  <a:gd name="connsiteY1" fmla="*/ 107938 h 251645"/>
                  <a:gd name="connsiteX2" fmla="*/ 43077 w 163691"/>
                  <a:gd name="connsiteY2" fmla="*/ 79260 h 251645"/>
                  <a:gd name="connsiteX3" fmla="*/ 40524 w 163691"/>
                  <a:gd name="connsiteY3" fmla="*/ 71223 h 251645"/>
                  <a:gd name="connsiteX4" fmla="*/ 39886 w 163691"/>
                  <a:gd name="connsiteY4" fmla="*/ 71223 h 251645"/>
                  <a:gd name="connsiteX5" fmla="*/ 41003 w 163691"/>
                  <a:gd name="connsiteY5" fmla="*/ 122592 h 251645"/>
                  <a:gd name="connsiteX6" fmla="*/ 41003 w 163691"/>
                  <a:gd name="connsiteY6" fmla="*/ 251488 h 251645"/>
                  <a:gd name="connsiteX7" fmla="*/ 0 w 163691"/>
                  <a:gd name="connsiteY7" fmla="*/ 251488 h 251645"/>
                  <a:gd name="connsiteX8" fmla="*/ 0 w 163691"/>
                  <a:gd name="connsiteY8" fmla="*/ 0 h 251645"/>
                  <a:gd name="connsiteX9" fmla="*/ 55681 w 163691"/>
                  <a:gd name="connsiteY9" fmla="*/ 0 h 251645"/>
                  <a:gd name="connsiteX10" fmla="*/ 112159 w 163691"/>
                  <a:gd name="connsiteY10" fmla="*/ 147016 h 251645"/>
                  <a:gd name="connsiteX11" fmla="*/ 123008 w 163691"/>
                  <a:gd name="connsiteY11" fmla="*/ 182943 h 251645"/>
                  <a:gd name="connsiteX12" fmla="*/ 123327 w 163691"/>
                  <a:gd name="connsiteY12" fmla="*/ 182943 h 251645"/>
                  <a:gd name="connsiteX13" fmla="*/ 122689 w 163691"/>
                  <a:gd name="connsiteY13" fmla="*/ 141501 h 251645"/>
                  <a:gd name="connsiteX14" fmla="*/ 122689 w 163691"/>
                  <a:gd name="connsiteY14" fmla="*/ 0 h 251645"/>
                  <a:gd name="connsiteX15" fmla="*/ 163692 w 163691"/>
                  <a:gd name="connsiteY15" fmla="*/ 0 h 251645"/>
                  <a:gd name="connsiteX16" fmla="*/ 163692 w 163691"/>
                  <a:gd name="connsiteY16" fmla="*/ 251488 h 251645"/>
                  <a:gd name="connsiteX17" fmla="*/ 109128 w 163691"/>
                  <a:gd name="connsiteY17" fmla="*/ 251488 h 251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3691" h="251645">
                    <a:moveTo>
                      <a:pt x="108968" y="251646"/>
                    </a:moveTo>
                    <a:lnTo>
                      <a:pt x="52330" y="107938"/>
                    </a:lnTo>
                    <a:cubicBezTo>
                      <a:pt x="49937" y="101793"/>
                      <a:pt x="46906" y="92338"/>
                      <a:pt x="43077" y="79260"/>
                    </a:cubicBezTo>
                    <a:cubicBezTo>
                      <a:pt x="42119" y="75951"/>
                      <a:pt x="41322" y="73272"/>
                      <a:pt x="40524" y="71223"/>
                    </a:cubicBezTo>
                    <a:lnTo>
                      <a:pt x="39886" y="71223"/>
                    </a:lnTo>
                    <a:cubicBezTo>
                      <a:pt x="40524" y="90763"/>
                      <a:pt x="41003" y="107938"/>
                      <a:pt x="41003" y="122592"/>
                    </a:cubicBezTo>
                    <a:lnTo>
                      <a:pt x="41003" y="251488"/>
                    </a:lnTo>
                    <a:lnTo>
                      <a:pt x="0" y="251488"/>
                    </a:lnTo>
                    <a:lnTo>
                      <a:pt x="0" y="0"/>
                    </a:lnTo>
                    <a:lnTo>
                      <a:pt x="55681" y="0"/>
                    </a:lnTo>
                    <a:lnTo>
                      <a:pt x="112159" y="147016"/>
                    </a:lnTo>
                    <a:cubicBezTo>
                      <a:pt x="113914" y="151744"/>
                      <a:pt x="117584" y="163719"/>
                      <a:pt x="123008" y="182943"/>
                    </a:cubicBezTo>
                    <a:lnTo>
                      <a:pt x="123327" y="182943"/>
                    </a:lnTo>
                    <a:lnTo>
                      <a:pt x="122689" y="141501"/>
                    </a:lnTo>
                    <a:lnTo>
                      <a:pt x="122689" y="0"/>
                    </a:lnTo>
                    <a:lnTo>
                      <a:pt x="163692" y="0"/>
                    </a:lnTo>
                    <a:lnTo>
                      <a:pt x="163692" y="251488"/>
                    </a:lnTo>
                    <a:lnTo>
                      <a:pt x="109128" y="251488"/>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39" name="Freeform 38">
                <a:extLst>
                  <a:ext uri="{FF2B5EF4-FFF2-40B4-BE49-F238E27FC236}">
                    <a16:creationId xmlns:a16="http://schemas.microsoft.com/office/drawing/2014/main" id="{0F2BA619-C522-5A30-1C6C-FD2229478E05}"/>
                  </a:ext>
                </a:extLst>
              </p:cNvPr>
              <p:cNvSpPr/>
              <p:nvPr/>
            </p:nvSpPr>
            <p:spPr>
              <a:xfrm>
                <a:off x="7006403" y="5337769"/>
                <a:ext cx="117424" cy="251487"/>
              </a:xfrm>
              <a:custGeom>
                <a:avLst/>
                <a:gdLst>
                  <a:gd name="connsiteX0" fmla="*/ 48980 w 117424"/>
                  <a:gd name="connsiteY0" fmla="*/ 41599 h 251487"/>
                  <a:gd name="connsiteX1" fmla="*/ 48980 w 117424"/>
                  <a:gd name="connsiteY1" fmla="*/ 111247 h 251487"/>
                  <a:gd name="connsiteX2" fmla="*/ 112000 w 117424"/>
                  <a:gd name="connsiteY2" fmla="*/ 111247 h 251487"/>
                  <a:gd name="connsiteX3" fmla="*/ 112000 w 117424"/>
                  <a:gd name="connsiteY3" fmla="*/ 152689 h 251487"/>
                  <a:gd name="connsiteX4" fmla="*/ 48980 w 117424"/>
                  <a:gd name="connsiteY4" fmla="*/ 152689 h 251487"/>
                  <a:gd name="connsiteX5" fmla="*/ 48980 w 117424"/>
                  <a:gd name="connsiteY5" fmla="*/ 251488 h 251487"/>
                  <a:gd name="connsiteX6" fmla="*/ 0 w 117424"/>
                  <a:gd name="connsiteY6" fmla="*/ 251488 h 251487"/>
                  <a:gd name="connsiteX7" fmla="*/ 0 w 117424"/>
                  <a:gd name="connsiteY7" fmla="*/ 0 h 251487"/>
                  <a:gd name="connsiteX8" fmla="*/ 117424 w 117424"/>
                  <a:gd name="connsiteY8" fmla="*/ 0 h 251487"/>
                  <a:gd name="connsiteX9" fmla="*/ 117424 w 117424"/>
                  <a:gd name="connsiteY9" fmla="*/ 41757 h 251487"/>
                  <a:gd name="connsiteX10" fmla="*/ 48980 w 117424"/>
                  <a:gd name="connsiteY10" fmla="*/ 41757 h 25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7424" h="251487">
                    <a:moveTo>
                      <a:pt x="48980" y="41599"/>
                    </a:moveTo>
                    <a:lnTo>
                      <a:pt x="48980" y="111247"/>
                    </a:lnTo>
                    <a:lnTo>
                      <a:pt x="112000" y="111247"/>
                    </a:lnTo>
                    <a:lnTo>
                      <a:pt x="112000" y="152689"/>
                    </a:lnTo>
                    <a:lnTo>
                      <a:pt x="48980" y="152689"/>
                    </a:lnTo>
                    <a:lnTo>
                      <a:pt x="48980" y="251488"/>
                    </a:lnTo>
                    <a:lnTo>
                      <a:pt x="0" y="251488"/>
                    </a:lnTo>
                    <a:lnTo>
                      <a:pt x="0" y="0"/>
                    </a:lnTo>
                    <a:lnTo>
                      <a:pt x="117424" y="0"/>
                    </a:lnTo>
                    <a:lnTo>
                      <a:pt x="117424" y="41757"/>
                    </a:lnTo>
                    <a:lnTo>
                      <a:pt x="48980" y="41757"/>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40" name="Freeform 39">
                <a:extLst>
                  <a:ext uri="{FF2B5EF4-FFF2-40B4-BE49-F238E27FC236}">
                    <a16:creationId xmlns:a16="http://schemas.microsoft.com/office/drawing/2014/main" id="{A2A12E01-E0D1-B942-6658-18234FDFDF34}"/>
                  </a:ext>
                </a:extLst>
              </p:cNvPr>
              <p:cNvSpPr/>
              <p:nvPr/>
            </p:nvSpPr>
            <p:spPr>
              <a:xfrm>
                <a:off x="7170733" y="5337769"/>
                <a:ext cx="121572" cy="251645"/>
              </a:xfrm>
              <a:custGeom>
                <a:avLst/>
                <a:gdLst>
                  <a:gd name="connsiteX0" fmla="*/ 0 w 121572"/>
                  <a:gd name="connsiteY0" fmla="*/ 251488 h 251645"/>
                  <a:gd name="connsiteX1" fmla="*/ 0 w 121572"/>
                  <a:gd name="connsiteY1" fmla="*/ 0 h 251645"/>
                  <a:gd name="connsiteX2" fmla="*/ 117105 w 121572"/>
                  <a:gd name="connsiteY2" fmla="*/ 0 h 251645"/>
                  <a:gd name="connsiteX3" fmla="*/ 117105 w 121572"/>
                  <a:gd name="connsiteY3" fmla="*/ 41757 h 251645"/>
                  <a:gd name="connsiteX4" fmla="*/ 49139 w 121572"/>
                  <a:gd name="connsiteY4" fmla="*/ 41757 h 251645"/>
                  <a:gd name="connsiteX5" fmla="*/ 49139 w 121572"/>
                  <a:gd name="connsiteY5" fmla="*/ 104629 h 251645"/>
                  <a:gd name="connsiteX6" fmla="*/ 112957 w 121572"/>
                  <a:gd name="connsiteY6" fmla="*/ 104629 h 251645"/>
                  <a:gd name="connsiteX7" fmla="*/ 112957 w 121572"/>
                  <a:gd name="connsiteY7" fmla="*/ 146386 h 251645"/>
                  <a:gd name="connsiteX8" fmla="*/ 49139 w 121572"/>
                  <a:gd name="connsiteY8" fmla="*/ 146386 h 251645"/>
                  <a:gd name="connsiteX9" fmla="*/ 49139 w 121572"/>
                  <a:gd name="connsiteY9" fmla="*/ 209888 h 251645"/>
                  <a:gd name="connsiteX10" fmla="*/ 121572 w 121572"/>
                  <a:gd name="connsiteY10" fmla="*/ 209888 h 251645"/>
                  <a:gd name="connsiteX11" fmla="*/ 121572 w 121572"/>
                  <a:gd name="connsiteY11" fmla="*/ 251646 h 251645"/>
                  <a:gd name="connsiteX12" fmla="*/ 159 w 121572"/>
                  <a:gd name="connsiteY12" fmla="*/ 251646 h 251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572" h="251645">
                    <a:moveTo>
                      <a:pt x="0" y="251488"/>
                    </a:moveTo>
                    <a:lnTo>
                      <a:pt x="0" y="0"/>
                    </a:lnTo>
                    <a:lnTo>
                      <a:pt x="117105" y="0"/>
                    </a:lnTo>
                    <a:lnTo>
                      <a:pt x="117105" y="41757"/>
                    </a:lnTo>
                    <a:lnTo>
                      <a:pt x="49139" y="41757"/>
                    </a:lnTo>
                    <a:lnTo>
                      <a:pt x="49139" y="104629"/>
                    </a:lnTo>
                    <a:lnTo>
                      <a:pt x="112957" y="104629"/>
                    </a:lnTo>
                    <a:lnTo>
                      <a:pt x="112957" y="146386"/>
                    </a:lnTo>
                    <a:lnTo>
                      <a:pt x="49139" y="146386"/>
                    </a:lnTo>
                    <a:lnTo>
                      <a:pt x="49139" y="209888"/>
                    </a:lnTo>
                    <a:lnTo>
                      <a:pt x="121572" y="209888"/>
                    </a:lnTo>
                    <a:lnTo>
                      <a:pt x="121572" y="251646"/>
                    </a:lnTo>
                    <a:lnTo>
                      <a:pt x="159" y="251646"/>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41" name="Freeform 40">
                <a:extLst>
                  <a:ext uri="{FF2B5EF4-FFF2-40B4-BE49-F238E27FC236}">
                    <a16:creationId xmlns:a16="http://schemas.microsoft.com/office/drawing/2014/main" id="{4FAF59EF-5482-C92D-95E4-07CAE1F59E9E}"/>
                  </a:ext>
                </a:extLst>
              </p:cNvPr>
              <p:cNvSpPr/>
              <p:nvPr/>
            </p:nvSpPr>
            <p:spPr>
              <a:xfrm>
                <a:off x="7338413" y="5337612"/>
                <a:ext cx="157948" cy="251803"/>
              </a:xfrm>
              <a:custGeom>
                <a:avLst/>
                <a:gdLst>
                  <a:gd name="connsiteX0" fmla="*/ 103225 w 157948"/>
                  <a:gd name="connsiteY0" fmla="*/ 251646 h 251803"/>
                  <a:gd name="connsiteX1" fmla="*/ 85037 w 157948"/>
                  <a:gd name="connsiteY1" fmla="*/ 190192 h 251803"/>
                  <a:gd name="connsiteX2" fmla="*/ 56319 w 157948"/>
                  <a:gd name="connsiteY2" fmla="*/ 154895 h 251803"/>
                  <a:gd name="connsiteX3" fmla="*/ 48980 w 157948"/>
                  <a:gd name="connsiteY3" fmla="*/ 154895 h 251803"/>
                  <a:gd name="connsiteX4" fmla="*/ 48980 w 157948"/>
                  <a:gd name="connsiteY4" fmla="*/ 251488 h 251803"/>
                  <a:gd name="connsiteX5" fmla="*/ 0 w 157948"/>
                  <a:gd name="connsiteY5" fmla="*/ 251488 h 251803"/>
                  <a:gd name="connsiteX6" fmla="*/ 0 w 157948"/>
                  <a:gd name="connsiteY6" fmla="*/ 0 h 251803"/>
                  <a:gd name="connsiteX7" fmla="*/ 70837 w 157948"/>
                  <a:gd name="connsiteY7" fmla="*/ 0 h 251803"/>
                  <a:gd name="connsiteX8" fmla="*/ 147578 w 157948"/>
                  <a:gd name="connsiteY8" fmla="*/ 67914 h 251803"/>
                  <a:gd name="connsiteX9" fmla="*/ 102427 w 157948"/>
                  <a:gd name="connsiteY9" fmla="*/ 135514 h 251803"/>
                  <a:gd name="connsiteX10" fmla="*/ 102427 w 157948"/>
                  <a:gd name="connsiteY10" fmla="*/ 136459 h 251803"/>
                  <a:gd name="connsiteX11" fmla="*/ 134974 w 157948"/>
                  <a:gd name="connsiteY11" fmla="*/ 181052 h 251803"/>
                  <a:gd name="connsiteX12" fmla="*/ 157948 w 157948"/>
                  <a:gd name="connsiteY12" fmla="*/ 251803 h 251803"/>
                  <a:gd name="connsiteX13" fmla="*/ 103225 w 157948"/>
                  <a:gd name="connsiteY13" fmla="*/ 251803 h 251803"/>
                  <a:gd name="connsiteX14" fmla="*/ 49139 w 157948"/>
                  <a:gd name="connsiteY14" fmla="*/ 40654 h 251803"/>
                  <a:gd name="connsiteX15" fmla="*/ 49139 w 157948"/>
                  <a:gd name="connsiteY15" fmla="*/ 113611 h 251803"/>
                  <a:gd name="connsiteX16" fmla="*/ 64456 w 157948"/>
                  <a:gd name="connsiteY16" fmla="*/ 113611 h 251803"/>
                  <a:gd name="connsiteX17" fmla="*/ 88068 w 157948"/>
                  <a:gd name="connsiteY17" fmla="*/ 102581 h 251803"/>
                  <a:gd name="connsiteX18" fmla="*/ 97003 w 157948"/>
                  <a:gd name="connsiteY18" fmla="*/ 75320 h 251803"/>
                  <a:gd name="connsiteX19" fmla="*/ 88706 w 157948"/>
                  <a:gd name="connsiteY19" fmla="*/ 49951 h 251803"/>
                  <a:gd name="connsiteX20" fmla="*/ 64456 w 157948"/>
                  <a:gd name="connsiteY20" fmla="*/ 40496 h 251803"/>
                  <a:gd name="connsiteX21" fmla="*/ 49139 w 157948"/>
                  <a:gd name="connsiteY21" fmla="*/ 40496 h 251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948" h="251803">
                    <a:moveTo>
                      <a:pt x="103225" y="251646"/>
                    </a:moveTo>
                    <a:lnTo>
                      <a:pt x="85037" y="190192"/>
                    </a:lnTo>
                    <a:cubicBezTo>
                      <a:pt x="78017" y="166713"/>
                      <a:pt x="68444" y="154895"/>
                      <a:pt x="56319" y="154895"/>
                    </a:cubicBezTo>
                    <a:lnTo>
                      <a:pt x="48980" y="154895"/>
                    </a:lnTo>
                    <a:lnTo>
                      <a:pt x="48980" y="251488"/>
                    </a:lnTo>
                    <a:lnTo>
                      <a:pt x="0" y="251488"/>
                    </a:lnTo>
                    <a:lnTo>
                      <a:pt x="0" y="0"/>
                    </a:lnTo>
                    <a:lnTo>
                      <a:pt x="70837" y="0"/>
                    </a:lnTo>
                    <a:cubicBezTo>
                      <a:pt x="122051" y="0"/>
                      <a:pt x="147578" y="22691"/>
                      <a:pt x="147578" y="67914"/>
                    </a:cubicBezTo>
                    <a:cubicBezTo>
                      <a:pt x="147578" y="102108"/>
                      <a:pt x="132581" y="124641"/>
                      <a:pt x="102427" y="135514"/>
                    </a:cubicBezTo>
                    <a:lnTo>
                      <a:pt x="102427" y="136459"/>
                    </a:lnTo>
                    <a:cubicBezTo>
                      <a:pt x="115988" y="141029"/>
                      <a:pt x="126678" y="155841"/>
                      <a:pt x="134974" y="181052"/>
                    </a:cubicBezTo>
                    <a:lnTo>
                      <a:pt x="157948" y="251803"/>
                    </a:lnTo>
                    <a:lnTo>
                      <a:pt x="103225" y="251803"/>
                    </a:lnTo>
                    <a:close/>
                    <a:moveTo>
                      <a:pt x="49139" y="40654"/>
                    </a:moveTo>
                    <a:lnTo>
                      <a:pt x="49139" y="113611"/>
                    </a:lnTo>
                    <a:lnTo>
                      <a:pt x="64456" y="113611"/>
                    </a:lnTo>
                    <a:cubicBezTo>
                      <a:pt x="74188" y="113611"/>
                      <a:pt x="82005" y="109987"/>
                      <a:pt x="88068" y="102581"/>
                    </a:cubicBezTo>
                    <a:cubicBezTo>
                      <a:pt x="94131" y="95175"/>
                      <a:pt x="97003" y="86193"/>
                      <a:pt x="97003" y="75320"/>
                    </a:cubicBezTo>
                    <a:cubicBezTo>
                      <a:pt x="97003" y="64448"/>
                      <a:pt x="94290" y="56254"/>
                      <a:pt x="88706" y="49951"/>
                    </a:cubicBezTo>
                    <a:cubicBezTo>
                      <a:pt x="83282" y="43648"/>
                      <a:pt x="75145" y="40496"/>
                      <a:pt x="64456" y="40496"/>
                    </a:cubicBezTo>
                    <a:lnTo>
                      <a:pt x="49139" y="40496"/>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42" name="Freeform 41">
                <a:extLst>
                  <a:ext uri="{FF2B5EF4-FFF2-40B4-BE49-F238E27FC236}">
                    <a16:creationId xmlns:a16="http://schemas.microsoft.com/office/drawing/2014/main" id="{40D1ED96-AD13-F1EE-EB9A-B9744B3B0569}"/>
                  </a:ext>
                </a:extLst>
              </p:cNvPr>
              <p:cNvSpPr/>
              <p:nvPr/>
            </p:nvSpPr>
            <p:spPr>
              <a:xfrm>
                <a:off x="7539119" y="5337769"/>
                <a:ext cx="121572" cy="251645"/>
              </a:xfrm>
              <a:custGeom>
                <a:avLst/>
                <a:gdLst>
                  <a:gd name="connsiteX0" fmla="*/ 0 w 121572"/>
                  <a:gd name="connsiteY0" fmla="*/ 251488 h 251645"/>
                  <a:gd name="connsiteX1" fmla="*/ 0 w 121572"/>
                  <a:gd name="connsiteY1" fmla="*/ 0 h 251645"/>
                  <a:gd name="connsiteX2" fmla="*/ 117105 w 121572"/>
                  <a:gd name="connsiteY2" fmla="*/ 0 h 251645"/>
                  <a:gd name="connsiteX3" fmla="*/ 117105 w 121572"/>
                  <a:gd name="connsiteY3" fmla="*/ 41757 h 251645"/>
                  <a:gd name="connsiteX4" fmla="*/ 49139 w 121572"/>
                  <a:gd name="connsiteY4" fmla="*/ 41757 h 251645"/>
                  <a:gd name="connsiteX5" fmla="*/ 49139 w 121572"/>
                  <a:gd name="connsiteY5" fmla="*/ 104629 h 251645"/>
                  <a:gd name="connsiteX6" fmla="*/ 112957 w 121572"/>
                  <a:gd name="connsiteY6" fmla="*/ 104629 h 251645"/>
                  <a:gd name="connsiteX7" fmla="*/ 112957 w 121572"/>
                  <a:gd name="connsiteY7" fmla="*/ 146386 h 251645"/>
                  <a:gd name="connsiteX8" fmla="*/ 49139 w 121572"/>
                  <a:gd name="connsiteY8" fmla="*/ 146386 h 251645"/>
                  <a:gd name="connsiteX9" fmla="*/ 49139 w 121572"/>
                  <a:gd name="connsiteY9" fmla="*/ 209888 h 251645"/>
                  <a:gd name="connsiteX10" fmla="*/ 121572 w 121572"/>
                  <a:gd name="connsiteY10" fmla="*/ 209888 h 251645"/>
                  <a:gd name="connsiteX11" fmla="*/ 121572 w 121572"/>
                  <a:gd name="connsiteY11" fmla="*/ 251646 h 251645"/>
                  <a:gd name="connsiteX12" fmla="*/ 160 w 121572"/>
                  <a:gd name="connsiteY12" fmla="*/ 251646 h 251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572" h="251645">
                    <a:moveTo>
                      <a:pt x="0" y="251488"/>
                    </a:moveTo>
                    <a:lnTo>
                      <a:pt x="0" y="0"/>
                    </a:lnTo>
                    <a:lnTo>
                      <a:pt x="117105" y="0"/>
                    </a:lnTo>
                    <a:lnTo>
                      <a:pt x="117105" y="41757"/>
                    </a:lnTo>
                    <a:lnTo>
                      <a:pt x="49139" y="41757"/>
                    </a:lnTo>
                    <a:lnTo>
                      <a:pt x="49139" y="104629"/>
                    </a:lnTo>
                    <a:lnTo>
                      <a:pt x="112957" y="104629"/>
                    </a:lnTo>
                    <a:lnTo>
                      <a:pt x="112957" y="146386"/>
                    </a:lnTo>
                    <a:lnTo>
                      <a:pt x="49139" y="146386"/>
                    </a:lnTo>
                    <a:lnTo>
                      <a:pt x="49139" y="209888"/>
                    </a:lnTo>
                    <a:lnTo>
                      <a:pt x="121572" y="209888"/>
                    </a:lnTo>
                    <a:lnTo>
                      <a:pt x="121572" y="251646"/>
                    </a:lnTo>
                    <a:lnTo>
                      <a:pt x="160" y="251646"/>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43" name="Freeform 42">
                <a:extLst>
                  <a:ext uri="{FF2B5EF4-FFF2-40B4-BE49-F238E27FC236}">
                    <a16:creationId xmlns:a16="http://schemas.microsoft.com/office/drawing/2014/main" id="{4D7FD7BE-9E47-1017-B6FF-25C86B923854}"/>
                  </a:ext>
                </a:extLst>
              </p:cNvPr>
              <p:cNvSpPr/>
              <p:nvPr/>
            </p:nvSpPr>
            <p:spPr>
              <a:xfrm>
                <a:off x="7706958" y="5337612"/>
                <a:ext cx="163691" cy="251645"/>
              </a:xfrm>
              <a:custGeom>
                <a:avLst/>
                <a:gdLst>
                  <a:gd name="connsiteX0" fmla="*/ 108969 w 163691"/>
                  <a:gd name="connsiteY0" fmla="*/ 251646 h 251645"/>
                  <a:gd name="connsiteX1" fmla="*/ 52330 w 163691"/>
                  <a:gd name="connsiteY1" fmla="*/ 107938 h 251645"/>
                  <a:gd name="connsiteX2" fmla="*/ 43077 w 163691"/>
                  <a:gd name="connsiteY2" fmla="*/ 79260 h 251645"/>
                  <a:gd name="connsiteX3" fmla="*/ 40524 w 163691"/>
                  <a:gd name="connsiteY3" fmla="*/ 71223 h 251645"/>
                  <a:gd name="connsiteX4" fmla="*/ 39886 w 163691"/>
                  <a:gd name="connsiteY4" fmla="*/ 71223 h 251645"/>
                  <a:gd name="connsiteX5" fmla="*/ 41003 w 163691"/>
                  <a:gd name="connsiteY5" fmla="*/ 122592 h 251645"/>
                  <a:gd name="connsiteX6" fmla="*/ 41003 w 163691"/>
                  <a:gd name="connsiteY6" fmla="*/ 251488 h 251645"/>
                  <a:gd name="connsiteX7" fmla="*/ 0 w 163691"/>
                  <a:gd name="connsiteY7" fmla="*/ 251488 h 251645"/>
                  <a:gd name="connsiteX8" fmla="*/ 0 w 163691"/>
                  <a:gd name="connsiteY8" fmla="*/ 0 h 251645"/>
                  <a:gd name="connsiteX9" fmla="*/ 55681 w 163691"/>
                  <a:gd name="connsiteY9" fmla="*/ 0 h 251645"/>
                  <a:gd name="connsiteX10" fmla="*/ 112159 w 163691"/>
                  <a:gd name="connsiteY10" fmla="*/ 147016 h 251645"/>
                  <a:gd name="connsiteX11" fmla="*/ 123008 w 163691"/>
                  <a:gd name="connsiteY11" fmla="*/ 182943 h 251645"/>
                  <a:gd name="connsiteX12" fmla="*/ 123327 w 163691"/>
                  <a:gd name="connsiteY12" fmla="*/ 182943 h 251645"/>
                  <a:gd name="connsiteX13" fmla="*/ 122689 w 163691"/>
                  <a:gd name="connsiteY13" fmla="*/ 141501 h 251645"/>
                  <a:gd name="connsiteX14" fmla="*/ 122689 w 163691"/>
                  <a:gd name="connsiteY14" fmla="*/ 0 h 251645"/>
                  <a:gd name="connsiteX15" fmla="*/ 163692 w 163691"/>
                  <a:gd name="connsiteY15" fmla="*/ 0 h 251645"/>
                  <a:gd name="connsiteX16" fmla="*/ 163692 w 163691"/>
                  <a:gd name="connsiteY16" fmla="*/ 251488 h 251645"/>
                  <a:gd name="connsiteX17" fmla="*/ 109128 w 163691"/>
                  <a:gd name="connsiteY17" fmla="*/ 251488 h 251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3691" h="251645">
                    <a:moveTo>
                      <a:pt x="108969" y="251646"/>
                    </a:moveTo>
                    <a:lnTo>
                      <a:pt x="52330" y="107938"/>
                    </a:lnTo>
                    <a:cubicBezTo>
                      <a:pt x="49937" y="101793"/>
                      <a:pt x="46906" y="92338"/>
                      <a:pt x="43077" y="79260"/>
                    </a:cubicBezTo>
                    <a:cubicBezTo>
                      <a:pt x="42120" y="75951"/>
                      <a:pt x="41322" y="73272"/>
                      <a:pt x="40524" y="71223"/>
                    </a:cubicBezTo>
                    <a:lnTo>
                      <a:pt x="39886" y="71223"/>
                    </a:lnTo>
                    <a:cubicBezTo>
                      <a:pt x="40524" y="90763"/>
                      <a:pt x="41003" y="107938"/>
                      <a:pt x="41003" y="122592"/>
                    </a:cubicBezTo>
                    <a:lnTo>
                      <a:pt x="41003" y="251488"/>
                    </a:lnTo>
                    <a:lnTo>
                      <a:pt x="0" y="251488"/>
                    </a:lnTo>
                    <a:lnTo>
                      <a:pt x="0" y="0"/>
                    </a:lnTo>
                    <a:lnTo>
                      <a:pt x="55681" y="0"/>
                    </a:lnTo>
                    <a:lnTo>
                      <a:pt x="112159" y="147016"/>
                    </a:lnTo>
                    <a:cubicBezTo>
                      <a:pt x="113914" y="151744"/>
                      <a:pt x="117584" y="163719"/>
                      <a:pt x="123008" y="182943"/>
                    </a:cubicBezTo>
                    <a:lnTo>
                      <a:pt x="123327" y="182943"/>
                    </a:lnTo>
                    <a:lnTo>
                      <a:pt x="122689" y="141501"/>
                    </a:lnTo>
                    <a:lnTo>
                      <a:pt x="122689" y="0"/>
                    </a:lnTo>
                    <a:lnTo>
                      <a:pt x="163692" y="0"/>
                    </a:lnTo>
                    <a:lnTo>
                      <a:pt x="163692" y="251488"/>
                    </a:lnTo>
                    <a:lnTo>
                      <a:pt x="109128" y="251488"/>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44" name="Freeform 43">
                <a:extLst>
                  <a:ext uri="{FF2B5EF4-FFF2-40B4-BE49-F238E27FC236}">
                    <a16:creationId xmlns:a16="http://schemas.microsoft.com/office/drawing/2014/main" id="{03924320-65FA-DD81-7D2D-B6CCAA8877B3}"/>
                  </a:ext>
                </a:extLst>
              </p:cNvPr>
              <p:cNvSpPr/>
              <p:nvPr/>
            </p:nvSpPr>
            <p:spPr>
              <a:xfrm>
                <a:off x="7920268" y="5333357"/>
                <a:ext cx="147258" cy="260312"/>
              </a:xfrm>
              <a:custGeom>
                <a:avLst/>
                <a:gdLst>
                  <a:gd name="connsiteX0" fmla="*/ 147258 w 147258"/>
                  <a:gd name="connsiteY0" fmla="*/ 248336 h 260312"/>
                  <a:gd name="connsiteX1" fmla="*/ 98598 w 147258"/>
                  <a:gd name="connsiteY1" fmla="*/ 260312 h 260312"/>
                  <a:gd name="connsiteX2" fmla="*/ 26484 w 147258"/>
                  <a:gd name="connsiteY2" fmla="*/ 226906 h 260312"/>
                  <a:gd name="connsiteX3" fmla="*/ 0 w 147258"/>
                  <a:gd name="connsiteY3" fmla="*/ 135829 h 260312"/>
                  <a:gd name="connsiteX4" fmla="*/ 27282 w 147258"/>
                  <a:gd name="connsiteY4" fmla="*/ 35139 h 260312"/>
                  <a:gd name="connsiteX5" fmla="*/ 104341 w 147258"/>
                  <a:gd name="connsiteY5" fmla="*/ 0 h 260312"/>
                  <a:gd name="connsiteX6" fmla="*/ 147099 w 147258"/>
                  <a:gd name="connsiteY6" fmla="*/ 8667 h 260312"/>
                  <a:gd name="connsiteX7" fmla="*/ 147099 w 147258"/>
                  <a:gd name="connsiteY7" fmla="*/ 55624 h 260312"/>
                  <a:gd name="connsiteX8" fmla="*/ 107054 w 147258"/>
                  <a:gd name="connsiteY8" fmla="*/ 42230 h 260312"/>
                  <a:gd name="connsiteX9" fmla="*/ 65732 w 147258"/>
                  <a:gd name="connsiteY9" fmla="*/ 66181 h 260312"/>
                  <a:gd name="connsiteX10" fmla="*/ 50575 w 147258"/>
                  <a:gd name="connsiteY10" fmla="*/ 131417 h 260312"/>
                  <a:gd name="connsiteX11" fmla="*/ 64934 w 147258"/>
                  <a:gd name="connsiteY11" fmla="*/ 194919 h 260312"/>
                  <a:gd name="connsiteX12" fmla="*/ 104820 w 147258"/>
                  <a:gd name="connsiteY12" fmla="*/ 217767 h 260312"/>
                  <a:gd name="connsiteX13" fmla="*/ 146939 w 147258"/>
                  <a:gd name="connsiteY13" fmla="*/ 203428 h 260312"/>
                  <a:gd name="connsiteX14" fmla="*/ 146939 w 147258"/>
                  <a:gd name="connsiteY14" fmla="*/ 248336 h 260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258" h="260312">
                    <a:moveTo>
                      <a:pt x="147258" y="248336"/>
                    </a:moveTo>
                    <a:cubicBezTo>
                      <a:pt x="133059" y="256215"/>
                      <a:pt x="116786" y="260312"/>
                      <a:pt x="98598" y="260312"/>
                    </a:cubicBezTo>
                    <a:cubicBezTo>
                      <a:pt x="68125" y="260312"/>
                      <a:pt x="44193" y="249124"/>
                      <a:pt x="26484" y="226906"/>
                    </a:cubicBezTo>
                    <a:cubicBezTo>
                      <a:pt x="8775" y="204689"/>
                      <a:pt x="0" y="174277"/>
                      <a:pt x="0" y="135829"/>
                    </a:cubicBezTo>
                    <a:cubicBezTo>
                      <a:pt x="0" y="92181"/>
                      <a:pt x="9094" y="58460"/>
                      <a:pt x="27282" y="35139"/>
                    </a:cubicBezTo>
                    <a:cubicBezTo>
                      <a:pt x="45470" y="11818"/>
                      <a:pt x="71156" y="0"/>
                      <a:pt x="104341" y="0"/>
                    </a:cubicBezTo>
                    <a:cubicBezTo>
                      <a:pt x="119817" y="0"/>
                      <a:pt x="134176" y="2836"/>
                      <a:pt x="147099" y="8667"/>
                    </a:cubicBezTo>
                    <a:lnTo>
                      <a:pt x="147099" y="55624"/>
                    </a:lnTo>
                    <a:cubicBezTo>
                      <a:pt x="134974" y="46799"/>
                      <a:pt x="121731" y="42230"/>
                      <a:pt x="107054" y="42230"/>
                    </a:cubicBezTo>
                    <a:cubicBezTo>
                      <a:pt x="89504" y="42230"/>
                      <a:pt x="75783" y="50266"/>
                      <a:pt x="65732" y="66181"/>
                    </a:cubicBezTo>
                    <a:cubicBezTo>
                      <a:pt x="55681" y="82096"/>
                      <a:pt x="50575" y="103841"/>
                      <a:pt x="50575" y="131417"/>
                    </a:cubicBezTo>
                    <a:cubicBezTo>
                      <a:pt x="50575" y="158992"/>
                      <a:pt x="55361" y="179792"/>
                      <a:pt x="64934" y="194919"/>
                    </a:cubicBezTo>
                    <a:cubicBezTo>
                      <a:pt x="74507" y="210046"/>
                      <a:pt x="87908" y="217767"/>
                      <a:pt x="104820" y="217767"/>
                    </a:cubicBezTo>
                    <a:cubicBezTo>
                      <a:pt x="119498" y="217767"/>
                      <a:pt x="133538" y="213040"/>
                      <a:pt x="146939" y="203428"/>
                    </a:cubicBezTo>
                    <a:lnTo>
                      <a:pt x="146939" y="248336"/>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45" name="Freeform 44">
                <a:extLst>
                  <a:ext uri="{FF2B5EF4-FFF2-40B4-BE49-F238E27FC236}">
                    <a16:creationId xmlns:a16="http://schemas.microsoft.com/office/drawing/2014/main" id="{0E5081AD-DEDE-E810-9B5F-9BD3863880BC}"/>
                  </a:ext>
                </a:extLst>
              </p:cNvPr>
              <p:cNvSpPr/>
              <p:nvPr/>
            </p:nvSpPr>
            <p:spPr>
              <a:xfrm>
                <a:off x="8117145" y="5337769"/>
                <a:ext cx="121572" cy="251645"/>
              </a:xfrm>
              <a:custGeom>
                <a:avLst/>
                <a:gdLst>
                  <a:gd name="connsiteX0" fmla="*/ 0 w 121572"/>
                  <a:gd name="connsiteY0" fmla="*/ 251488 h 251645"/>
                  <a:gd name="connsiteX1" fmla="*/ 0 w 121572"/>
                  <a:gd name="connsiteY1" fmla="*/ 0 h 251645"/>
                  <a:gd name="connsiteX2" fmla="*/ 117105 w 121572"/>
                  <a:gd name="connsiteY2" fmla="*/ 0 h 251645"/>
                  <a:gd name="connsiteX3" fmla="*/ 117105 w 121572"/>
                  <a:gd name="connsiteY3" fmla="*/ 41757 h 251645"/>
                  <a:gd name="connsiteX4" fmla="*/ 49139 w 121572"/>
                  <a:gd name="connsiteY4" fmla="*/ 41757 h 251645"/>
                  <a:gd name="connsiteX5" fmla="*/ 49139 w 121572"/>
                  <a:gd name="connsiteY5" fmla="*/ 104629 h 251645"/>
                  <a:gd name="connsiteX6" fmla="*/ 112957 w 121572"/>
                  <a:gd name="connsiteY6" fmla="*/ 104629 h 251645"/>
                  <a:gd name="connsiteX7" fmla="*/ 112957 w 121572"/>
                  <a:gd name="connsiteY7" fmla="*/ 146386 h 251645"/>
                  <a:gd name="connsiteX8" fmla="*/ 49139 w 121572"/>
                  <a:gd name="connsiteY8" fmla="*/ 146386 h 251645"/>
                  <a:gd name="connsiteX9" fmla="*/ 49139 w 121572"/>
                  <a:gd name="connsiteY9" fmla="*/ 209888 h 251645"/>
                  <a:gd name="connsiteX10" fmla="*/ 121572 w 121572"/>
                  <a:gd name="connsiteY10" fmla="*/ 209888 h 251645"/>
                  <a:gd name="connsiteX11" fmla="*/ 121572 w 121572"/>
                  <a:gd name="connsiteY11" fmla="*/ 251646 h 251645"/>
                  <a:gd name="connsiteX12" fmla="*/ 159 w 121572"/>
                  <a:gd name="connsiteY12" fmla="*/ 251646 h 251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572" h="251645">
                    <a:moveTo>
                      <a:pt x="0" y="251488"/>
                    </a:moveTo>
                    <a:lnTo>
                      <a:pt x="0" y="0"/>
                    </a:lnTo>
                    <a:lnTo>
                      <a:pt x="117105" y="0"/>
                    </a:lnTo>
                    <a:lnTo>
                      <a:pt x="117105" y="41757"/>
                    </a:lnTo>
                    <a:lnTo>
                      <a:pt x="49139" y="41757"/>
                    </a:lnTo>
                    <a:lnTo>
                      <a:pt x="49139" y="104629"/>
                    </a:lnTo>
                    <a:lnTo>
                      <a:pt x="112957" y="104629"/>
                    </a:lnTo>
                    <a:lnTo>
                      <a:pt x="112957" y="146386"/>
                    </a:lnTo>
                    <a:lnTo>
                      <a:pt x="49139" y="146386"/>
                    </a:lnTo>
                    <a:lnTo>
                      <a:pt x="49139" y="209888"/>
                    </a:lnTo>
                    <a:lnTo>
                      <a:pt x="121572" y="209888"/>
                    </a:lnTo>
                    <a:lnTo>
                      <a:pt x="121572" y="251646"/>
                    </a:lnTo>
                    <a:lnTo>
                      <a:pt x="159" y="251646"/>
                    </a:lnTo>
                    <a:close/>
                  </a:path>
                </a:pathLst>
              </a:custGeom>
              <a:solidFill>
                <a:srgbClr val="FFFFFF"/>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grpSp>
        <p:sp>
          <p:nvSpPr>
            <p:cNvPr id="24" name="Freeform 23">
              <a:extLst>
                <a:ext uri="{FF2B5EF4-FFF2-40B4-BE49-F238E27FC236}">
                  <a16:creationId xmlns:a16="http://schemas.microsoft.com/office/drawing/2014/main" id="{3982AD17-F098-206B-C1FC-43A65BF88DA2}"/>
                </a:ext>
              </a:extLst>
            </p:cNvPr>
            <p:cNvSpPr/>
            <p:nvPr/>
          </p:nvSpPr>
          <p:spPr>
            <a:xfrm>
              <a:off x="3410610" y="4760418"/>
              <a:ext cx="593182" cy="658501"/>
            </a:xfrm>
            <a:custGeom>
              <a:avLst/>
              <a:gdLst>
                <a:gd name="connsiteX0" fmla="*/ 551861 w 593182"/>
                <a:gd name="connsiteY0" fmla="*/ 364153 h 658501"/>
                <a:gd name="connsiteX1" fmla="*/ 361526 w 593182"/>
                <a:gd name="connsiteY1" fmla="*/ 546151 h 658501"/>
                <a:gd name="connsiteX2" fmla="*/ 333287 w 593182"/>
                <a:gd name="connsiteY2" fmla="*/ 548042 h 658501"/>
                <a:gd name="connsiteX3" fmla="*/ 187623 w 593182"/>
                <a:gd name="connsiteY3" fmla="*/ 493837 h 658501"/>
                <a:gd name="connsiteX4" fmla="*/ 153002 w 593182"/>
                <a:gd name="connsiteY4" fmla="*/ 456019 h 658501"/>
                <a:gd name="connsiteX5" fmla="*/ 111840 w 593182"/>
                <a:gd name="connsiteY5" fmla="*/ 329329 h 658501"/>
                <a:gd name="connsiteX6" fmla="*/ 118381 w 593182"/>
                <a:gd name="connsiteY6" fmla="*/ 276857 h 658501"/>
                <a:gd name="connsiteX7" fmla="*/ 294358 w 593182"/>
                <a:gd name="connsiteY7" fmla="*/ 114241 h 658501"/>
                <a:gd name="connsiteX8" fmla="*/ 498414 w 593182"/>
                <a:gd name="connsiteY8" fmla="*/ 45224 h 658501"/>
                <a:gd name="connsiteX9" fmla="*/ 501924 w 593182"/>
                <a:gd name="connsiteY9" fmla="*/ 45224 h 658501"/>
                <a:gd name="connsiteX10" fmla="*/ 333287 w 593182"/>
                <a:gd name="connsiteY10" fmla="*/ 0 h 658501"/>
                <a:gd name="connsiteX11" fmla="*/ 0 w 593182"/>
                <a:gd name="connsiteY11" fmla="*/ 329329 h 658501"/>
                <a:gd name="connsiteX12" fmla="*/ 38610 w 593182"/>
                <a:gd name="connsiteY12" fmla="*/ 482964 h 658501"/>
                <a:gd name="connsiteX13" fmla="*/ 203258 w 593182"/>
                <a:gd name="connsiteY13" fmla="*/ 632344 h 658501"/>
                <a:gd name="connsiteX14" fmla="*/ 330096 w 593182"/>
                <a:gd name="connsiteY14" fmla="*/ 658501 h 658501"/>
                <a:gd name="connsiteX15" fmla="*/ 333606 w 593182"/>
                <a:gd name="connsiteY15" fmla="*/ 658501 h 658501"/>
                <a:gd name="connsiteX16" fmla="*/ 537662 w 593182"/>
                <a:gd name="connsiteY16" fmla="*/ 589484 h 658501"/>
                <a:gd name="connsiteX17" fmla="*/ 586801 w 593182"/>
                <a:gd name="connsiteY17" fmla="*/ 543000 h 658501"/>
                <a:gd name="connsiteX18" fmla="*/ 593183 w 593182"/>
                <a:gd name="connsiteY18" fmla="*/ 490685 h 658501"/>
                <a:gd name="connsiteX19" fmla="*/ 552021 w 593182"/>
                <a:gd name="connsiteY19" fmla="*/ 363838 h 658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93182" h="658501">
                  <a:moveTo>
                    <a:pt x="551861" y="364153"/>
                  </a:moveTo>
                  <a:cubicBezTo>
                    <a:pt x="536385" y="459170"/>
                    <a:pt x="458688" y="533860"/>
                    <a:pt x="361526" y="546151"/>
                  </a:cubicBezTo>
                  <a:cubicBezTo>
                    <a:pt x="352272" y="547254"/>
                    <a:pt x="342859" y="548042"/>
                    <a:pt x="333287" y="548042"/>
                  </a:cubicBezTo>
                  <a:cubicBezTo>
                    <a:pt x="277606" y="548042"/>
                    <a:pt x="226552" y="527557"/>
                    <a:pt x="187623" y="493837"/>
                  </a:cubicBezTo>
                  <a:cubicBezTo>
                    <a:pt x="174700" y="482649"/>
                    <a:pt x="163054" y="469885"/>
                    <a:pt x="153002" y="456019"/>
                  </a:cubicBezTo>
                  <a:cubicBezTo>
                    <a:pt x="127156" y="420250"/>
                    <a:pt x="111840" y="376602"/>
                    <a:pt x="111840" y="329329"/>
                  </a:cubicBezTo>
                  <a:cubicBezTo>
                    <a:pt x="111840" y="311208"/>
                    <a:pt x="114074" y="293718"/>
                    <a:pt x="118381" y="276857"/>
                  </a:cubicBezTo>
                  <a:cubicBezTo>
                    <a:pt x="139282" y="193816"/>
                    <a:pt x="208204" y="129368"/>
                    <a:pt x="294358" y="114241"/>
                  </a:cubicBezTo>
                  <a:cubicBezTo>
                    <a:pt x="350836" y="71066"/>
                    <a:pt x="421514" y="45224"/>
                    <a:pt x="498414" y="45224"/>
                  </a:cubicBezTo>
                  <a:cubicBezTo>
                    <a:pt x="499531" y="45224"/>
                    <a:pt x="500648" y="45224"/>
                    <a:pt x="501924" y="45224"/>
                  </a:cubicBezTo>
                  <a:cubicBezTo>
                    <a:pt x="452466" y="16545"/>
                    <a:pt x="394870" y="0"/>
                    <a:pt x="333287" y="0"/>
                  </a:cubicBezTo>
                  <a:cubicBezTo>
                    <a:pt x="149333" y="0"/>
                    <a:pt x="0" y="147332"/>
                    <a:pt x="0" y="329329"/>
                  </a:cubicBezTo>
                  <a:cubicBezTo>
                    <a:pt x="0" y="384795"/>
                    <a:pt x="14040" y="437110"/>
                    <a:pt x="38610" y="482964"/>
                  </a:cubicBezTo>
                  <a:cubicBezTo>
                    <a:pt x="74347" y="549618"/>
                    <a:pt x="132581" y="602720"/>
                    <a:pt x="203258" y="632344"/>
                  </a:cubicBezTo>
                  <a:cubicBezTo>
                    <a:pt x="242347" y="648732"/>
                    <a:pt x="285104" y="658029"/>
                    <a:pt x="330096" y="658501"/>
                  </a:cubicBezTo>
                  <a:cubicBezTo>
                    <a:pt x="331212" y="658501"/>
                    <a:pt x="332329" y="658501"/>
                    <a:pt x="333606" y="658501"/>
                  </a:cubicBezTo>
                  <a:cubicBezTo>
                    <a:pt x="410506" y="658501"/>
                    <a:pt x="481343" y="632659"/>
                    <a:pt x="537662" y="589484"/>
                  </a:cubicBezTo>
                  <a:cubicBezTo>
                    <a:pt x="555690" y="575775"/>
                    <a:pt x="572123" y="560018"/>
                    <a:pt x="586801" y="543000"/>
                  </a:cubicBezTo>
                  <a:cubicBezTo>
                    <a:pt x="590949" y="526297"/>
                    <a:pt x="593183" y="508806"/>
                    <a:pt x="593183" y="490685"/>
                  </a:cubicBezTo>
                  <a:cubicBezTo>
                    <a:pt x="593183" y="443413"/>
                    <a:pt x="577867" y="399607"/>
                    <a:pt x="552021" y="363838"/>
                  </a:cubicBezTo>
                  <a:close/>
                </a:path>
              </a:pathLst>
            </a:custGeom>
            <a:solidFill>
              <a:srgbClr val="5364AE"/>
            </a:solidFill>
            <a:ln w="7336" cap="flat">
              <a:solidFill>
                <a:srgbClr val="FFFFFF"/>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25" name="Freeform 24">
              <a:extLst>
                <a:ext uri="{FF2B5EF4-FFF2-40B4-BE49-F238E27FC236}">
                  <a16:creationId xmlns:a16="http://schemas.microsoft.com/office/drawing/2014/main" id="{42E0C1DA-6717-35A0-5AAD-344239C27E7D}"/>
                </a:ext>
              </a:extLst>
            </p:cNvPr>
            <p:cNvSpPr/>
            <p:nvPr/>
          </p:nvSpPr>
          <p:spPr>
            <a:xfrm>
              <a:off x="3448741" y="4927132"/>
              <a:ext cx="666732" cy="653774"/>
            </a:xfrm>
            <a:custGeom>
              <a:avLst/>
              <a:gdLst>
                <a:gd name="connsiteX0" fmla="*/ 665137 w 666732"/>
                <a:gd name="connsiteY0" fmla="*/ 290724 h 653774"/>
                <a:gd name="connsiteX1" fmla="*/ 628442 w 666732"/>
                <a:gd name="connsiteY1" fmla="*/ 170495 h 653774"/>
                <a:gd name="connsiteX2" fmla="*/ 463474 w 666732"/>
                <a:gd name="connsiteY2" fmla="*/ 20800 h 653774"/>
                <a:gd name="connsiteX3" fmla="*/ 391520 w 666732"/>
                <a:gd name="connsiteY3" fmla="*/ 0 h 653774"/>
                <a:gd name="connsiteX4" fmla="*/ 258141 w 666732"/>
                <a:gd name="connsiteY4" fmla="*/ 118653 h 653774"/>
                <a:gd name="connsiteX5" fmla="*/ 333446 w 666732"/>
                <a:gd name="connsiteY5" fmla="*/ 105575 h 653774"/>
                <a:gd name="connsiteX6" fmla="*/ 513571 w 666732"/>
                <a:gd name="connsiteY6" fmla="*/ 197440 h 653774"/>
                <a:gd name="connsiteX7" fmla="*/ 554733 w 666732"/>
                <a:gd name="connsiteY7" fmla="*/ 324287 h 653774"/>
                <a:gd name="connsiteX8" fmla="*/ 548351 w 666732"/>
                <a:gd name="connsiteY8" fmla="*/ 376602 h 653774"/>
                <a:gd name="connsiteX9" fmla="*/ 535428 w 666732"/>
                <a:gd name="connsiteY9" fmla="*/ 413316 h 653774"/>
                <a:gd name="connsiteX10" fmla="*/ 402050 w 666732"/>
                <a:gd name="connsiteY10" fmla="*/ 532127 h 653774"/>
                <a:gd name="connsiteX11" fmla="*/ 333287 w 666732"/>
                <a:gd name="connsiteY11" fmla="*/ 543000 h 653774"/>
                <a:gd name="connsiteX12" fmla="*/ 164808 w 666732"/>
                <a:gd name="connsiteY12" fmla="*/ 465946 h 653774"/>
                <a:gd name="connsiteX13" fmla="*/ 160 w 666732"/>
                <a:gd name="connsiteY13" fmla="*/ 316566 h 653774"/>
                <a:gd name="connsiteX14" fmla="*/ 0 w 666732"/>
                <a:gd name="connsiteY14" fmla="*/ 324445 h 653774"/>
                <a:gd name="connsiteX15" fmla="*/ 333446 w 666732"/>
                <a:gd name="connsiteY15" fmla="*/ 653774 h 653774"/>
                <a:gd name="connsiteX16" fmla="*/ 615998 w 666732"/>
                <a:gd name="connsiteY16" fmla="*/ 499037 h 653774"/>
                <a:gd name="connsiteX17" fmla="*/ 666733 w 666732"/>
                <a:gd name="connsiteY17" fmla="*/ 324445 h 653774"/>
                <a:gd name="connsiteX18" fmla="*/ 664818 w 666732"/>
                <a:gd name="connsiteY18" fmla="*/ 290881 h 653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66732" h="653774">
                  <a:moveTo>
                    <a:pt x="665137" y="290724"/>
                  </a:moveTo>
                  <a:cubicBezTo>
                    <a:pt x="660670" y="247706"/>
                    <a:pt x="648066" y="207052"/>
                    <a:pt x="628442" y="170495"/>
                  </a:cubicBezTo>
                  <a:cubicBezTo>
                    <a:pt x="592704" y="103684"/>
                    <a:pt x="534311" y="50581"/>
                    <a:pt x="463474" y="20800"/>
                  </a:cubicBezTo>
                  <a:cubicBezTo>
                    <a:pt x="440659" y="11345"/>
                    <a:pt x="416568" y="4254"/>
                    <a:pt x="391520" y="0"/>
                  </a:cubicBezTo>
                  <a:cubicBezTo>
                    <a:pt x="332010" y="19224"/>
                    <a:pt x="283509" y="62714"/>
                    <a:pt x="258141" y="118653"/>
                  </a:cubicBezTo>
                  <a:cubicBezTo>
                    <a:pt x="281754" y="110144"/>
                    <a:pt x="306962" y="105575"/>
                    <a:pt x="333446" y="105575"/>
                  </a:cubicBezTo>
                  <a:cubicBezTo>
                    <a:pt x="407634" y="105575"/>
                    <a:pt x="473366" y="141816"/>
                    <a:pt x="513571" y="197440"/>
                  </a:cubicBezTo>
                  <a:cubicBezTo>
                    <a:pt x="539417" y="233209"/>
                    <a:pt x="554733" y="277015"/>
                    <a:pt x="554733" y="324287"/>
                  </a:cubicBezTo>
                  <a:cubicBezTo>
                    <a:pt x="554733" y="342250"/>
                    <a:pt x="552499" y="359741"/>
                    <a:pt x="548351" y="376602"/>
                  </a:cubicBezTo>
                  <a:cubicBezTo>
                    <a:pt x="545160" y="389365"/>
                    <a:pt x="540853" y="401656"/>
                    <a:pt x="535428" y="413316"/>
                  </a:cubicBezTo>
                  <a:cubicBezTo>
                    <a:pt x="510061" y="469255"/>
                    <a:pt x="461560" y="512745"/>
                    <a:pt x="402050" y="532127"/>
                  </a:cubicBezTo>
                  <a:cubicBezTo>
                    <a:pt x="380352" y="539060"/>
                    <a:pt x="357378" y="543000"/>
                    <a:pt x="333287" y="543000"/>
                  </a:cubicBezTo>
                  <a:cubicBezTo>
                    <a:pt x="265800" y="543000"/>
                    <a:pt x="205333" y="513061"/>
                    <a:pt x="164808" y="465946"/>
                  </a:cubicBezTo>
                  <a:cubicBezTo>
                    <a:pt x="94131" y="436322"/>
                    <a:pt x="35897" y="383220"/>
                    <a:pt x="160" y="316566"/>
                  </a:cubicBezTo>
                  <a:cubicBezTo>
                    <a:pt x="160" y="319245"/>
                    <a:pt x="0" y="321766"/>
                    <a:pt x="0" y="324445"/>
                  </a:cubicBezTo>
                  <a:cubicBezTo>
                    <a:pt x="0" y="506285"/>
                    <a:pt x="149333" y="653774"/>
                    <a:pt x="333446" y="653774"/>
                  </a:cubicBezTo>
                  <a:cubicBezTo>
                    <a:pt x="452625" y="653774"/>
                    <a:pt x="557126" y="592005"/>
                    <a:pt x="615998" y="499037"/>
                  </a:cubicBezTo>
                  <a:cubicBezTo>
                    <a:pt x="648066" y="448455"/>
                    <a:pt x="666733" y="388577"/>
                    <a:pt x="666733" y="324445"/>
                  </a:cubicBezTo>
                  <a:cubicBezTo>
                    <a:pt x="666733" y="313099"/>
                    <a:pt x="665935" y="301912"/>
                    <a:pt x="664818" y="290881"/>
                  </a:cubicBezTo>
                  <a:close/>
                </a:path>
              </a:pathLst>
            </a:custGeom>
            <a:solidFill>
              <a:srgbClr val="762775"/>
            </a:solidFill>
            <a:ln w="7336" cap="flat">
              <a:solidFill>
                <a:srgbClr val="FFFFFF"/>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26" name="Freeform 25">
              <a:extLst>
                <a:ext uri="{FF2B5EF4-FFF2-40B4-BE49-F238E27FC236}">
                  <a16:creationId xmlns:a16="http://schemas.microsoft.com/office/drawing/2014/main" id="{32D022E5-F4DB-FC89-3338-45D68D5D4948}"/>
                </a:ext>
              </a:extLst>
            </p:cNvPr>
            <p:cNvSpPr/>
            <p:nvPr/>
          </p:nvSpPr>
          <p:spPr>
            <a:xfrm>
              <a:off x="3575578" y="4805642"/>
              <a:ext cx="667051" cy="620525"/>
            </a:xfrm>
            <a:custGeom>
              <a:avLst/>
              <a:gdLst>
                <a:gd name="connsiteX0" fmla="*/ 336956 w 667051"/>
                <a:gd name="connsiteY0" fmla="*/ 0 h 620525"/>
                <a:gd name="connsiteX1" fmla="*/ 333446 w 667051"/>
                <a:gd name="connsiteY1" fmla="*/ 0 h 620525"/>
                <a:gd name="connsiteX2" fmla="*/ 129390 w 667051"/>
                <a:gd name="connsiteY2" fmla="*/ 69017 h 620525"/>
                <a:gd name="connsiteX3" fmla="*/ 50894 w 667051"/>
                <a:gd name="connsiteY3" fmla="*/ 154738 h 620525"/>
                <a:gd name="connsiteX4" fmla="*/ 0 w 667051"/>
                <a:gd name="connsiteY4" fmla="*/ 329329 h 620525"/>
                <a:gd name="connsiteX5" fmla="*/ 1755 w 667051"/>
                <a:gd name="connsiteY5" fmla="*/ 363050 h 620525"/>
                <a:gd name="connsiteX6" fmla="*/ 22655 w 667051"/>
                <a:gd name="connsiteY6" fmla="*/ 448613 h 620525"/>
                <a:gd name="connsiteX7" fmla="*/ 168318 w 667051"/>
                <a:gd name="connsiteY7" fmla="*/ 502818 h 620525"/>
                <a:gd name="connsiteX8" fmla="*/ 196558 w 667051"/>
                <a:gd name="connsiteY8" fmla="*/ 500927 h 620525"/>
                <a:gd name="connsiteX9" fmla="*/ 112000 w 667051"/>
                <a:gd name="connsiteY9" fmla="*/ 329329 h 620525"/>
                <a:gd name="connsiteX10" fmla="*/ 131304 w 667051"/>
                <a:gd name="connsiteY10" fmla="*/ 240300 h 620525"/>
                <a:gd name="connsiteX11" fmla="*/ 264683 w 667051"/>
                <a:gd name="connsiteY11" fmla="*/ 121647 h 620525"/>
                <a:gd name="connsiteX12" fmla="*/ 305207 w 667051"/>
                <a:gd name="connsiteY12" fmla="*/ 112665 h 620525"/>
                <a:gd name="connsiteX13" fmla="*/ 333446 w 667051"/>
                <a:gd name="connsiteY13" fmla="*/ 110774 h 620525"/>
                <a:gd name="connsiteX14" fmla="*/ 479109 w 667051"/>
                <a:gd name="connsiteY14" fmla="*/ 164980 h 620525"/>
                <a:gd name="connsiteX15" fmla="*/ 554892 w 667051"/>
                <a:gd name="connsiteY15" fmla="*/ 329487 h 620525"/>
                <a:gd name="connsiteX16" fmla="*/ 538300 w 667051"/>
                <a:gd name="connsiteY16" fmla="*/ 412371 h 620525"/>
                <a:gd name="connsiteX17" fmla="*/ 540215 w 667051"/>
                <a:gd name="connsiteY17" fmla="*/ 445934 h 620525"/>
                <a:gd name="connsiteX18" fmla="*/ 489480 w 667051"/>
                <a:gd name="connsiteY18" fmla="*/ 620526 h 620525"/>
                <a:gd name="connsiteX19" fmla="*/ 667052 w 667051"/>
                <a:gd name="connsiteY19" fmla="*/ 329487 h 620525"/>
                <a:gd name="connsiteX20" fmla="*/ 337116 w 667051"/>
                <a:gd name="connsiteY20" fmla="*/ 315 h 620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67051" h="620525">
                  <a:moveTo>
                    <a:pt x="336956" y="0"/>
                  </a:moveTo>
                  <a:cubicBezTo>
                    <a:pt x="335839" y="0"/>
                    <a:pt x="334722" y="0"/>
                    <a:pt x="333446" y="0"/>
                  </a:cubicBezTo>
                  <a:cubicBezTo>
                    <a:pt x="256546" y="0"/>
                    <a:pt x="185709" y="25842"/>
                    <a:pt x="129390" y="69017"/>
                  </a:cubicBezTo>
                  <a:cubicBezTo>
                    <a:pt x="98438" y="92811"/>
                    <a:pt x="71795" y="121805"/>
                    <a:pt x="50894" y="154738"/>
                  </a:cubicBezTo>
                  <a:cubicBezTo>
                    <a:pt x="18667" y="205319"/>
                    <a:pt x="0" y="265197"/>
                    <a:pt x="0" y="329329"/>
                  </a:cubicBezTo>
                  <a:cubicBezTo>
                    <a:pt x="0" y="340675"/>
                    <a:pt x="638" y="352020"/>
                    <a:pt x="1755" y="363050"/>
                  </a:cubicBezTo>
                  <a:cubicBezTo>
                    <a:pt x="4786" y="392989"/>
                    <a:pt x="11966" y="421668"/>
                    <a:pt x="22655" y="448613"/>
                  </a:cubicBezTo>
                  <a:cubicBezTo>
                    <a:pt x="61584" y="482334"/>
                    <a:pt x="112638" y="502818"/>
                    <a:pt x="168318" y="502818"/>
                  </a:cubicBezTo>
                  <a:cubicBezTo>
                    <a:pt x="177891" y="502818"/>
                    <a:pt x="187304" y="502188"/>
                    <a:pt x="196558" y="500927"/>
                  </a:cubicBezTo>
                  <a:cubicBezTo>
                    <a:pt x="145185" y="460904"/>
                    <a:pt x="112000" y="398820"/>
                    <a:pt x="112000" y="329329"/>
                  </a:cubicBezTo>
                  <a:cubicBezTo>
                    <a:pt x="112000" y="297657"/>
                    <a:pt x="118860" y="267403"/>
                    <a:pt x="131304" y="240300"/>
                  </a:cubicBezTo>
                  <a:cubicBezTo>
                    <a:pt x="156672" y="184361"/>
                    <a:pt x="205173" y="140871"/>
                    <a:pt x="264683" y="121647"/>
                  </a:cubicBezTo>
                  <a:cubicBezTo>
                    <a:pt x="277765" y="117393"/>
                    <a:pt x="291167" y="114399"/>
                    <a:pt x="305207" y="112665"/>
                  </a:cubicBezTo>
                  <a:cubicBezTo>
                    <a:pt x="314460" y="111562"/>
                    <a:pt x="323873" y="110774"/>
                    <a:pt x="333446" y="110774"/>
                  </a:cubicBezTo>
                  <a:cubicBezTo>
                    <a:pt x="389127" y="110774"/>
                    <a:pt x="440181" y="131259"/>
                    <a:pt x="479109" y="164980"/>
                  </a:cubicBezTo>
                  <a:cubicBezTo>
                    <a:pt x="525536" y="205161"/>
                    <a:pt x="554892" y="263936"/>
                    <a:pt x="554892" y="329487"/>
                  </a:cubicBezTo>
                  <a:cubicBezTo>
                    <a:pt x="554892" y="358796"/>
                    <a:pt x="548989" y="386844"/>
                    <a:pt x="538300" y="412371"/>
                  </a:cubicBezTo>
                  <a:cubicBezTo>
                    <a:pt x="539417" y="423401"/>
                    <a:pt x="540215" y="434589"/>
                    <a:pt x="540215" y="445934"/>
                  </a:cubicBezTo>
                  <a:cubicBezTo>
                    <a:pt x="540215" y="510067"/>
                    <a:pt x="521548" y="569945"/>
                    <a:pt x="489480" y="620526"/>
                  </a:cubicBezTo>
                  <a:cubicBezTo>
                    <a:pt x="595097" y="565218"/>
                    <a:pt x="667052" y="455704"/>
                    <a:pt x="667052" y="329487"/>
                  </a:cubicBezTo>
                  <a:cubicBezTo>
                    <a:pt x="667052" y="148750"/>
                    <a:pt x="519633" y="2048"/>
                    <a:pt x="337116" y="315"/>
                  </a:cubicBezTo>
                  <a:close/>
                </a:path>
              </a:pathLst>
            </a:custGeom>
            <a:solidFill>
              <a:srgbClr val="1E959D"/>
            </a:solidFill>
            <a:ln w="7336" cap="flat">
              <a:solidFill>
                <a:srgbClr val="FFFFFF"/>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grpSp>
    </p:spTree>
    <p:extLst>
      <p:ext uri="{BB962C8B-B14F-4D97-AF65-F5344CB8AC3E}">
        <p14:creationId xmlns:p14="http://schemas.microsoft.com/office/powerpoint/2010/main" val="313255023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50.xml><?xml version="1.0" encoding="utf-8"?>
<p:sldLayout xmlns:a="http://schemas.openxmlformats.org/drawingml/2006/main" xmlns:r="http://schemas.openxmlformats.org/officeDocument/2006/relationships" xmlns:p="http://schemas.openxmlformats.org/presentationml/2006/main">
  <p:cSld name="Theme 3">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7239647"/>
      </p:ext>
    </p:extLst>
  </p:cSld>
  <p:clrMapOvr>
    <a:masterClrMapping/>
  </p:clrMapOvr>
  <p:transition>
    <p:fade/>
  </p:transition>
  <p:extLst>
    <p:ext uri="{DCECCB84-F9BA-43D5-87BE-67443E8EF086}">
      <p15:sldGuideLst xmlns:p15="http://schemas.microsoft.com/office/powerpoint/2012/main"/>
    </p:ext>
  </p:extLst>
</p:sldLayout>
</file>

<file path=ppt/slideLayouts/slideLayout351.xml><?xml version="1.0" encoding="utf-8"?>
<p:sldLayout xmlns:a="http://schemas.openxmlformats.org/drawingml/2006/main" xmlns:r="http://schemas.openxmlformats.org/officeDocument/2006/relationships" xmlns:p="http://schemas.openxmlformats.org/presentationml/2006/main">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lvl1pPr>
              <a:defRPr>
                <a:latin typeface="Segoe UI Variable Display Semib" pitchFamily="2" charset="0"/>
              </a:defRPr>
            </a:lvl1pPr>
          </a:lstStyle>
          <a:p>
            <a:r>
              <a:rPr lang="en-US"/>
              <a:t>Click to edit Master title style</a:t>
            </a:r>
          </a:p>
        </p:txBody>
      </p:sp>
    </p:spTree>
    <p:extLst>
      <p:ext uri="{BB962C8B-B14F-4D97-AF65-F5344CB8AC3E}">
        <p14:creationId xmlns:p14="http://schemas.microsoft.com/office/powerpoint/2010/main" val="406096945"/>
      </p:ext>
    </p:extLst>
  </p:cSld>
  <p:clrMapOvr>
    <a:masterClrMapping/>
  </p:clrMapOvr>
  <p:transition>
    <p:fade/>
  </p:transition>
  <p:hf hdr="0" dt="0"/>
  <p:extLst>
    <p:ext uri="{DCECCB84-F9BA-43D5-87BE-67443E8EF086}">
      <p15:sldGuideLst xmlns:p15="http://schemas.microsoft.com/office/powerpoint/2012/main">
        <p15:guide id="6" pos="1792">
          <p15:clr>
            <a:srgbClr val="A4A3A4"/>
          </p15:clr>
        </p15:guide>
        <p15:guide id="7" pos="2213">
          <p15:clr>
            <a:srgbClr val="A4A3A4"/>
          </p15:clr>
        </p15:guide>
        <p15:guide id="8" pos="3159">
          <p15:clr>
            <a:srgbClr val="A4A3A4"/>
          </p15:clr>
        </p15:guide>
        <p15:guide id="9" pos="3580">
          <p15:clr>
            <a:srgbClr val="A4A3A4"/>
          </p15:clr>
        </p15:guide>
        <p15:guide id="10" pos="4525">
          <p15:clr>
            <a:srgbClr val="A4A3A4"/>
          </p15:clr>
        </p15:guide>
        <p15:guide id="11" pos="4946">
          <p15:clr>
            <a:srgbClr val="A4A3A4"/>
          </p15:clr>
        </p15:guide>
        <p15:guide id="12" pos="5892">
          <p15:clr>
            <a:srgbClr val="A4A3A4"/>
          </p15:clr>
        </p15:guide>
        <p15:guide id="13" pos="6313">
          <p15:clr>
            <a:srgbClr val="A4A3A4"/>
          </p15:clr>
        </p15:guide>
        <p15:guide id="14" pos="7259">
          <p15:clr>
            <a:srgbClr val="A4A3A4"/>
          </p15:clr>
        </p15:guide>
        <p15:guide id="15" pos="7680">
          <p15:clr>
            <a:srgbClr val="A4A3A4"/>
          </p15:clr>
        </p15:guide>
        <p15:guide id="16" pos="8625">
          <p15:clr>
            <a:srgbClr val="A4A3A4"/>
          </p15:clr>
        </p15:guide>
        <p15:guide id="17" pos="9046">
          <p15:clr>
            <a:srgbClr val="A4A3A4"/>
          </p15:clr>
        </p15:guide>
        <p15:guide id="18" pos="9992">
          <p15:clr>
            <a:srgbClr val="A4A3A4"/>
          </p15:clr>
        </p15:guide>
        <p15:guide id="19" pos="10413">
          <p15:clr>
            <a:srgbClr val="A4A3A4"/>
          </p15:clr>
        </p15:guide>
        <p15:guide id="20" pos="11358">
          <p15:clr>
            <a:srgbClr val="A4A3A4"/>
          </p15:clr>
        </p15:guide>
        <p15:guide id="21" pos="11779">
          <p15:clr>
            <a:srgbClr val="A4A3A4"/>
          </p15:clr>
        </p15:guide>
        <p15:guide id="22" pos="12720">
          <p15:clr>
            <a:srgbClr val="A4A3A4"/>
          </p15:clr>
        </p15:guide>
        <p15:guide id="23" pos="13146">
          <p15:clr>
            <a:srgbClr val="A4A3A4"/>
          </p15:clr>
        </p15:guide>
        <p15:guide id="24" pos="14087">
          <p15:clr>
            <a:srgbClr val="A4A3A4"/>
          </p15:clr>
        </p15:guide>
        <p15:guide id="25" pos="14513">
          <p15:clr>
            <a:srgbClr val="A4A3A4"/>
          </p15:clr>
        </p15:guide>
        <p15:guide id="26" pos="15453">
          <p15:clr>
            <a:srgbClr val="A4A3A4"/>
          </p15:clr>
        </p15:guide>
        <p15:guide id="27" pos="15875">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52.xml><?xml version="1.0" encoding="utf-8"?>
<p:sldLayout xmlns:a="http://schemas.openxmlformats.org/drawingml/2006/main" xmlns:r="http://schemas.openxmlformats.org/officeDocument/2006/relationships" xmlns:p="http://schemas.openxmlformats.org/presentationml/2006/main">
  <p:cSld name="Blank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3410709"/>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53.xml><?xml version="1.0" encoding="utf-8"?>
<p:sldLayout xmlns:a="http://schemas.openxmlformats.org/drawingml/2006/main" xmlns:r="http://schemas.openxmlformats.org/officeDocument/2006/relationships" xmlns:p="http://schemas.openxmlformats.org/presentationml/2006/main">
  <p:cSld name="Theme 1 ">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7119218"/>
      </p:ext>
    </p:extLst>
  </p:cSld>
  <p:clrMapOvr>
    <a:masterClrMapping/>
  </p:clrMapOvr>
  <p:transition>
    <p:fade/>
  </p:transition>
  <p:extLst>
    <p:ext uri="{DCECCB84-F9BA-43D5-87BE-67443E8EF086}">
      <p15:sldGuideLst xmlns:p15="http://schemas.microsoft.com/office/powerpoint/2012/main"/>
    </p:ext>
  </p:extLst>
</p:sldLayout>
</file>

<file path=ppt/slideLayouts/slideLayout354.xml><?xml version="1.0" encoding="utf-8"?>
<p:sldLayout xmlns:a="http://schemas.openxmlformats.org/drawingml/2006/main" xmlns:r="http://schemas.openxmlformats.org/officeDocument/2006/relationships" xmlns:p="http://schemas.openxmlformats.org/presentationml/2006/main" userDrawn="1">
  <p:cSld name="1_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341906"/>
          </a:xfrm>
        </p:spPr>
        <p:txBody>
          <a:bodyPr>
            <a:spAutoFit/>
          </a:bodyPr>
          <a:lstStyle>
            <a:lvl1pPr marL="171450" indent="-171450">
              <a:defRPr lang="en-US" sz="2000" dirty="0"/>
            </a:lvl1pPr>
            <a:lvl2pPr marL="342900" indent="-171450">
              <a:defRPr lang="en-US" sz="1600" dirty="0"/>
            </a:lvl2pPr>
            <a:lvl3pPr marL="514350" indent="-171450">
              <a:defRPr lang="en-US" sz="1400" dirty="0"/>
            </a:lvl3pPr>
            <a:lvl4pPr marL="666750" indent="-152400">
              <a:defRPr lang="en-US" sz="1200" dirty="0"/>
            </a:lvl4pPr>
            <a:lvl5pPr marL="793750" indent="-120650">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341906"/>
          </a:xfrm>
        </p:spPr>
        <p:txBody>
          <a:bodyPr>
            <a:spAutoFit/>
          </a:bodyPr>
          <a:lstStyle>
            <a:lvl1pPr marL="171450" indent="-171450">
              <a:defRPr lang="en-US" sz="2000" dirty="0"/>
            </a:lvl1pPr>
            <a:lvl2pPr marL="342900" indent="-171450">
              <a:defRPr lang="en-US" sz="1600" dirty="0"/>
            </a:lvl2pPr>
            <a:lvl3pPr marL="514350" indent="-171450">
              <a:defRPr lang="en-US" sz="1400" dirty="0"/>
            </a:lvl3pPr>
            <a:lvl4pPr marL="685800" indent="-136525">
              <a:defRPr lang="en-US" sz="1200" dirty="0"/>
            </a:lvl4pPr>
            <a:lvl5pPr marL="793750" indent="-120650">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1062982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355.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62E946B6-8508-D076-1293-D3148A06134E}"/>
              </a:ext>
            </a:extLst>
          </p:cNvPr>
          <p:cNvPicPr>
            <a:picLocks noChangeAspect="1"/>
          </p:cNvPicPr>
          <p:nvPr userDrawn="1"/>
        </p:nvPicPr>
        <p:blipFill rotWithShape="1">
          <a:blip r:embed="rId2"/>
          <a:srcRect l="18794" t="19146" r="18794" b="19146"/>
          <a:stretch/>
        </p:blipFill>
        <p:spPr>
          <a:xfrm>
            <a:off x="1024469" y="237141"/>
            <a:ext cx="10143064" cy="6383718"/>
          </a:xfrm>
          <a:prstGeom prst="rect">
            <a:avLst/>
          </a:prstGeom>
          <a:effectLst>
            <a:outerShdw blurRad="63500" dist="127000" dir="2700000" algn="tl" rotWithShape="0">
              <a:prstClr val="black">
                <a:alpha val="50000"/>
              </a:prstClr>
            </a:outerShdw>
          </a:effectLst>
        </p:spPr>
      </p:pic>
      <p:sp>
        <p:nvSpPr>
          <p:cNvPr id="4" name="TextBox 3">
            <a:extLst>
              <a:ext uri="{FF2B5EF4-FFF2-40B4-BE49-F238E27FC236}">
                <a16:creationId xmlns:a16="http://schemas.microsoft.com/office/drawing/2014/main" id="{0E3D2FAD-FD69-9CA7-9955-598DAC8BC9E9}"/>
              </a:ext>
            </a:extLst>
          </p:cNvPr>
          <p:cNvSpPr txBox="1"/>
          <p:nvPr userDrawn="1"/>
        </p:nvSpPr>
        <p:spPr>
          <a:xfrm>
            <a:off x="2212345" y="1845538"/>
            <a:ext cx="591509" cy="215444"/>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gradFill>
                  <a:gsLst>
                    <a:gs pos="96552">
                      <a:srgbClr val="291817"/>
                    </a:gs>
                    <a:gs pos="86495">
                      <a:srgbClr val="291817"/>
                    </a:gs>
                  </a:gsLst>
                  <a:path path="circle">
                    <a:fillToRect l="100000" t="100000"/>
                  </a:path>
                </a:gradFill>
                <a:effectLst/>
                <a:uLnTx/>
                <a:uFillTx/>
                <a:latin typeface="Segoe UI Semibold"/>
                <a:ea typeface="+mn-ea"/>
                <a:cs typeface="+mn-cs"/>
              </a:rPr>
              <a:t>Copilot</a:t>
            </a:r>
          </a:p>
        </p:txBody>
      </p:sp>
      <p:cxnSp>
        <p:nvCxnSpPr>
          <p:cNvPr id="6" name="Straight Connector 5">
            <a:extLst>
              <a:ext uri="{FF2B5EF4-FFF2-40B4-BE49-F238E27FC236}">
                <a16:creationId xmlns:a16="http://schemas.microsoft.com/office/drawing/2014/main" id="{38B5A4E1-FB20-C48A-553E-5DDA0CFBF88D}"/>
              </a:ext>
            </a:extLst>
          </p:cNvPr>
          <p:cNvCxnSpPr>
            <a:cxnSpLocks/>
          </p:cNvCxnSpPr>
          <p:nvPr userDrawn="1"/>
        </p:nvCxnSpPr>
        <p:spPr>
          <a:xfrm>
            <a:off x="1986548" y="2428482"/>
            <a:ext cx="0" cy="139426"/>
          </a:xfrm>
          <a:prstGeom prst="line">
            <a:avLst/>
          </a:prstGeom>
          <a:solidFill>
            <a:srgbClr val="767676"/>
          </a:solidFill>
          <a:ln w="15875" cap="rnd">
            <a:solidFill>
              <a:srgbClr val="291817"/>
            </a:solidFill>
            <a:prstDash val="solid"/>
            <a:miter/>
          </a:ln>
        </p:spPr>
      </p:cxnSp>
      <p:sp>
        <p:nvSpPr>
          <p:cNvPr id="7" name="Graphic 22">
            <a:extLst>
              <a:ext uri="{FF2B5EF4-FFF2-40B4-BE49-F238E27FC236}">
                <a16:creationId xmlns:a16="http://schemas.microsoft.com/office/drawing/2014/main" id="{2C1BFD23-0956-5EC6-7D8A-914BFA878BEA}"/>
              </a:ext>
            </a:extLst>
          </p:cNvPr>
          <p:cNvSpPr>
            <a:spLocks noChangeAspect="1"/>
          </p:cNvSpPr>
          <p:nvPr userDrawn="1"/>
        </p:nvSpPr>
        <p:spPr>
          <a:xfrm>
            <a:off x="5379381" y="4358853"/>
            <a:ext cx="173059" cy="166255"/>
          </a:xfrm>
          <a:custGeom>
            <a:avLst/>
            <a:gdLst>
              <a:gd name="connsiteX0" fmla="*/ 17089 w 224569"/>
              <a:gd name="connsiteY0" fmla="*/ 1116 h 215740"/>
              <a:gd name="connsiteX1" fmla="*/ 217781 w 224569"/>
              <a:gd name="connsiteY1" fmla="*/ 97128 h 215740"/>
              <a:gd name="connsiteX2" fmla="*/ 223401 w 224569"/>
              <a:gd name="connsiteY2" fmla="*/ 113035 h 215740"/>
              <a:gd name="connsiteX3" fmla="*/ 217781 w 224569"/>
              <a:gd name="connsiteY3" fmla="*/ 118655 h 215740"/>
              <a:gd name="connsiteX4" fmla="*/ 17089 w 224569"/>
              <a:gd name="connsiteY4" fmla="*/ 214572 h 215740"/>
              <a:gd name="connsiteX5" fmla="*/ 1182 w 224569"/>
              <a:gd name="connsiteY5" fmla="*/ 208952 h 215740"/>
              <a:gd name="connsiteX6" fmla="*/ 420 w 224569"/>
              <a:gd name="connsiteY6" fmla="*/ 200665 h 215740"/>
              <a:gd name="connsiteX7" fmla="*/ 20518 w 224569"/>
              <a:gd name="connsiteY7" fmla="*/ 127037 h 215740"/>
              <a:gd name="connsiteX8" fmla="*/ 24519 w 224569"/>
              <a:gd name="connsiteY8" fmla="*/ 123608 h 215740"/>
              <a:gd name="connsiteX9" fmla="*/ 121769 w 224569"/>
              <a:gd name="connsiteY9" fmla="*/ 110368 h 215740"/>
              <a:gd name="connsiteX10" fmla="*/ 123579 w 224569"/>
              <a:gd name="connsiteY10" fmla="*/ 108939 h 215740"/>
              <a:gd name="connsiteX11" fmla="*/ 123769 w 224569"/>
              <a:gd name="connsiteY11" fmla="*/ 108368 h 215740"/>
              <a:gd name="connsiteX12" fmla="*/ 122245 w 224569"/>
              <a:gd name="connsiteY12" fmla="*/ 105796 h 215740"/>
              <a:gd name="connsiteX13" fmla="*/ 121674 w 224569"/>
              <a:gd name="connsiteY13" fmla="*/ 105796 h 215740"/>
              <a:gd name="connsiteX14" fmla="*/ 24519 w 224569"/>
              <a:gd name="connsiteY14" fmla="*/ 92461 h 215740"/>
              <a:gd name="connsiteX15" fmla="*/ 20518 w 224569"/>
              <a:gd name="connsiteY15" fmla="*/ 89032 h 215740"/>
              <a:gd name="connsiteX16" fmla="*/ 420 w 224569"/>
              <a:gd name="connsiteY16" fmla="*/ 15023 h 215740"/>
              <a:gd name="connsiteX17" fmla="*/ 8802 w 224569"/>
              <a:gd name="connsiteY17" fmla="*/ 354 h 215740"/>
              <a:gd name="connsiteX18" fmla="*/ 17089 w 224569"/>
              <a:gd name="connsiteY18" fmla="*/ 1116 h 21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4569" h="215740">
                <a:moveTo>
                  <a:pt x="17089" y="1116"/>
                </a:moveTo>
                <a:lnTo>
                  <a:pt x="217781" y="97128"/>
                </a:lnTo>
                <a:cubicBezTo>
                  <a:pt x="223686" y="99986"/>
                  <a:pt x="226258" y="107034"/>
                  <a:pt x="223401" y="113035"/>
                </a:cubicBezTo>
                <a:cubicBezTo>
                  <a:pt x="222258" y="115511"/>
                  <a:pt x="220257" y="117512"/>
                  <a:pt x="217781" y="118655"/>
                </a:cubicBezTo>
                <a:lnTo>
                  <a:pt x="17089" y="214572"/>
                </a:lnTo>
                <a:cubicBezTo>
                  <a:pt x="11184" y="217429"/>
                  <a:pt x="4040" y="214857"/>
                  <a:pt x="1182" y="208952"/>
                </a:cubicBezTo>
                <a:cubicBezTo>
                  <a:pt x="-56" y="206380"/>
                  <a:pt x="-342" y="203427"/>
                  <a:pt x="420" y="200665"/>
                </a:cubicBezTo>
                <a:lnTo>
                  <a:pt x="20518" y="127037"/>
                </a:lnTo>
                <a:cubicBezTo>
                  <a:pt x="20994" y="125227"/>
                  <a:pt x="22614" y="123798"/>
                  <a:pt x="24519" y="123608"/>
                </a:cubicBezTo>
                <a:lnTo>
                  <a:pt x="121769" y="110368"/>
                </a:lnTo>
                <a:cubicBezTo>
                  <a:pt x="122626" y="110273"/>
                  <a:pt x="123293" y="109701"/>
                  <a:pt x="123579" y="108939"/>
                </a:cubicBezTo>
                <a:lnTo>
                  <a:pt x="123769" y="108368"/>
                </a:lnTo>
                <a:cubicBezTo>
                  <a:pt x="123960" y="107225"/>
                  <a:pt x="123293" y="106177"/>
                  <a:pt x="122245" y="105796"/>
                </a:cubicBezTo>
                <a:lnTo>
                  <a:pt x="121674" y="105796"/>
                </a:lnTo>
                <a:cubicBezTo>
                  <a:pt x="121674" y="105796"/>
                  <a:pt x="24519" y="92461"/>
                  <a:pt x="24519" y="92461"/>
                </a:cubicBezTo>
                <a:cubicBezTo>
                  <a:pt x="22614" y="92175"/>
                  <a:pt x="21090" y="90842"/>
                  <a:pt x="20518" y="89032"/>
                </a:cubicBezTo>
                <a:lnTo>
                  <a:pt x="420" y="15023"/>
                </a:lnTo>
                <a:cubicBezTo>
                  <a:pt x="-1294" y="8641"/>
                  <a:pt x="2516" y="2164"/>
                  <a:pt x="8802" y="354"/>
                </a:cubicBezTo>
                <a:cubicBezTo>
                  <a:pt x="11565" y="-313"/>
                  <a:pt x="14517" y="-27"/>
                  <a:pt x="17089" y="1116"/>
                </a:cubicBezTo>
                <a:close/>
              </a:path>
            </a:pathLst>
          </a:custGeom>
          <a:solidFill>
            <a:srgbClr val="185AB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91F2C"/>
              </a:solidFill>
              <a:effectLst/>
              <a:uLnTx/>
              <a:uFillTx/>
              <a:latin typeface="Segoe UI Semibold"/>
              <a:ea typeface="+mn-ea"/>
              <a:cs typeface="Segoe UI" pitchFamily="34" charset="0"/>
            </a:endParaRPr>
          </a:p>
        </p:txBody>
      </p:sp>
      <p:sp>
        <p:nvSpPr>
          <p:cNvPr id="8" name="Freeform: Shape 7">
            <a:extLst>
              <a:ext uri="{FF2B5EF4-FFF2-40B4-BE49-F238E27FC236}">
                <a16:creationId xmlns:a16="http://schemas.microsoft.com/office/drawing/2014/main" id="{AF34212A-A677-E70A-ACB2-411EBEB1A19A}"/>
              </a:ext>
            </a:extLst>
          </p:cNvPr>
          <p:cNvSpPr/>
          <p:nvPr userDrawn="1"/>
        </p:nvSpPr>
        <p:spPr bwMode="auto">
          <a:xfrm flipV="1">
            <a:off x="1830038" y="4661782"/>
            <a:ext cx="3883937" cy="34895"/>
          </a:xfrm>
          <a:custGeom>
            <a:avLst/>
            <a:gdLst>
              <a:gd name="connsiteX0" fmla="*/ 0 w 3431195"/>
              <a:gd name="connsiteY0" fmla="*/ 34895 h 34895"/>
              <a:gd name="connsiteX1" fmla="*/ 3431195 w 3431195"/>
              <a:gd name="connsiteY1" fmla="*/ 34895 h 34895"/>
              <a:gd name="connsiteX2" fmla="*/ 3425907 w 3431195"/>
              <a:gd name="connsiteY2" fmla="*/ 27052 h 34895"/>
              <a:gd name="connsiteX3" fmla="*/ 3360599 w 3431195"/>
              <a:gd name="connsiteY3" fmla="*/ 0 h 34895"/>
              <a:gd name="connsiteX4" fmla="*/ 70596 w 3431195"/>
              <a:gd name="connsiteY4" fmla="*/ 0 h 34895"/>
              <a:gd name="connsiteX5" fmla="*/ 5289 w 3431195"/>
              <a:gd name="connsiteY5" fmla="*/ 27052 h 34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31195" h="34895">
                <a:moveTo>
                  <a:pt x="0" y="34895"/>
                </a:moveTo>
                <a:lnTo>
                  <a:pt x="3431195" y="34895"/>
                </a:lnTo>
                <a:lnTo>
                  <a:pt x="3425907" y="27052"/>
                </a:lnTo>
                <a:cubicBezTo>
                  <a:pt x="3409193" y="10338"/>
                  <a:pt x="3386103" y="0"/>
                  <a:pt x="3360599" y="0"/>
                </a:cubicBezTo>
                <a:lnTo>
                  <a:pt x="70596" y="0"/>
                </a:lnTo>
                <a:cubicBezTo>
                  <a:pt x="45092" y="0"/>
                  <a:pt x="22002" y="10338"/>
                  <a:pt x="5289" y="27052"/>
                </a:cubicBezTo>
                <a:close/>
              </a:path>
            </a:pathLst>
          </a:custGeom>
          <a:solidFill>
            <a:srgbClr val="185AB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91F2C"/>
              </a:solidFill>
              <a:effectLst/>
              <a:uLnTx/>
              <a:uFillTx/>
              <a:latin typeface="Segoe UI Semibold"/>
              <a:ea typeface="Segoe UI" pitchFamily="34" charset="0"/>
              <a:cs typeface="Segoe UI" pitchFamily="34" charset="0"/>
            </a:endParaRPr>
          </a:p>
        </p:txBody>
      </p:sp>
      <p:sp>
        <p:nvSpPr>
          <p:cNvPr id="9" name="Graphic 19">
            <a:extLst>
              <a:ext uri="{FF2B5EF4-FFF2-40B4-BE49-F238E27FC236}">
                <a16:creationId xmlns:a16="http://schemas.microsoft.com/office/drawing/2014/main" id="{1ADFE83A-4C74-5B45-0675-9F6EB364CC53}"/>
              </a:ext>
            </a:extLst>
          </p:cNvPr>
          <p:cNvSpPr>
            <a:spLocks noChangeAspect="1"/>
          </p:cNvSpPr>
          <p:nvPr userDrawn="1"/>
        </p:nvSpPr>
        <p:spPr>
          <a:xfrm>
            <a:off x="2273132" y="4358853"/>
            <a:ext cx="165977" cy="166255"/>
          </a:xfrm>
          <a:custGeom>
            <a:avLst/>
            <a:gdLst>
              <a:gd name="connsiteX0" fmla="*/ 93062 w 190562"/>
              <a:gd name="connsiteY0" fmla="*/ 16716 h 190880"/>
              <a:gd name="connsiteX1" fmla="*/ 173834 w 190562"/>
              <a:gd name="connsiteY1" fmla="*/ 16716 h 190880"/>
              <a:gd name="connsiteX2" fmla="*/ 175549 w 190562"/>
              <a:gd name="connsiteY2" fmla="*/ 95774 h 190880"/>
              <a:gd name="connsiteX3" fmla="*/ 173739 w 190562"/>
              <a:gd name="connsiteY3" fmla="*/ 97679 h 190880"/>
              <a:gd name="connsiteX4" fmla="*/ 89919 w 190562"/>
              <a:gd name="connsiteY4" fmla="*/ 181499 h 190880"/>
              <a:gd name="connsiteX5" fmla="*/ 89538 w 190562"/>
              <a:gd name="connsiteY5" fmla="*/ 181785 h 190880"/>
              <a:gd name="connsiteX6" fmla="*/ 40770 w 190562"/>
              <a:gd name="connsiteY6" fmla="*/ 180451 h 190880"/>
              <a:gd name="connsiteX7" fmla="*/ 37246 w 190562"/>
              <a:gd name="connsiteY7" fmla="*/ 134350 h 190880"/>
              <a:gd name="connsiteX8" fmla="*/ 38008 w 190562"/>
              <a:gd name="connsiteY8" fmla="*/ 133112 h 190880"/>
              <a:gd name="connsiteX9" fmla="*/ 38484 w 190562"/>
              <a:gd name="connsiteY9" fmla="*/ 132540 h 190880"/>
              <a:gd name="connsiteX10" fmla="*/ 39341 w 190562"/>
              <a:gd name="connsiteY10" fmla="*/ 131683 h 190880"/>
              <a:gd name="connsiteX11" fmla="*/ 40675 w 190562"/>
              <a:gd name="connsiteY11" fmla="*/ 130254 h 190880"/>
              <a:gd name="connsiteX12" fmla="*/ 40675 w 190562"/>
              <a:gd name="connsiteY12" fmla="*/ 130254 h 190880"/>
              <a:gd name="connsiteX13" fmla="*/ 111541 w 190562"/>
              <a:gd name="connsiteY13" fmla="*/ 59293 h 190880"/>
              <a:gd name="connsiteX14" fmla="*/ 120875 w 190562"/>
              <a:gd name="connsiteY14" fmla="*/ 58626 h 190880"/>
              <a:gd name="connsiteX15" fmla="*/ 121637 w 190562"/>
              <a:gd name="connsiteY15" fmla="*/ 59293 h 190880"/>
              <a:gd name="connsiteX16" fmla="*/ 122304 w 190562"/>
              <a:gd name="connsiteY16" fmla="*/ 68628 h 190880"/>
              <a:gd name="connsiteX17" fmla="*/ 121637 w 190562"/>
              <a:gd name="connsiteY17" fmla="*/ 69390 h 190880"/>
              <a:gd name="connsiteX18" fmla="*/ 49342 w 190562"/>
              <a:gd name="connsiteY18" fmla="*/ 141875 h 190880"/>
              <a:gd name="connsiteX19" fmla="*/ 50771 w 190562"/>
              <a:gd name="connsiteY19" fmla="*/ 170355 h 190880"/>
              <a:gd name="connsiteX20" fmla="*/ 79537 w 190562"/>
              <a:gd name="connsiteY20" fmla="*/ 171498 h 190880"/>
              <a:gd name="connsiteX21" fmla="*/ 163642 w 190562"/>
              <a:gd name="connsiteY21" fmla="*/ 87392 h 190880"/>
              <a:gd name="connsiteX22" fmla="*/ 163642 w 190562"/>
              <a:gd name="connsiteY22" fmla="*/ 26813 h 190880"/>
              <a:gd name="connsiteX23" fmla="*/ 104587 w 190562"/>
              <a:gd name="connsiteY23" fmla="*/ 25289 h 190880"/>
              <a:gd name="connsiteX24" fmla="*/ 102968 w 190562"/>
              <a:gd name="connsiteY24" fmla="*/ 26813 h 190880"/>
              <a:gd name="connsiteX25" fmla="*/ 102873 w 190562"/>
              <a:gd name="connsiteY25" fmla="*/ 26813 h 190880"/>
              <a:gd name="connsiteX26" fmla="*/ 12195 w 190562"/>
              <a:gd name="connsiteY26" fmla="*/ 117777 h 190880"/>
              <a:gd name="connsiteX27" fmla="*/ 2098 w 190562"/>
              <a:gd name="connsiteY27" fmla="*/ 117777 h 190880"/>
              <a:gd name="connsiteX28" fmla="*/ 1432 w 190562"/>
              <a:gd name="connsiteY28" fmla="*/ 108442 h 190880"/>
              <a:gd name="connsiteX29" fmla="*/ 2098 w 190562"/>
              <a:gd name="connsiteY29" fmla="*/ 107680 h 190880"/>
              <a:gd name="connsiteX30" fmla="*/ 93062 w 190562"/>
              <a:gd name="connsiteY30" fmla="*/ 16716 h 190880"/>
              <a:gd name="connsiteX31" fmla="*/ 93062 w 190562"/>
              <a:gd name="connsiteY31" fmla="*/ 16716 h 19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90562" h="190880">
                <a:moveTo>
                  <a:pt x="93062" y="16716"/>
                </a:moveTo>
                <a:cubicBezTo>
                  <a:pt x="115351" y="-5572"/>
                  <a:pt x="151546" y="-5572"/>
                  <a:pt x="173834" y="16716"/>
                </a:cubicBezTo>
                <a:cubicBezTo>
                  <a:pt x="195551" y="38433"/>
                  <a:pt x="196123" y="73390"/>
                  <a:pt x="175549" y="95774"/>
                </a:cubicBezTo>
                <a:lnTo>
                  <a:pt x="173739" y="97679"/>
                </a:lnTo>
                <a:lnTo>
                  <a:pt x="89919" y="181499"/>
                </a:lnTo>
                <a:lnTo>
                  <a:pt x="89538" y="181785"/>
                </a:lnTo>
                <a:cubicBezTo>
                  <a:pt x="75631" y="194358"/>
                  <a:pt x="54105" y="193881"/>
                  <a:pt x="40770" y="180451"/>
                </a:cubicBezTo>
                <a:cubicBezTo>
                  <a:pt x="28197" y="167878"/>
                  <a:pt x="27054" y="148257"/>
                  <a:pt x="37246" y="134350"/>
                </a:cubicBezTo>
                <a:cubicBezTo>
                  <a:pt x="37436" y="133874"/>
                  <a:pt x="37722" y="133493"/>
                  <a:pt x="38008" y="133112"/>
                </a:cubicBezTo>
                <a:lnTo>
                  <a:pt x="38484" y="132540"/>
                </a:lnTo>
                <a:lnTo>
                  <a:pt x="39341" y="131683"/>
                </a:lnTo>
                <a:lnTo>
                  <a:pt x="40675" y="130254"/>
                </a:lnTo>
                <a:lnTo>
                  <a:pt x="40675" y="130254"/>
                </a:lnTo>
                <a:cubicBezTo>
                  <a:pt x="40675" y="130254"/>
                  <a:pt x="111541" y="59293"/>
                  <a:pt x="111541" y="59293"/>
                </a:cubicBezTo>
                <a:cubicBezTo>
                  <a:pt x="114112" y="56721"/>
                  <a:pt x="118018" y="56531"/>
                  <a:pt x="120875" y="58626"/>
                </a:cubicBezTo>
                <a:lnTo>
                  <a:pt x="121637" y="59293"/>
                </a:lnTo>
                <a:cubicBezTo>
                  <a:pt x="124209" y="61865"/>
                  <a:pt x="124399" y="65770"/>
                  <a:pt x="122304" y="68628"/>
                </a:cubicBezTo>
                <a:lnTo>
                  <a:pt x="121637" y="69390"/>
                </a:lnTo>
                <a:lnTo>
                  <a:pt x="49342" y="141875"/>
                </a:lnTo>
                <a:cubicBezTo>
                  <a:pt x="42484" y="150257"/>
                  <a:pt x="42961" y="162544"/>
                  <a:pt x="50771" y="170355"/>
                </a:cubicBezTo>
                <a:cubicBezTo>
                  <a:pt x="58677" y="178260"/>
                  <a:pt x="71250" y="178641"/>
                  <a:pt x="79537" y="171498"/>
                </a:cubicBezTo>
                <a:lnTo>
                  <a:pt x="163642" y="87392"/>
                </a:lnTo>
                <a:cubicBezTo>
                  <a:pt x="180406" y="70628"/>
                  <a:pt x="180406" y="43482"/>
                  <a:pt x="163642" y="26813"/>
                </a:cubicBezTo>
                <a:cubicBezTo>
                  <a:pt x="147450" y="10620"/>
                  <a:pt x="121447" y="10049"/>
                  <a:pt x="104587" y="25289"/>
                </a:cubicBezTo>
                <a:lnTo>
                  <a:pt x="102968" y="26813"/>
                </a:lnTo>
                <a:lnTo>
                  <a:pt x="102873" y="26813"/>
                </a:lnTo>
                <a:cubicBezTo>
                  <a:pt x="102873" y="26813"/>
                  <a:pt x="12195" y="117777"/>
                  <a:pt x="12195" y="117777"/>
                </a:cubicBezTo>
                <a:cubicBezTo>
                  <a:pt x="9433" y="120539"/>
                  <a:pt x="4861" y="120539"/>
                  <a:pt x="2098" y="117777"/>
                </a:cubicBezTo>
                <a:cubicBezTo>
                  <a:pt x="-473" y="115205"/>
                  <a:pt x="-664" y="111300"/>
                  <a:pt x="1432" y="108442"/>
                </a:cubicBezTo>
                <a:lnTo>
                  <a:pt x="2098" y="107680"/>
                </a:lnTo>
                <a:lnTo>
                  <a:pt x="93062" y="16716"/>
                </a:lnTo>
                <a:lnTo>
                  <a:pt x="93062" y="16716"/>
                </a:lnTo>
                <a:close/>
              </a:path>
            </a:pathLst>
          </a:custGeom>
          <a:solidFill>
            <a:srgbClr val="291817"/>
          </a:solidFill>
          <a:ln w="952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10" name="Graphic 21">
            <a:extLst>
              <a:ext uri="{FF2B5EF4-FFF2-40B4-BE49-F238E27FC236}">
                <a16:creationId xmlns:a16="http://schemas.microsoft.com/office/drawing/2014/main" id="{0649A01B-200C-0F00-6A76-0AD2759155BE}"/>
              </a:ext>
            </a:extLst>
          </p:cNvPr>
          <p:cNvSpPr>
            <a:spLocks noChangeAspect="1"/>
          </p:cNvSpPr>
          <p:nvPr userDrawn="1"/>
        </p:nvSpPr>
        <p:spPr>
          <a:xfrm>
            <a:off x="2006398" y="4358853"/>
            <a:ext cx="166332" cy="166255"/>
          </a:xfrm>
          <a:custGeom>
            <a:avLst/>
            <a:gdLst>
              <a:gd name="connsiteX0" fmla="*/ 109221 w 333435"/>
              <a:gd name="connsiteY0" fmla="*/ 242888 h 333279"/>
              <a:gd name="connsiteX1" fmla="*/ 123889 w 333435"/>
              <a:gd name="connsiteY1" fmla="*/ 247555 h 333279"/>
              <a:gd name="connsiteX2" fmla="*/ 138558 w 333435"/>
              <a:gd name="connsiteY2" fmla="*/ 242983 h 333279"/>
              <a:gd name="connsiteX3" fmla="*/ 147321 w 333435"/>
              <a:gd name="connsiteY3" fmla="*/ 232124 h 333279"/>
              <a:gd name="connsiteX4" fmla="*/ 159132 w 333435"/>
              <a:gd name="connsiteY4" fmla="*/ 196215 h 333279"/>
              <a:gd name="connsiteX5" fmla="*/ 173324 w 333435"/>
              <a:gd name="connsiteY5" fmla="*/ 173260 h 333279"/>
              <a:gd name="connsiteX6" fmla="*/ 196279 w 333435"/>
              <a:gd name="connsiteY6" fmla="*/ 159068 h 333279"/>
              <a:gd name="connsiteX7" fmla="*/ 230855 w 333435"/>
              <a:gd name="connsiteY7" fmla="*/ 147828 h 333279"/>
              <a:gd name="connsiteX8" fmla="*/ 243142 w 333435"/>
              <a:gd name="connsiteY8" fmla="*/ 138494 h 333279"/>
              <a:gd name="connsiteX9" fmla="*/ 247810 w 333435"/>
              <a:gd name="connsiteY9" fmla="*/ 123825 h 333279"/>
              <a:gd name="connsiteX10" fmla="*/ 243142 w 333435"/>
              <a:gd name="connsiteY10" fmla="*/ 109157 h 333279"/>
              <a:gd name="connsiteX11" fmla="*/ 230855 w 333435"/>
              <a:gd name="connsiteY11" fmla="*/ 99822 h 333279"/>
              <a:gd name="connsiteX12" fmla="*/ 195613 w 333435"/>
              <a:gd name="connsiteY12" fmla="*/ 88487 h 333279"/>
              <a:gd name="connsiteX13" fmla="*/ 172657 w 333435"/>
              <a:gd name="connsiteY13" fmla="*/ 74295 h 333279"/>
              <a:gd name="connsiteX14" fmla="*/ 158465 w 333435"/>
              <a:gd name="connsiteY14" fmla="*/ 51435 h 333279"/>
              <a:gd name="connsiteX15" fmla="*/ 147226 w 333435"/>
              <a:gd name="connsiteY15" fmla="*/ 16859 h 333279"/>
              <a:gd name="connsiteX16" fmla="*/ 137891 w 333435"/>
              <a:gd name="connsiteY16" fmla="*/ 4572 h 333279"/>
              <a:gd name="connsiteX17" fmla="*/ 123223 w 333435"/>
              <a:gd name="connsiteY17" fmla="*/ 0 h 333279"/>
              <a:gd name="connsiteX18" fmla="*/ 108554 w 333435"/>
              <a:gd name="connsiteY18" fmla="*/ 4572 h 333279"/>
              <a:gd name="connsiteX19" fmla="*/ 99124 w 333435"/>
              <a:gd name="connsiteY19" fmla="*/ 17145 h 333279"/>
              <a:gd name="connsiteX20" fmla="*/ 87790 w 333435"/>
              <a:gd name="connsiteY20" fmla="*/ 52102 h 333279"/>
              <a:gd name="connsiteX21" fmla="*/ 74074 w 333435"/>
              <a:gd name="connsiteY21" fmla="*/ 74295 h 333279"/>
              <a:gd name="connsiteX22" fmla="*/ 51595 w 333435"/>
              <a:gd name="connsiteY22" fmla="*/ 88487 h 333279"/>
              <a:gd name="connsiteX23" fmla="*/ 17019 w 333435"/>
              <a:gd name="connsiteY23" fmla="*/ 99727 h 333279"/>
              <a:gd name="connsiteX24" fmla="*/ 7208 w 333435"/>
              <a:gd name="connsiteY24" fmla="*/ 106013 h 333279"/>
              <a:gd name="connsiteX25" fmla="*/ 1207 w 333435"/>
              <a:gd name="connsiteY25" fmla="*/ 116015 h 333279"/>
              <a:gd name="connsiteX26" fmla="*/ 350 w 333435"/>
              <a:gd name="connsiteY26" fmla="*/ 127635 h 333279"/>
              <a:gd name="connsiteX27" fmla="*/ 4732 w 333435"/>
              <a:gd name="connsiteY27" fmla="*/ 138398 h 333279"/>
              <a:gd name="connsiteX28" fmla="*/ 17305 w 333435"/>
              <a:gd name="connsiteY28" fmla="*/ 147828 h 333279"/>
              <a:gd name="connsiteX29" fmla="*/ 51499 w 333435"/>
              <a:gd name="connsiteY29" fmla="*/ 158877 h 333279"/>
              <a:gd name="connsiteX30" fmla="*/ 74455 w 333435"/>
              <a:gd name="connsiteY30" fmla="*/ 173069 h 333279"/>
              <a:gd name="connsiteX31" fmla="*/ 79312 w 333435"/>
              <a:gd name="connsiteY31" fmla="*/ 178594 h 333279"/>
              <a:gd name="connsiteX32" fmla="*/ 88647 w 333435"/>
              <a:gd name="connsiteY32" fmla="*/ 196120 h 333279"/>
              <a:gd name="connsiteX33" fmla="*/ 99886 w 333435"/>
              <a:gd name="connsiteY33" fmla="*/ 230600 h 333279"/>
              <a:gd name="connsiteX34" fmla="*/ 109221 w 333435"/>
              <a:gd name="connsiteY34" fmla="*/ 242888 h 333279"/>
              <a:gd name="connsiteX35" fmla="*/ 125413 w 333435"/>
              <a:gd name="connsiteY35" fmla="*/ 222694 h 333279"/>
              <a:gd name="connsiteX36" fmla="*/ 124842 w 333435"/>
              <a:gd name="connsiteY36" fmla="*/ 223456 h 333279"/>
              <a:gd name="connsiteX37" fmla="*/ 123889 w 333435"/>
              <a:gd name="connsiteY37" fmla="*/ 223742 h 333279"/>
              <a:gd name="connsiteX38" fmla="*/ 122937 w 333435"/>
              <a:gd name="connsiteY38" fmla="*/ 223456 h 333279"/>
              <a:gd name="connsiteX39" fmla="*/ 122461 w 333435"/>
              <a:gd name="connsiteY39" fmla="*/ 222980 h 333279"/>
              <a:gd name="connsiteX40" fmla="*/ 111316 w 333435"/>
              <a:gd name="connsiteY40" fmla="*/ 188690 h 333279"/>
              <a:gd name="connsiteX41" fmla="*/ 98172 w 333435"/>
              <a:gd name="connsiteY41" fmla="*/ 164021 h 333279"/>
              <a:gd name="connsiteX42" fmla="*/ 91409 w 333435"/>
              <a:gd name="connsiteY42" fmla="*/ 156305 h 333279"/>
              <a:gd name="connsiteX43" fmla="*/ 59024 w 333435"/>
              <a:gd name="connsiteY43" fmla="*/ 136303 h 333279"/>
              <a:gd name="connsiteX44" fmla="*/ 25020 w 333435"/>
              <a:gd name="connsiteY44" fmla="*/ 125349 h 333279"/>
              <a:gd name="connsiteX45" fmla="*/ 24258 w 333435"/>
              <a:gd name="connsiteY45" fmla="*/ 124778 h 333279"/>
              <a:gd name="connsiteX46" fmla="*/ 23972 w 333435"/>
              <a:gd name="connsiteY46" fmla="*/ 123825 h 333279"/>
              <a:gd name="connsiteX47" fmla="*/ 24258 w 333435"/>
              <a:gd name="connsiteY47" fmla="*/ 122873 h 333279"/>
              <a:gd name="connsiteX48" fmla="*/ 24734 w 333435"/>
              <a:gd name="connsiteY48" fmla="*/ 122396 h 333279"/>
              <a:gd name="connsiteX49" fmla="*/ 59215 w 333435"/>
              <a:gd name="connsiteY49" fmla="*/ 111252 h 333279"/>
              <a:gd name="connsiteX50" fmla="*/ 91028 w 333435"/>
              <a:gd name="connsiteY50" fmla="*/ 91154 h 333279"/>
              <a:gd name="connsiteX51" fmla="*/ 110364 w 333435"/>
              <a:gd name="connsiteY51" fmla="*/ 59912 h 333279"/>
              <a:gd name="connsiteX52" fmla="*/ 121699 w 333435"/>
              <a:gd name="connsiteY52" fmla="*/ 25051 h 333279"/>
              <a:gd name="connsiteX53" fmla="*/ 122270 w 333435"/>
              <a:gd name="connsiteY53" fmla="*/ 24289 h 333279"/>
              <a:gd name="connsiteX54" fmla="*/ 123223 w 333435"/>
              <a:gd name="connsiteY54" fmla="*/ 24003 h 333279"/>
              <a:gd name="connsiteX55" fmla="*/ 124175 w 333435"/>
              <a:gd name="connsiteY55" fmla="*/ 24289 h 333279"/>
              <a:gd name="connsiteX56" fmla="*/ 124651 w 333435"/>
              <a:gd name="connsiteY56" fmla="*/ 24765 h 333279"/>
              <a:gd name="connsiteX57" fmla="*/ 135796 w 333435"/>
              <a:gd name="connsiteY57" fmla="*/ 59055 h 333279"/>
              <a:gd name="connsiteX58" fmla="*/ 155703 w 333435"/>
              <a:gd name="connsiteY58" fmla="*/ 91250 h 333279"/>
              <a:gd name="connsiteX59" fmla="*/ 188088 w 333435"/>
              <a:gd name="connsiteY59" fmla="*/ 111252 h 333279"/>
              <a:gd name="connsiteX60" fmla="*/ 222378 w 333435"/>
              <a:gd name="connsiteY60" fmla="*/ 122396 h 333279"/>
              <a:gd name="connsiteX61" fmla="*/ 223045 w 333435"/>
              <a:gd name="connsiteY61" fmla="*/ 122587 h 333279"/>
              <a:gd name="connsiteX62" fmla="*/ 223616 w 333435"/>
              <a:gd name="connsiteY62" fmla="*/ 123063 h 333279"/>
              <a:gd name="connsiteX63" fmla="*/ 223902 w 333435"/>
              <a:gd name="connsiteY63" fmla="*/ 124016 h 333279"/>
              <a:gd name="connsiteX64" fmla="*/ 223616 w 333435"/>
              <a:gd name="connsiteY64" fmla="*/ 124968 h 333279"/>
              <a:gd name="connsiteX65" fmla="*/ 223140 w 333435"/>
              <a:gd name="connsiteY65" fmla="*/ 125444 h 333279"/>
              <a:gd name="connsiteX66" fmla="*/ 188755 w 333435"/>
              <a:gd name="connsiteY66" fmla="*/ 136589 h 333279"/>
              <a:gd name="connsiteX67" fmla="*/ 156465 w 333435"/>
              <a:gd name="connsiteY67" fmla="*/ 156591 h 333279"/>
              <a:gd name="connsiteX68" fmla="*/ 136558 w 333435"/>
              <a:gd name="connsiteY68" fmla="*/ 188881 h 333279"/>
              <a:gd name="connsiteX69" fmla="*/ 125509 w 333435"/>
              <a:gd name="connsiteY69" fmla="*/ 222885 h 333279"/>
              <a:gd name="connsiteX70" fmla="*/ 256001 w 333435"/>
              <a:gd name="connsiteY70" fmla="*/ 329851 h 333279"/>
              <a:gd name="connsiteX71" fmla="*/ 266669 w 333435"/>
              <a:gd name="connsiteY71" fmla="*/ 333280 h 333279"/>
              <a:gd name="connsiteX72" fmla="*/ 266669 w 333435"/>
              <a:gd name="connsiteY72" fmla="*/ 333280 h 333279"/>
              <a:gd name="connsiteX73" fmla="*/ 277528 w 333435"/>
              <a:gd name="connsiteY73" fmla="*/ 329851 h 333279"/>
              <a:gd name="connsiteX74" fmla="*/ 284290 w 333435"/>
              <a:gd name="connsiteY74" fmla="*/ 320707 h 333279"/>
              <a:gd name="connsiteX75" fmla="*/ 289720 w 333435"/>
              <a:gd name="connsiteY75" fmla="*/ 304038 h 333279"/>
              <a:gd name="connsiteX76" fmla="*/ 295149 w 333435"/>
              <a:gd name="connsiteY76" fmla="*/ 295180 h 333279"/>
              <a:gd name="connsiteX77" fmla="*/ 304007 w 333435"/>
              <a:gd name="connsiteY77" fmla="*/ 289751 h 333279"/>
              <a:gd name="connsiteX78" fmla="*/ 321057 w 333435"/>
              <a:gd name="connsiteY78" fmla="*/ 284226 h 333279"/>
              <a:gd name="connsiteX79" fmla="*/ 328201 w 333435"/>
              <a:gd name="connsiteY79" fmla="*/ 279654 h 333279"/>
              <a:gd name="connsiteX80" fmla="*/ 332582 w 333435"/>
              <a:gd name="connsiteY80" fmla="*/ 272415 h 333279"/>
              <a:gd name="connsiteX81" fmla="*/ 333249 w 333435"/>
              <a:gd name="connsiteY81" fmla="*/ 263938 h 333279"/>
              <a:gd name="connsiteX82" fmla="*/ 330106 w 333435"/>
              <a:gd name="connsiteY82" fmla="*/ 256032 h 333279"/>
              <a:gd name="connsiteX83" fmla="*/ 320485 w 333435"/>
              <a:gd name="connsiteY83" fmla="*/ 249079 h 333279"/>
              <a:gd name="connsiteX84" fmla="*/ 303721 w 333435"/>
              <a:gd name="connsiteY84" fmla="*/ 243650 h 333279"/>
              <a:gd name="connsiteX85" fmla="*/ 294863 w 333435"/>
              <a:gd name="connsiteY85" fmla="*/ 238220 h 333279"/>
              <a:gd name="connsiteX86" fmla="*/ 289434 w 333435"/>
              <a:gd name="connsiteY86" fmla="*/ 229362 h 333279"/>
              <a:gd name="connsiteX87" fmla="*/ 283909 w 333435"/>
              <a:gd name="connsiteY87" fmla="*/ 212312 h 333279"/>
              <a:gd name="connsiteX88" fmla="*/ 277147 w 333435"/>
              <a:gd name="connsiteY88" fmla="*/ 203359 h 333279"/>
              <a:gd name="connsiteX89" fmla="*/ 269241 w 333435"/>
              <a:gd name="connsiteY89" fmla="*/ 200120 h 333279"/>
              <a:gd name="connsiteX90" fmla="*/ 260668 w 333435"/>
              <a:gd name="connsiteY90" fmla="*/ 200787 h 333279"/>
              <a:gd name="connsiteX91" fmla="*/ 253334 w 333435"/>
              <a:gd name="connsiteY91" fmla="*/ 205264 h 333279"/>
              <a:gd name="connsiteX92" fmla="*/ 248857 w 333435"/>
              <a:gd name="connsiteY92" fmla="*/ 212503 h 333279"/>
              <a:gd name="connsiteX93" fmla="*/ 243428 w 333435"/>
              <a:gd name="connsiteY93" fmla="*/ 229267 h 333279"/>
              <a:gd name="connsiteX94" fmla="*/ 238094 w 333435"/>
              <a:gd name="connsiteY94" fmla="*/ 238030 h 333279"/>
              <a:gd name="connsiteX95" fmla="*/ 229522 w 333435"/>
              <a:gd name="connsiteY95" fmla="*/ 243554 h 333279"/>
              <a:gd name="connsiteX96" fmla="*/ 212472 w 333435"/>
              <a:gd name="connsiteY96" fmla="*/ 249079 h 333279"/>
              <a:gd name="connsiteX97" fmla="*/ 203518 w 333435"/>
              <a:gd name="connsiteY97" fmla="*/ 255937 h 333279"/>
              <a:gd name="connsiteX98" fmla="*/ 200185 w 333435"/>
              <a:gd name="connsiteY98" fmla="*/ 266700 h 333279"/>
              <a:gd name="connsiteX99" fmla="*/ 203709 w 333435"/>
              <a:gd name="connsiteY99" fmla="*/ 277463 h 333279"/>
              <a:gd name="connsiteX100" fmla="*/ 212853 w 333435"/>
              <a:gd name="connsiteY100" fmla="*/ 284131 h 333279"/>
              <a:gd name="connsiteX101" fmla="*/ 229522 w 333435"/>
              <a:gd name="connsiteY101" fmla="*/ 289560 h 333279"/>
              <a:gd name="connsiteX102" fmla="*/ 238380 w 333435"/>
              <a:gd name="connsiteY102" fmla="*/ 295085 h 333279"/>
              <a:gd name="connsiteX103" fmla="*/ 243809 w 333435"/>
              <a:gd name="connsiteY103" fmla="*/ 303943 h 333279"/>
              <a:gd name="connsiteX104" fmla="*/ 249334 w 333435"/>
              <a:gd name="connsiteY104" fmla="*/ 320993 h 333279"/>
              <a:gd name="connsiteX105" fmla="*/ 256096 w 333435"/>
              <a:gd name="connsiteY105" fmla="*/ 329946 h 333279"/>
              <a:gd name="connsiteX106" fmla="*/ 236761 w 333435"/>
              <a:gd name="connsiteY106" fmla="*/ 266986 h 333279"/>
              <a:gd name="connsiteX107" fmla="*/ 235618 w 333435"/>
              <a:gd name="connsiteY107" fmla="*/ 266605 h 333279"/>
              <a:gd name="connsiteX108" fmla="*/ 236951 w 333435"/>
              <a:gd name="connsiteY108" fmla="*/ 266129 h 333279"/>
              <a:gd name="connsiteX109" fmla="*/ 254858 w 333435"/>
              <a:gd name="connsiteY109" fmla="*/ 254794 h 333279"/>
              <a:gd name="connsiteX110" fmla="*/ 265907 w 333435"/>
              <a:gd name="connsiteY110" fmla="*/ 236696 h 333279"/>
              <a:gd name="connsiteX111" fmla="*/ 266288 w 333435"/>
              <a:gd name="connsiteY111" fmla="*/ 235553 h 333279"/>
              <a:gd name="connsiteX112" fmla="*/ 266669 w 333435"/>
              <a:gd name="connsiteY112" fmla="*/ 236792 h 333279"/>
              <a:gd name="connsiteX113" fmla="*/ 277909 w 333435"/>
              <a:gd name="connsiteY113" fmla="*/ 254984 h 333279"/>
              <a:gd name="connsiteX114" fmla="*/ 296101 w 333435"/>
              <a:gd name="connsiteY114" fmla="*/ 266224 h 333279"/>
              <a:gd name="connsiteX115" fmla="*/ 297625 w 333435"/>
              <a:gd name="connsiteY115" fmla="*/ 266700 h 333279"/>
              <a:gd name="connsiteX116" fmla="*/ 296482 w 333435"/>
              <a:gd name="connsiteY116" fmla="*/ 267081 h 333279"/>
              <a:gd name="connsiteX117" fmla="*/ 278290 w 333435"/>
              <a:gd name="connsiteY117" fmla="*/ 278321 h 333279"/>
              <a:gd name="connsiteX118" fmla="*/ 267050 w 333435"/>
              <a:gd name="connsiteY118" fmla="*/ 296513 h 333279"/>
              <a:gd name="connsiteX119" fmla="*/ 266669 w 333435"/>
              <a:gd name="connsiteY119" fmla="*/ 297656 h 333279"/>
              <a:gd name="connsiteX120" fmla="*/ 266288 w 333435"/>
              <a:gd name="connsiteY120" fmla="*/ 296513 h 333279"/>
              <a:gd name="connsiteX121" fmla="*/ 255049 w 333435"/>
              <a:gd name="connsiteY121" fmla="*/ 278225 h 333279"/>
              <a:gd name="connsiteX122" fmla="*/ 236761 w 333435"/>
              <a:gd name="connsiteY122" fmla="*/ 266986 h 333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333435" h="333279">
                <a:moveTo>
                  <a:pt x="109221" y="242888"/>
                </a:moveTo>
                <a:cubicBezTo>
                  <a:pt x="113507" y="245936"/>
                  <a:pt x="118651" y="247555"/>
                  <a:pt x="123889" y="247555"/>
                </a:cubicBezTo>
                <a:cubicBezTo>
                  <a:pt x="129128" y="247555"/>
                  <a:pt x="134272" y="245936"/>
                  <a:pt x="138558" y="242983"/>
                </a:cubicBezTo>
                <a:cubicBezTo>
                  <a:pt x="142368" y="240221"/>
                  <a:pt x="145416" y="236506"/>
                  <a:pt x="147321" y="232124"/>
                </a:cubicBezTo>
                <a:lnTo>
                  <a:pt x="159132" y="196215"/>
                </a:lnTo>
                <a:cubicBezTo>
                  <a:pt x="161989" y="187547"/>
                  <a:pt x="166847" y="179737"/>
                  <a:pt x="173324" y="173260"/>
                </a:cubicBezTo>
                <a:cubicBezTo>
                  <a:pt x="179801" y="166783"/>
                  <a:pt x="187612" y="161925"/>
                  <a:pt x="196279" y="159068"/>
                </a:cubicBezTo>
                <a:lnTo>
                  <a:pt x="230855" y="147828"/>
                </a:lnTo>
                <a:cubicBezTo>
                  <a:pt x="235808" y="146114"/>
                  <a:pt x="240094" y="142875"/>
                  <a:pt x="243142" y="138494"/>
                </a:cubicBezTo>
                <a:cubicBezTo>
                  <a:pt x="246190" y="134207"/>
                  <a:pt x="247810" y="129064"/>
                  <a:pt x="247810" y="123825"/>
                </a:cubicBezTo>
                <a:cubicBezTo>
                  <a:pt x="247810" y="118586"/>
                  <a:pt x="246190" y="113443"/>
                  <a:pt x="243142" y="109157"/>
                </a:cubicBezTo>
                <a:cubicBezTo>
                  <a:pt x="240094" y="104870"/>
                  <a:pt x="235808" y="101632"/>
                  <a:pt x="230855" y="99822"/>
                </a:cubicBezTo>
                <a:lnTo>
                  <a:pt x="195613" y="88487"/>
                </a:lnTo>
                <a:cubicBezTo>
                  <a:pt x="186945" y="85630"/>
                  <a:pt x="179134" y="80772"/>
                  <a:pt x="172657" y="74295"/>
                </a:cubicBezTo>
                <a:cubicBezTo>
                  <a:pt x="166276" y="67913"/>
                  <a:pt x="161418" y="60008"/>
                  <a:pt x="158465" y="51435"/>
                </a:cubicBezTo>
                <a:lnTo>
                  <a:pt x="147226" y="16859"/>
                </a:lnTo>
                <a:cubicBezTo>
                  <a:pt x="145511" y="11906"/>
                  <a:pt x="142273" y="7620"/>
                  <a:pt x="137891" y="4572"/>
                </a:cubicBezTo>
                <a:cubicBezTo>
                  <a:pt x="133605" y="1619"/>
                  <a:pt x="128461" y="0"/>
                  <a:pt x="123223" y="0"/>
                </a:cubicBezTo>
                <a:cubicBezTo>
                  <a:pt x="117984" y="0"/>
                  <a:pt x="112840" y="1619"/>
                  <a:pt x="108554" y="4572"/>
                </a:cubicBezTo>
                <a:cubicBezTo>
                  <a:pt x="104173" y="7715"/>
                  <a:pt x="100934" y="12097"/>
                  <a:pt x="99124" y="17145"/>
                </a:cubicBezTo>
                <a:lnTo>
                  <a:pt x="87790" y="52102"/>
                </a:lnTo>
                <a:cubicBezTo>
                  <a:pt x="84932" y="60389"/>
                  <a:pt x="80265" y="68009"/>
                  <a:pt x="74074" y="74295"/>
                </a:cubicBezTo>
                <a:cubicBezTo>
                  <a:pt x="67787" y="80677"/>
                  <a:pt x="60072" y="85534"/>
                  <a:pt x="51595" y="88487"/>
                </a:cubicBezTo>
                <a:lnTo>
                  <a:pt x="17019" y="99727"/>
                </a:lnTo>
                <a:cubicBezTo>
                  <a:pt x="13304" y="101060"/>
                  <a:pt x="9970" y="103156"/>
                  <a:pt x="7208" y="106013"/>
                </a:cubicBezTo>
                <a:cubicBezTo>
                  <a:pt x="4446" y="108871"/>
                  <a:pt x="2446" y="112300"/>
                  <a:pt x="1207" y="116015"/>
                </a:cubicBezTo>
                <a:cubicBezTo>
                  <a:pt x="-31" y="119729"/>
                  <a:pt x="-317" y="123730"/>
                  <a:pt x="350" y="127635"/>
                </a:cubicBezTo>
                <a:cubicBezTo>
                  <a:pt x="922" y="131540"/>
                  <a:pt x="2446" y="135255"/>
                  <a:pt x="4732" y="138398"/>
                </a:cubicBezTo>
                <a:cubicBezTo>
                  <a:pt x="7875" y="142780"/>
                  <a:pt x="12256" y="146114"/>
                  <a:pt x="17305" y="147828"/>
                </a:cubicBezTo>
                <a:lnTo>
                  <a:pt x="51499" y="158877"/>
                </a:lnTo>
                <a:cubicBezTo>
                  <a:pt x="60167" y="161735"/>
                  <a:pt x="67978" y="166688"/>
                  <a:pt x="74455" y="173069"/>
                </a:cubicBezTo>
                <a:cubicBezTo>
                  <a:pt x="76169" y="174784"/>
                  <a:pt x="77788" y="176689"/>
                  <a:pt x="79312" y="178594"/>
                </a:cubicBezTo>
                <a:cubicBezTo>
                  <a:pt x="83408" y="183833"/>
                  <a:pt x="86551" y="189738"/>
                  <a:pt x="88647" y="196120"/>
                </a:cubicBezTo>
                <a:lnTo>
                  <a:pt x="99886" y="230600"/>
                </a:lnTo>
                <a:cubicBezTo>
                  <a:pt x="101601" y="235553"/>
                  <a:pt x="104839" y="239840"/>
                  <a:pt x="109221" y="242888"/>
                </a:cubicBezTo>
                <a:close/>
                <a:moveTo>
                  <a:pt x="125413" y="222694"/>
                </a:moveTo>
                <a:lnTo>
                  <a:pt x="124842" y="223456"/>
                </a:lnTo>
                <a:cubicBezTo>
                  <a:pt x="124842" y="223456"/>
                  <a:pt x="124175" y="223742"/>
                  <a:pt x="123889" y="223742"/>
                </a:cubicBezTo>
                <a:cubicBezTo>
                  <a:pt x="123508" y="223742"/>
                  <a:pt x="123223" y="223647"/>
                  <a:pt x="122937" y="223456"/>
                </a:cubicBezTo>
                <a:cubicBezTo>
                  <a:pt x="122746" y="223361"/>
                  <a:pt x="122556" y="223171"/>
                  <a:pt x="122461" y="222980"/>
                </a:cubicBezTo>
                <a:lnTo>
                  <a:pt x="111316" y="188690"/>
                </a:lnTo>
                <a:cubicBezTo>
                  <a:pt x="108364" y="179737"/>
                  <a:pt x="103982" y="171450"/>
                  <a:pt x="98172" y="164021"/>
                </a:cubicBezTo>
                <a:cubicBezTo>
                  <a:pt x="96076" y="161258"/>
                  <a:pt x="93790" y="158687"/>
                  <a:pt x="91409" y="156305"/>
                </a:cubicBezTo>
                <a:cubicBezTo>
                  <a:pt x="82265" y="147257"/>
                  <a:pt x="71216" y="140399"/>
                  <a:pt x="59024" y="136303"/>
                </a:cubicBezTo>
                <a:lnTo>
                  <a:pt x="25020" y="125349"/>
                </a:lnTo>
                <a:cubicBezTo>
                  <a:pt x="25020" y="125349"/>
                  <a:pt x="24448" y="124968"/>
                  <a:pt x="24258" y="124778"/>
                </a:cubicBezTo>
                <a:cubicBezTo>
                  <a:pt x="24067" y="124492"/>
                  <a:pt x="23972" y="124206"/>
                  <a:pt x="23972" y="123825"/>
                </a:cubicBezTo>
                <a:cubicBezTo>
                  <a:pt x="23972" y="123444"/>
                  <a:pt x="24067" y="123158"/>
                  <a:pt x="24258" y="122873"/>
                </a:cubicBezTo>
                <a:cubicBezTo>
                  <a:pt x="24353" y="122682"/>
                  <a:pt x="24544" y="122492"/>
                  <a:pt x="24734" y="122396"/>
                </a:cubicBezTo>
                <a:lnTo>
                  <a:pt x="59215" y="111252"/>
                </a:lnTo>
                <a:cubicBezTo>
                  <a:pt x="71216" y="107061"/>
                  <a:pt x="82170" y="100203"/>
                  <a:pt x="91028" y="91154"/>
                </a:cubicBezTo>
                <a:cubicBezTo>
                  <a:pt x="99696" y="82296"/>
                  <a:pt x="106268" y="71628"/>
                  <a:pt x="110364" y="59912"/>
                </a:cubicBezTo>
                <a:lnTo>
                  <a:pt x="121699" y="25051"/>
                </a:lnTo>
                <a:cubicBezTo>
                  <a:pt x="121699" y="25051"/>
                  <a:pt x="121984" y="24479"/>
                  <a:pt x="122270" y="24289"/>
                </a:cubicBezTo>
                <a:cubicBezTo>
                  <a:pt x="122556" y="24098"/>
                  <a:pt x="122842" y="24003"/>
                  <a:pt x="123223" y="24003"/>
                </a:cubicBezTo>
                <a:cubicBezTo>
                  <a:pt x="123604" y="24003"/>
                  <a:pt x="123889" y="24098"/>
                  <a:pt x="124175" y="24289"/>
                </a:cubicBezTo>
                <a:cubicBezTo>
                  <a:pt x="124366" y="24384"/>
                  <a:pt x="124556" y="24575"/>
                  <a:pt x="124651" y="24765"/>
                </a:cubicBezTo>
                <a:lnTo>
                  <a:pt x="135796" y="59055"/>
                </a:lnTo>
                <a:cubicBezTo>
                  <a:pt x="139891" y="71152"/>
                  <a:pt x="146654" y="82201"/>
                  <a:pt x="155703" y="91250"/>
                </a:cubicBezTo>
                <a:cubicBezTo>
                  <a:pt x="164847" y="100298"/>
                  <a:pt x="175896" y="107156"/>
                  <a:pt x="188088" y="111252"/>
                </a:cubicBezTo>
                <a:lnTo>
                  <a:pt x="222378" y="122396"/>
                </a:lnTo>
                <a:lnTo>
                  <a:pt x="223045" y="122587"/>
                </a:lnTo>
                <a:cubicBezTo>
                  <a:pt x="223045" y="122587"/>
                  <a:pt x="223426" y="122873"/>
                  <a:pt x="223616" y="123063"/>
                </a:cubicBezTo>
                <a:cubicBezTo>
                  <a:pt x="223807" y="123349"/>
                  <a:pt x="223902" y="123634"/>
                  <a:pt x="223902" y="124016"/>
                </a:cubicBezTo>
                <a:cubicBezTo>
                  <a:pt x="223902" y="124397"/>
                  <a:pt x="223902" y="124682"/>
                  <a:pt x="223616" y="124968"/>
                </a:cubicBezTo>
                <a:cubicBezTo>
                  <a:pt x="223521" y="125159"/>
                  <a:pt x="223330" y="125349"/>
                  <a:pt x="223140" y="125444"/>
                </a:cubicBezTo>
                <a:lnTo>
                  <a:pt x="188755" y="136589"/>
                </a:lnTo>
                <a:cubicBezTo>
                  <a:pt x="176563" y="140589"/>
                  <a:pt x="165514" y="147447"/>
                  <a:pt x="156465" y="156591"/>
                </a:cubicBezTo>
                <a:cubicBezTo>
                  <a:pt x="147416" y="165640"/>
                  <a:pt x="140558" y="176784"/>
                  <a:pt x="136558" y="188881"/>
                </a:cubicBezTo>
                <a:lnTo>
                  <a:pt x="125509" y="222885"/>
                </a:lnTo>
                <a:close/>
                <a:moveTo>
                  <a:pt x="256001" y="329851"/>
                </a:moveTo>
                <a:cubicBezTo>
                  <a:pt x="259144" y="332042"/>
                  <a:pt x="262859" y="333280"/>
                  <a:pt x="266669" y="333280"/>
                </a:cubicBezTo>
                <a:lnTo>
                  <a:pt x="266669" y="333280"/>
                </a:lnTo>
                <a:cubicBezTo>
                  <a:pt x="270574" y="333280"/>
                  <a:pt x="274384" y="332042"/>
                  <a:pt x="277528" y="329851"/>
                </a:cubicBezTo>
                <a:cubicBezTo>
                  <a:pt x="280671" y="327565"/>
                  <a:pt x="283052" y="324422"/>
                  <a:pt x="284290" y="320707"/>
                </a:cubicBezTo>
                <a:lnTo>
                  <a:pt x="289720" y="304038"/>
                </a:lnTo>
                <a:cubicBezTo>
                  <a:pt x="290863" y="300704"/>
                  <a:pt x="292672" y="297656"/>
                  <a:pt x="295149" y="295180"/>
                </a:cubicBezTo>
                <a:cubicBezTo>
                  <a:pt x="297625" y="292703"/>
                  <a:pt x="300673" y="290798"/>
                  <a:pt x="304007" y="289751"/>
                </a:cubicBezTo>
                <a:lnTo>
                  <a:pt x="321057" y="284226"/>
                </a:lnTo>
                <a:cubicBezTo>
                  <a:pt x="323724" y="283274"/>
                  <a:pt x="326200" y="281750"/>
                  <a:pt x="328201" y="279654"/>
                </a:cubicBezTo>
                <a:cubicBezTo>
                  <a:pt x="330201" y="277559"/>
                  <a:pt x="331725" y="275082"/>
                  <a:pt x="332582" y="272415"/>
                </a:cubicBezTo>
                <a:cubicBezTo>
                  <a:pt x="333439" y="269653"/>
                  <a:pt x="333630" y="266795"/>
                  <a:pt x="333249" y="263938"/>
                </a:cubicBezTo>
                <a:cubicBezTo>
                  <a:pt x="332773" y="261080"/>
                  <a:pt x="331725" y="258413"/>
                  <a:pt x="330106" y="256032"/>
                </a:cubicBezTo>
                <a:cubicBezTo>
                  <a:pt x="327724" y="252698"/>
                  <a:pt x="324391" y="250317"/>
                  <a:pt x="320485" y="249079"/>
                </a:cubicBezTo>
                <a:lnTo>
                  <a:pt x="303721" y="243650"/>
                </a:lnTo>
                <a:cubicBezTo>
                  <a:pt x="300388" y="242506"/>
                  <a:pt x="297340" y="240697"/>
                  <a:pt x="294863" y="238220"/>
                </a:cubicBezTo>
                <a:cubicBezTo>
                  <a:pt x="292387" y="235744"/>
                  <a:pt x="290482" y="232696"/>
                  <a:pt x="289434" y="229362"/>
                </a:cubicBezTo>
                <a:lnTo>
                  <a:pt x="283909" y="212312"/>
                </a:lnTo>
                <a:cubicBezTo>
                  <a:pt x="282671" y="208693"/>
                  <a:pt x="280290" y="205550"/>
                  <a:pt x="277147" y="203359"/>
                </a:cubicBezTo>
                <a:cubicBezTo>
                  <a:pt x="274765" y="201644"/>
                  <a:pt x="272098" y="200597"/>
                  <a:pt x="269241" y="200120"/>
                </a:cubicBezTo>
                <a:cubicBezTo>
                  <a:pt x="266383" y="199644"/>
                  <a:pt x="263431" y="199930"/>
                  <a:pt x="260668" y="200787"/>
                </a:cubicBezTo>
                <a:cubicBezTo>
                  <a:pt x="257906" y="201644"/>
                  <a:pt x="255430" y="203168"/>
                  <a:pt x="253334" y="205264"/>
                </a:cubicBezTo>
                <a:cubicBezTo>
                  <a:pt x="251239" y="207264"/>
                  <a:pt x="249715" y="209836"/>
                  <a:pt x="248857" y="212503"/>
                </a:cubicBezTo>
                <a:lnTo>
                  <a:pt x="243428" y="229267"/>
                </a:lnTo>
                <a:cubicBezTo>
                  <a:pt x="242380" y="232505"/>
                  <a:pt x="240571" y="235553"/>
                  <a:pt x="238094" y="238030"/>
                </a:cubicBezTo>
                <a:cubicBezTo>
                  <a:pt x="235713" y="240506"/>
                  <a:pt x="232760" y="242411"/>
                  <a:pt x="229522" y="243554"/>
                </a:cubicBezTo>
                <a:lnTo>
                  <a:pt x="212472" y="249079"/>
                </a:lnTo>
                <a:cubicBezTo>
                  <a:pt x="208852" y="250317"/>
                  <a:pt x="205709" y="252794"/>
                  <a:pt x="203518" y="255937"/>
                </a:cubicBezTo>
                <a:cubicBezTo>
                  <a:pt x="201328" y="259080"/>
                  <a:pt x="200089" y="262890"/>
                  <a:pt x="200185" y="266700"/>
                </a:cubicBezTo>
                <a:cubicBezTo>
                  <a:pt x="200280" y="270510"/>
                  <a:pt x="201423" y="274320"/>
                  <a:pt x="203709" y="277463"/>
                </a:cubicBezTo>
                <a:cubicBezTo>
                  <a:pt x="205995" y="280607"/>
                  <a:pt x="209138" y="282893"/>
                  <a:pt x="212853" y="284131"/>
                </a:cubicBezTo>
                <a:lnTo>
                  <a:pt x="229522" y="289560"/>
                </a:lnTo>
                <a:cubicBezTo>
                  <a:pt x="232855" y="290703"/>
                  <a:pt x="235903" y="292513"/>
                  <a:pt x="238380" y="295085"/>
                </a:cubicBezTo>
                <a:cubicBezTo>
                  <a:pt x="240856" y="297561"/>
                  <a:pt x="242761" y="300609"/>
                  <a:pt x="243809" y="303943"/>
                </a:cubicBezTo>
                <a:lnTo>
                  <a:pt x="249334" y="320993"/>
                </a:lnTo>
                <a:cubicBezTo>
                  <a:pt x="250572" y="324612"/>
                  <a:pt x="252953" y="327755"/>
                  <a:pt x="256096" y="329946"/>
                </a:cubicBezTo>
                <a:close/>
                <a:moveTo>
                  <a:pt x="236761" y="266986"/>
                </a:moveTo>
                <a:lnTo>
                  <a:pt x="235618" y="266605"/>
                </a:lnTo>
                <a:lnTo>
                  <a:pt x="236951" y="266129"/>
                </a:lnTo>
                <a:cubicBezTo>
                  <a:pt x="243714" y="263747"/>
                  <a:pt x="249905" y="259937"/>
                  <a:pt x="254858" y="254794"/>
                </a:cubicBezTo>
                <a:cubicBezTo>
                  <a:pt x="259906" y="249650"/>
                  <a:pt x="263621" y="243459"/>
                  <a:pt x="265907" y="236696"/>
                </a:cubicBezTo>
                <a:lnTo>
                  <a:pt x="266288" y="235553"/>
                </a:lnTo>
                <a:lnTo>
                  <a:pt x="266669" y="236792"/>
                </a:lnTo>
                <a:cubicBezTo>
                  <a:pt x="268955" y="243650"/>
                  <a:pt x="272765" y="249841"/>
                  <a:pt x="277909" y="254984"/>
                </a:cubicBezTo>
                <a:cubicBezTo>
                  <a:pt x="283052" y="260128"/>
                  <a:pt x="289243" y="263938"/>
                  <a:pt x="296101" y="266224"/>
                </a:cubicBezTo>
                <a:lnTo>
                  <a:pt x="297625" y="266700"/>
                </a:lnTo>
                <a:lnTo>
                  <a:pt x="296482" y="267081"/>
                </a:lnTo>
                <a:cubicBezTo>
                  <a:pt x="289624" y="269367"/>
                  <a:pt x="283338" y="273177"/>
                  <a:pt x="278290" y="278321"/>
                </a:cubicBezTo>
                <a:cubicBezTo>
                  <a:pt x="273146" y="283464"/>
                  <a:pt x="269336" y="289655"/>
                  <a:pt x="267050" y="296513"/>
                </a:cubicBezTo>
                <a:lnTo>
                  <a:pt x="266669" y="297656"/>
                </a:lnTo>
                <a:lnTo>
                  <a:pt x="266288" y="296513"/>
                </a:lnTo>
                <a:cubicBezTo>
                  <a:pt x="264002" y="289655"/>
                  <a:pt x="260192" y="283369"/>
                  <a:pt x="255049" y="278225"/>
                </a:cubicBezTo>
                <a:cubicBezTo>
                  <a:pt x="249905" y="273082"/>
                  <a:pt x="243619" y="269272"/>
                  <a:pt x="236761" y="266986"/>
                </a:cubicBezTo>
                <a:close/>
              </a:path>
            </a:pathLst>
          </a:custGeom>
          <a:solidFill>
            <a:srgbClr val="291817"/>
          </a:solidFill>
          <a:ln w="952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11" name="Rectangle: Rounded Corners 10">
            <a:extLst>
              <a:ext uri="{FF2B5EF4-FFF2-40B4-BE49-F238E27FC236}">
                <a16:creationId xmlns:a16="http://schemas.microsoft.com/office/drawing/2014/main" id="{F4609842-B675-53BF-9EB0-7421F0741283}"/>
              </a:ext>
            </a:extLst>
          </p:cNvPr>
          <p:cNvSpPr/>
          <p:nvPr userDrawn="1"/>
        </p:nvSpPr>
        <p:spPr bwMode="auto">
          <a:xfrm>
            <a:off x="1810618" y="2231775"/>
            <a:ext cx="3922776" cy="2464903"/>
          </a:xfrm>
          <a:prstGeom prst="roundRect">
            <a:avLst>
              <a:gd name="adj" fmla="val 3735"/>
            </a:avLst>
          </a:prstGeom>
          <a:noFill/>
          <a:ln w="15875">
            <a:solidFill>
              <a:srgbClr val="B1B3B3"/>
            </a:solid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91F2C"/>
              </a:solidFill>
              <a:effectLst/>
              <a:uLnTx/>
              <a:uFillTx/>
              <a:latin typeface="Segoe UI Semibold"/>
              <a:ea typeface="Segoe UI" pitchFamily="34" charset="0"/>
              <a:cs typeface="Segoe UI" pitchFamily="34" charset="0"/>
            </a:endParaRPr>
          </a:p>
        </p:txBody>
      </p:sp>
      <p:pic>
        <p:nvPicPr>
          <p:cNvPr id="12" name="Picture 11" descr="Microsoft Copilot logo">
            <a:extLst>
              <a:ext uri="{FF2B5EF4-FFF2-40B4-BE49-F238E27FC236}">
                <a16:creationId xmlns:a16="http://schemas.microsoft.com/office/drawing/2014/main" id="{A1FB125A-07EE-14C7-00DE-C82B71BE999A}"/>
              </a:ext>
            </a:extLst>
          </p:cNvPr>
          <p:cNvPicPr>
            <a:picLocks noChangeAspect="1"/>
          </p:cNvPicPr>
          <p:nvPr userDrawn="1"/>
        </p:nvPicPr>
        <p:blipFill>
          <a:blip r:embed="rId3">
            <a:alphaModFix/>
          </a:blip>
          <a:stretch>
            <a:fillRect/>
          </a:stretch>
        </p:blipFill>
        <p:spPr>
          <a:xfrm>
            <a:off x="1840244" y="1802493"/>
            <a:ext cx="292608" cy="292608"/>
          </a:xfrm>
          <a:prstGeom prst="rect">
            <a:avLst/>
          </a:prstGeom>
          <a:noFill/>
          <a:ln>
            <a:noFill/>
            <a:headEnd type="none" w="med" len="med"/>
            <a:tailEnd type="none" w="med" len="med"/>
          </a:ln>
          <a:effectLst/>
        </p:spPr>
      </p:pic>
      <p:sp>
        <p:nvSpPr>
          <p:cNvPr id="19" name="Text Placeholder 18">
            <a:extLst>
              <a:ext uri="{FF2B5EF4-FFF2-40B4-BE49-F238E27FC236}">
                <a16:creationId xmlns:a16="http://schemas.microsoft.com/office/drawing/2014/main" id="{71B3ABD2-05DD-B4D6-A92E-CED6EE06205C}"/>
              </a:ext>
            </a:extLst>
          </p:cNvPr>
          <p:cNvSpPr>
            <a:spLocks noGrp="1"/>
          </p:cNvSpPr>
          <p:nvPr>
            <p:ph type="body" sz="quarter" idx="10"/>
          </p:nvPr>
        </p:nvSpPr>
        <p:spPr>
          <a:xfrm>
            <a:off x="2062163" y="2396389"/>
            <a:ext cx="3124200" cy="1249573"/>
          </a:xfrm>
        </p:spPr>
        <p:txBody>
          <a:bodyPr/>
          <a:lstStyle>
            <a:lvl1pPr marL="0" indent="0">
              <a:buNone/>
              <a:defRPr sz="1400"/>
            </a:lvl1pPr>
            <a:lvl2pPr marL="228600" indent="0">
              <a:buNone/>
              <a:defRPr sz="1400"/>
            </a:lvl2pPr>
            <a:lvl3pPr marL="457200" indent="0">
              <a:buNone/>
              <a:defRPr sz="1400"/>
            </a:lvl3pPr>
            <a:lvl4pPr marL="661988" indent="0">
              <a:buNone/>
              <a:defRPr sz="1400"/>
            </a:lvl4pPr>
            <a:lvl5pPr marL="855663"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4025314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56.xml><?xml version="1.0" encoding="utf-8"?>
<p:sldLayout xmlns:a="http://schemas.openxmlformats.org/drawingml/2006/main" xmlns:r="http://schemas.openxmlformats.org/officeDocument/2006/relationships" xmlns:p="http://schemas.openxmlformats.org/presentationml/2006/main">
  <p:cSld name="Theme 3 - Light">
    <p:bg>
      <p:bgPr>
        <a:blipFill dpi="0" rotWithShape="1">
          <a:blip r:embed="rId2">
            <a:lum/>
            <a:extLst>
              <a:ext uri="{96DAC541-7B7A-43D3-8B79-37D633B846F1}">
                <asvg:svgBlip xmlns:asvg="http://schemas.microsoft.com/office/drawing/2016/SVG/main" r:embed="rId3"/>
              </a:ext>
            </a:extLst>
          </a:blip>
          <a:srcRect/>
          <a:stretch>
            <a:fillRect/>
          </a:stretch>
        </a:blipFill>
        <a:effectLst/>
      </p:bgPr>
    </p:bg>
    <p:spTree>
      <p:nvGrpSpPr>
        <p:cNvPr id="1" name=""/>
        <p:cNvGrpSpPr/>
        <p:nvPr/>
      </p:nvGrpSpPr>
      <p:grpSpPr>
        <a:xfrm>
          <a:off x="0" y="0"/>
          <a:ext cx="0" cy="0"/>
          <a:chOff x="0" y="0"/>
          <a:chExt cx="0" cy="0"/>
        </a:xfrm>
      </p:grpSpPr>
      <p:grpSp>
        <p:nvGrpSpPr>
          <p:cNvPr id="10" name="Group 9" descr="Theme 3 16x9 background live shapes">
            <a:extLst>
              <a:ext uri="{FF2B5EF4-FFF2-40B4-BE49-F238E27FC236}">
                <a16:creationId xmlns:a16="http://schemas.microsoft.com/office/drawing/2014/main" id="{701B9F81-D668-8FC3-113F-F8E72862127D}"/>
              </a:ext>
            </a:extLst>
          </p:cNvPr>
          <p:cNvGrpSpPr>
            <a:grpSpLocks noChangeAspect="1"/>
          </p:cNvGrpSpPr>
          <p:nvPr userDrawn="1"/>
        </p:nvGrpSpPr>
        <p:grpSpPr>
          <a:xfrm>
            <a:off x="0" y="-1008856"/>
            <a:ext cx="1534583" cy="863263"/>
            <a:chOff x="7823983" y="0"/>
            <a:chExt cx="22756845" cy="12801600"/>
          </a:xfrm>
        </p:grpSpPr>
        <p:sp>
          <p:nvSpPr>
            <p:cNvPr id="11" name="Rectangle 10">
              <a:hlinkClick r:id="" action="ppaction://noaction"/>
              <a:extLst>
                <a:ext uri="{FF2B5EF4-FFF2-40B4-BE49-F238E27FC236}">
                  <a16:creationId xmlns:a16="http://schemas.microsoft.com/office/drawing/2014/main" id="{69B2D4A8-DEF8-AC9C-C93D-613F4D10CA31}"/>
                </a:ext>
                <a:ext uri="{C183D7F6-B498-43B3-948B-1728B52AA6E4}">
                  <adec:decorative xmlns:adec="http://schemas.microsoft.com/office/drawing/2017/decorative" val="1"/>
                </a:ext>
              </a:extLst>
            </p:cNvPr>
            <p:cNvSpPr/>
            <p:nvPr userDrawn="1"/>
          </p:nvSpPr>
          <p:spPr bwMode="auto">
            <a:xfrm>
              <a:off x="7823983" y="0"/>
              <a:ext cx="22756845" cy="12801600"/>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76" tIns="146302" rIns="182876" bIns="146302" numCol="1" spcCol="0" rtlCol="0" fromWordArt="0" anchor="t" anchorCtr="0" forceAA="0" compatLnSpc="1">
              <a:prstTxWarp prst="textNoShape">
                <a:avLst/>
              </a:prstTxWarp>
              <a:noAutofit/>
            </a:bodyPr>
            <a:lstStyle/>
            <a:p>
              <a:pPr defTabSz="932247" fontAlgn="base">
                <a:spcBef>
                  <a:spcPct val="0"/>
                </a:spcBef>
                <a:spcAft>
                  <a:spcPct val="0"/>
                </a:spcAft>
                <a:defRPr/>
              </a:pPr>
              <a:endParaRPr lang="en-US" sz="1200" b="1">
                <a:solidFill>
                  <a:srgbClr val="091F2C"/>
                </a:solidFill>
                <a:latin typeface="Segoe UI Variable Display Semibold" pitchFamily="2" charset="0"/>
                <a:cs typeface="Segoe UI" pitchFamily="34" charset="0"/>
              </a:endParaRPr>
            </a:p>
          </p:txBody>
        </p:sp>
        <p:pic>
          <p:nvPicPr>
            <p:cNvPr id="12" name="Picture 11">
              <a:extLst>
                <a:ext uri="{FF2B5EF4-FFF2-40B4-BE49-F238E27FC236}">
                  <a16:creationId xmlns:a16="http://schemas.microsoft.com/office/drawing/2014/main" id="{A7E170B6-641B-0C89-09A4-5A8372632F87}"/>
                </a:ext>
                <a:ext uri="{C183D7F6-B498-43B3-948B-1728B52AA6E4}">
                  <adec:decorative xmlns:adec="http://schemas.microsoft.com/office/drawing/2017/decorative" val="1"/>
                </a:ext>
              </a:extLst>
            </p:cNvPr>
            <p:cNvPicPr>
              <a:picLocks noChangeAspect="1"/>
            </p:cNvPicPr>
            <p:nvPr userDrawn="1"/>
          </p:nvPicPr>
          <p:blipFill>
            <a:blip r:embed="rId4">
              <a:alphaModFix amt="75000"/>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val="0"/>
                </a:ext>
              </a:extLst>
            </a:blip>
            <a:srcRect l="20372" t="12009" r="20372" b="40594"/>
            <a:stretch/>
          </p:blipFill>
          <p:spPr>
            <a:xfrm>
              <a:off x="7823983" y="0"/>
              <a:ext cx="22756845" cy="12801600"/>
            </a:xfrm>
            <a:prstGeom prst="rect">
              <a:avLst/>
            </a:prstGeom>
          </p:spPr>
        </p:pic>
        <p:sp>
          <p:nvSpPr>
            <p:cNvPr id="13" name="Rectangle 12">
              <a:hlinkClick r:id="" action="ppaction://noaction"/>
              <a:extLst>
                <a:ext uri="{FF2B5EF4-FFF2-40B4-BE49-F238E27FC236}">
                  <a16:creationId xmlns:a16="http://schemas.microsoft.com/office/drawing/2014/main" id="{43352A4B-C89E-A9B3-F717-BDDC685ABF76}"/>
                </a:ext>
                <a:ext uri="{C183D7F6-B498-43B3-948B-1728B52AA6E4}">
                  <adec:decorative xmlns:adec="http://schemas.microsoft.com/office/drawing/2017/decorative" val="1"/>
                </a:ext>
              </a:extLst>
            </p:cNvPr>
            <p:cNvSpPr/>
            <p:nvPr userDrawn="1"/>
          </p:nvSpPr>
          <p:spPr bwMode="auto">
            <a:xfrm>
              <a:off x="7823983" y="12"/>
              <a:ext cx="22756845" cy="12801588"/>
            </a:xfrm>
            <a:prstGeom prst="rect">
              <a:avLst/>
            </a:prstGeom>
            <a:gradFill flip="none" rotWithShape="1">
              <a:gsLst>
                <a:gs pos="0">
                  <a:srgbClr val="F65567">
                    <a:alpha val="33000"/>
                  </a:srgbClr>
                </a:gs>
                <a:gs pos="58000">
                  <a:srgbClr val="238CD9">
                    <a:alpha val="33000"/>
                  </a:srgbClr>
                </a:gs>
              </a:gsLst>
              <a:path path="circle">
                <a:fillToRect l="100000" t="100000"/>
              </a:path>
              <a:tileRect r="-100000" b="-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479" tIns="58783" rIns="73479" bIns="58783" numCol="1" spcCol="0" rtlCol="0" fromWordArt="0" anchor="t" anchorCtr="0" forceAA="0" compatLnSpc="1">
              <a:prstTxWarp prst="textNoShape">
                <a:avLst/>
              </a:prstTxWarp>
              <a:noAutofit/>
            </a:bodyPr>
            <a:lstStyle/>
            <a:p>
              <a:pPr defTabSz="374667" fontAlgn="base">
                <a:spcBef>
                  <a:spcPct val="0"/>
                </a:spcBef>
                <a:spcAft>
                  <a:spcPct val="0"/>
                </a:spcAft>
              </a:pPr>
              <a:endParaRPr lang="en-US" sz="500" b="1">
                <a:solidFill>
                  <a:srgbClr val="091F2C"/>
                </a:solidFill>
                <a:latin typeface="Segoe UI Variable Display Semibold" pitchFamily="2" charset="0"/>
                <a:cs typeface="Segoe UI" pitchFamily="34" charset="0"/>
              </a:endParaRPr>
            </a:p>
          </p:txBody>
        </p:sp>
      </p:grpSp>
    </p:spTree>
    <p:extLst>
      <p:ext uri="{BB962C8B-B14F-4D97-AF65-F5344CB8AC3E}">
        <p14:creationId xmlns:p14="http://schemas.microsoft.com/office/powerpoint/2010/main" val="895489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57.xml><?xml version="1.0" encoding="utf-8"?>
<p:sldLayout xmlns:a="http://schemas.openxmlformats.org/drawingml/2006/main" xmlns:r="http://schemas.openxmlformats.org/officeDocument/2006/relationships" xmlns:p="http://schemas.openxmlformats.org/presentationml/2006/main" userDrawn="1">
  <p:cSld name="Blank - White">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5970651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9" orient="horz" pos="1271">
          <p15:clr>
            <a:srgbClr val="5ACBF0"/>
          </p15:clr>
        </p15:guide>
      </p15:sldGuideLst>
    </p:ext>
  </p:extLst>
</p:sldLayout>
</file>

<file path=ppt/slideLayouts/slideLayout358.xml><?xml version="1.0" encoding="utf-8"?>
<p:sldLayout xmlns:a="http://schemas.openxmlformats.org/drawingml/2006/main" xmlns:r="http://schemas.openxmlformats.org/officeDocument/2006/relationships" xmlns:p="http://schemas.openxmlformats.org/presentationml/2006/main" showMasterSp="0" type="obj" preserve="1">
  <p:cSld name="1_Title and Content -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4C44EF48-B61D-A704-EA3C-00045FFB991D}"/>
              </a:ext>
            </a:extLst>
          </p:cNvPr>
          <p:cNvSpPr/>
          <p:nvPr userDrawn="1"/>
        </p:nvSpPr>
        <p:spPr>
          <a:xfrm>
            <a:off x="322521" y="283028"/>
            <a:ext cx="11546958" cy="6291943"/>
          </a:xfrm>
          <a:prstGeom prst="roundRect">
            <a:avLst>
              <a:gd name="adj" fmla="val 3511"/>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416CC-F10D-8591-BB64-0F308D5F8559}"/>
              </a:ext>
            </a:extLst>
          </p:cNvPr>
          <p:cNvSpPr>
            <a:spLocks noGrp="1"/>
          </p:cNvSpPr>
          <p:nvPr>
            <p:ph type="title"/>
          </p:nvPr>
        </p:nvSpPr>
        <p:spPr/>
        <p:txBody>
          <a:bodyPr/>
          <a:lstStyle>
            <a:lvl1pPr>
              <a:defRPr>
                <a:latin typeface="Segoe Sans Display Semibold" pitchFamily="2" charset="0"/>
                <a:cs typeface="Segoe Sans Display Semibold" pitchFamily="2" charset="0"/>
              </a:defRPr>
            </a:lvl1pPr>
          </a:lstStyle>
          <a:p>
            <a:r>
              <a:rPr lang="en-US"/>
              <a:t>Click to edit Master title style</a:t>
            </a:r>
          </a:p>
        </p:txBody>
      </p:sp>
      <p:sp>
        <p:nvSpPr>
          <p:cNvPr id="3" name="Content Placeholder 2">
            <a:extLst>
              <a:ext uri="{FF2B5EF4-FFF2-40B4-BE49-F238E27FC236}">
                <a16:creationId xmlns:a16="http://schemas.microsoft.com/office/drawing/2014/main" id="{0D1B207D-4F51-0831-AE0C-E30A11AE00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8299056"/>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F2B9C-6C80-CAF7-46F7-38B5ED8B9717}"/>
              </a:ext>
            </a:extLst>
          </p:cNvPr>
          <p:cNvSpPr>
            <a:spLocks noGrp="1"/>
          </p:cNvSpPr>
          <p:nvPr>
            <p:ph type="title"/>
          </p:nvPr>
        </p:nvSpPr>
        <p:spPr/>
        <p:txBody>
          <a:bodyPr/>
          <a:lstStyle>
            <a:lvl1pPr>
              <a:defRPr>
                <a:latin typeface="Segoe Sans Display Semibold" pitchFamily="2" charset="0"/>
                <a:cs typeface="Segoe Sans Display Semibold" pitchFamily="2" charset="0"/>
              </a:defRPr>
            </a:lvl1pPr>
          </a:lstStyle>
          <a:p>
            <a:r>
              <a:rPr lang="en-US"/>
              <a:t>Click to edit Master title style</a:t>
            </a:r>
          </a:p>
        </p:txBody>
      </p:sp>
      <p:sp>
        <p:nvSpPr>
          <p:cNvPr id="3" name="Content Placeholder 2">
            <a:extLst>
              <a:ext uri="{FF2B5EF4-FFF2-40B4-BE49-F238E27FC236}">
                <a16:creationId xmlns:a16="http://schemas.microsoft.com/office/drawing/2014/main" id="{09261384-4982-A003-A22D-CEFD29C505F2}"/>
              </a:ext>
            </a:extLst>
          </p:cNvPr>
          <p:cNvSpPr>
            <a:spLocks noGrp="1"/>
          </p:cNvSpPr>
          <p:nvPr>
            <p:ph sz="half" idx="1"/>
          </p:nvPr>
        </p:nvSpPr>
        <p:spPr>
          <a:xfrm>
            <a:off x="890225" y="1620061"/>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44612B7-003F-F88F-DD2D-0EAB38253683}"/>
              </a:ext>
            </a:extLst>
          </p:cNvPr>
          <p:cNvSpPr>
            <a:spLocks noGrp="1"/>
          </p:cNvSpPr>
          <p:nvPr>
            <p:ph sz="half" idx="2"/>
          </p:nvPr>
        </p:nvSpPr>
        <p:spPr>
          <a:xfrm>
            <a:off x="6224225" y="1620061"/>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5495392"/>
      </p:ext>
    </p:extLst>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45EC9-3A5C-BF10-4EC3-BBD790D1CC90}"/>
              </a:ext>
            </a:extLst>
          </p:cNvPr>
          <p:cNvSpPr>
            <a:spLocks noGrp="1"/>
          </p:cNvSpPr>
          <p:nvPr>
            <p:ph type="body" idx="1"/>
          </p:nvPr>
        </p:nvSpPr>
        <p:spPr>
          <a:xfrm>
            <a:off x="809542" y="1536784"/>
            <a:ext cx="5157787" cy="823912"/>
          </a:xfrm>
          <a:noFill/>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25520A-2E0C-1AB0-12FE-75471C476D10}"/>
              </a:ext>
            </a:extLst>
          </p:cNvPr>
          <p:cNvSpPr>
            <a:spLocks noGrp="1"/>
          </p:cNvSpPr>
          <p:nvPr>
            <p:ph sz="half" idx="2"/>
          </p:nvPr>
        </p:nvSpPr>
        <p:spPr>
          <a:xfrm>
            <a:off x="809542" y="236069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9775E93-F1B0-A09F-367D-0B0EDC940B63}"/>
              </a:ext>
            </a:extLst>
          </p:cNvPr>
          <p:cNvSpPr>
            <a:spLocks noGrp="1"/>
          </p:cNvSpPr>
          <p:nvPr>
            <p:ph type="body" sz="quarter" idx="3"/>
          </p:nvPr>
        </p:nvSpPr>
        <p:spPr>
          <a:xfrm>
            <a:off x="6141954" y="1536784"/>
            <a:ext cx="5183188" cy="82391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D18764-07D2-DCA5-1817-8C19B4DD0EE8}"/>
              </a:ext>
            </a:extLst>
          </p:cNvPr>
          <p:cNvSpPr>
            <a:spLocks noGrp="1"/>
          </p:cNvSpPr>
          <p:nvPr>
            <p:ph sz="quarter" idx="4"/>
          </p:nvPr>
        </p:nvSpPr>
        <p:spPr>
          <a:xfrm>
            <a:off x="6141954" y="236069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1">
            <a:extLst>
              <a:ext uri="{FF2B5EF4-FFF2-40B4-BE49-F238E27FC236}">
                <a16:creationId xmlns:a16="http://schemas.microsoft.com/office/drawing/2014/main" id="{EA0F0C80-7FE6-276E-5F75-11D316628EA6}"/>
              </a:ext>
            </a:extLst>
          </p:cNvPr>
          <p:cNvSpPr>
            <a:spLocks noGrp="1"/>
          </p:cNvSpPr>
          <p:nvPr>
            <p:ph type="title"/>
          </p:nvPr>
        </p:nvSpPr>
        <p:spPr>
          <a:xfrm>
            <a:off x="629114" y="365126"/>
            <a:ext cx="11025680" cy="1072072"/>
          </a:xfrm>
        </p:spPr>
        <p:txBody>
          <a:bodyPr/>
          <a:lstStyle>
            <a:lvl1pPr>
              <a:defRPr>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2422578404"/>
      </p:ext>
    </p:extLst>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showMasterSp="0" type="titleOnly" preserve="1">
  <p:cSld name="6_Title Only">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143208B3-217E-A316-BD41-000CF45068A3}"/>
              </a:ext>
            </a:extLst>
          </p:cNvPr>
          <p:cNvSpPr/>
          <p:nvPr userDrawn="1"/>
        </p:nvSpPr>
        <p:spPr>
          <a:xfrm>
            <a:off x="322521" y="283028"/>
            <a:ext cx="11546958" cy="6291943"/>
          </a:xfrm>
          <a:prstGeom prst="roundRect">
            <a:avLst>
              <a:gd name="adj" fmla="val 3511"/>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0FF20-C27F-3AD6-A7BF-EF405F6887DE}"/>
              </a:ext>
            </a:extLst>
          </p:cNvPr>
          <p:cNvSpPr>
            <a:spLocks noGrp="1"/>
          </p:cNvSpPr>
          <p:nvPr>
            <p:ph type="title"/>
          </p:nvPr>
        </p:nvSpPr>
        <p:spPr/>
        <p:txBody>
          <a:bodyPr/>
          <a:lstStyle>
            <a:lvl1pPr algn="ctr">
              <a:defRPr>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2214620761"/>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showMasterSp="0" userDrawn="1">
  <p:cSld name="Big Number">
    <p:bg>
      <p:bgPr>
        <a:gradFill>
          <a:gsLst>
            <a:gs pos="2000">
              <a:srgbClr val="0179D4"/>
            </a:gs>
            <a:gs pos="32000">
              <a:srgbClr val="2CB6FF"/>
            </a:gs>
            <a:gs pos="44000">
              <a:srgbClr val="2DB6FF"/>
            </a:gs>
            <a:gs pos="81000">
              <a:srgbClr val="D962FA"/>
            </a:gs>
            <a:gs pos="96000">
              <a:srgbClr val="F69991"/>
            </a:gs>
          </a:gsLst>
          <a:lin ang="3600000" scaled="0"/>
        </a:grad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205DF549-0A30-C713-1ACA-9C2994C8D47A}"/>
              </a:ext>
            </a:extLst>
          </p:cNvPr>
          <p:cNvSpPr/>
          <p:nvPr userDrawn="1"/>
        </p:nvSpPr>
        <p:spPr>
          <a:xfrm>
            <a:off x="2144777" y="741145"/>
            <a:ext cx="7899400" cy="5428649"/>
          </a:xfrm>
          <a:prstGeom prst="roundRect">
            <a:avLst>
              <a:gd name="adj" fmla="val 3511"/>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E53C62E-72E5-F065-0EA5-5455A61A105D}"/>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6" name="Text Placeholder 5">
            <a:extLst>
              <a:ext uri="{FF2B5EF4-FFF2-40B4-BE49-F238E27FC236}">
                <a16:creationId xmlns:a16="http://schemas.microsoft.com/office/drawing/2014/main" id="{E61FDE9D-CE47-EE58-DDEB-A4E2C9956FDB}"/>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7" name="Text Placeholder 5">
            <a:extLst>
              <a:ext uri="{FF2B5EF4-FFF2-40B4-BE49-F238E27FC236}">
                <a16:creationId xmlns:a16="http://schemas.microsoft.com/office/drawing/2014/main" id="{483921F1-D334-EC88-D639-C6492418B9D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129989805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2">
          <p15:clr>
            <a:srgbClr val="A4A3A4"/>
          </p15:clr>
        </p15:guide>
        <p15:guide id="24" pos="6120">
          <p15:clr>
            <a:srgbClr val="A4A3A4"/>
          </p15:clr>
        </p15:guide>
        <p15:guide id="25" pos="6308">
          <p15:clr>
            <a:srgbClr val="A4A3A4"/>
          </p15:clr>
        </p15:guide>
        <p15:guide id="26" pos="6717">
          <p15:clr>
            <a:srgbClr val="A4A3A4"/>
          </p15:clr>
        </p15:guide>
        <p15:guide id="27" pos="6900">
          <p15:clr>
            <a:srgbClr val="A4A3A4"/>
          </p15:clr>
        </p15:guide>
        <p15:guide id="28" orient="horz" pos="888">
          <p15:clr>
            <a:srgbClr val="5ACBF0"/>
          </p15:clr>
        </p15:guide>
        <p15:guide id="29" orient="horz" pos="1271">
          <p15:clr>
            <a:srgbClr val="5ACBF0"/>
          </p15:clr>
        </p15:guide>
        <p15:guide id="30" orient="horz" pos="288">
          <p15:clr>
            <a:srgbClr val="5ACBF0"/>
          </p15:clr>
        </p15:guide>
      </p15:sldGuideLst>
    </p:ext>
  </p:extLst>
</p:sldLayout>
</file>

<file path=ppt/slideLayouts/slideLayout363.xml><?xml version="1.0" encoding="utf-8"?>
<p:sldLayout xmlns:a="http://schemas.openxmlformats.org/drawingml/2006/main" xmlns:r="http://schemas.openxmlformats.org/officeDocument/2006/relationships" xmlns:p="http://schemas.openxmlformats.org/presentationml/2006/main"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155455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364.xml><?xml version="1.0" encoding="utf-8"?>
<p:sldLayout xmlns:a="http://schemas.openxmlformats.org/drawingml/2006/main" xmlns:r="http://schemas.openxmlformats.org/officeDocument/2006/relationships" xmlns:p="http://schemas.openxmlformats.org/presentationml/2006/main">
  <p:cSld name="Blank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1581956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65.xml><?xml version="1.0" encoding="utf-8"?>
<p:sldLayout xmlns:a="http://schemas.openxmlformats.org/drawingml/2006/main" xmlns:r="http://schemas.openxmlformats.org/officeDocument/2006/relationships" xmlns:p="http://schemas.openxmlformats.org/presentationml/2006/main" showMasterSp="0">
  <p:cSld name="Section Title">
    <p:bg>
      <p:bgPr>
        <a:solidFill>
          <a:srgbClr val="091F2C"/>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55AB3C7-DD87-C9B0-751D-F81E1404C834}"/>
              </a:ext>
            </a:extLst>
          </p:cNvPr>
          <p:cNvPicPr>
            <a:picLocks noChangeAspect="1"/>
          </p:cNvPicPr>
          <p:nvPr userDrawn="1"/>
        </p:nvPicPr>
        <p:blipFill>
          <a:blip r:embed="rId2"/>
          <a:srcRect/>
          <a:stretch/>
        </p:blipFill>
        <p:spPr>
          <a:xfrm>
            <a:off x="1354" y="762"/>
            <a:ext cx="12189291" cy="6856476"/>
          </a:xfrm>
          <a:prstGeom prst="rect">
            <a:avLst/>
          </a:prstGeom>
        </p:spPr>
      </p:pic>
      <p:sp>
        <p:nvSpPr>
          <p:cNvPr id="2" name="Title 1"/>
          <p:cNvSpPr>
            <a:spLocks noGrp="1"/>
          </p:cNvSpPr>
          <p:nvPr>
            <p:ph type="title" hasCustomPrompt="1"/>
          </p:nvPr>
        </p:nvSpPr>
        <p:spPr>
          <a:xfrm>
            <a:off x="585216" y="2980408"/>
            <a:ext cx="66751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19173825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366.xml><?xml version="1.0" encoding="utf-8"?>
<p:sldLayout xmlns:a="http://schemas.openxmlformats.org/drawingml/2006/main" xmlns:r="http://schemas.openxmlformats.org/officeDocument/2006/relationships" xmlns:p="http://schemas.openxmlformats.org/presentationml/2006/main" showMasterSp="0" userDrawn="1">
  <p:cSld name="1_Blank Viva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548736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pos="3840">
          <p15:clr>
            <a:srgbClr val="C35EA4"/>
          </p15:clr>
        </p15:guide>
        <p15:guide id="2" orient="horz" pos="2160">
          <p15:clr>
            <a:srgbClr val="C35EA4"/>
          </p15:clr>
        </p15:guide>
      </p15:sldGuideLst>
    </p:ext>
  </p:extLst>
</p:sldLayout>
</file>

<file path=ppt/slideLayouts/slideLayout367.xml><?xml version="1.0" encoding="utf-8"?>
<p:sldLayout xmlns:a="http://schemas.openxmlformats.org/drawingml/2006/main" xmlns:r="http://schemas.openxmlformats.org/officeDocument/2006/relationships" xmlns:p="http://schemas.openxmlformats.org/presentationml/2006/main" userDrawn="1">
  <p:cSld name="Section divider - Gradient green 1">
    <p:bg>
      <p:bgPr>
        <a:gradFill>
          <a:gsLst>
            <a:gs pos="20000">
              <a:srgbClr val="254252"/>
            </a:gs>
            <a:gs pos="100000">
              <a:srgbClr val="00A389"/>
            </a:gs>
          </a:gsLst>
          <a:lin ang="2700000" scaled="1"/>
        </a:gradFill>
        <a:effectLst/>
      </p:bgPr>
    </p:bg>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D0C93E01-946E-B97A-E701-BDDCA7B844FE}"/>
              </a:ext>
            </a:extLst>
          </p:cNvPr>
          <p:cNvSpPr>
            <a:spLocks noGrp="1"/>
          </p:cNvSpPr>
          <p:nvPr>
            <p:ph type="title"/>
          </p:nvPr>
        </p:nvSpPr>
        <p:spPr>
          <a:xfrm>
            <a:off x="482095" y="1618158"/>
            <a:ext cx="7322491" cy="737305"/>
          </a:xfrm>
          <a:prstGeom prst="rect">
            <a:avLst/>
          </a:prstGeom>
        </p:spPr>
        <p:txBody>
          <a:bodyPr lIns="0" tIns="0" rIns="0" bIns="0"/>
          <a:lstStyle>
            <a:lvl1pPr>
              <a:defRPr sz="4000" baseline="0">
                <a:solidFill>
                  <a:schemeClr val="bg1"/>
                </a:solidFill>
              </a:defRPr>
            </a:lvl1pPr>
          </a:lstStyle>
          <a:p>
            <a:r>
              <a:rPr lang="en-US"/>
              <a:t>Click to edit Master title style</a:t>
            </a:r>
          </a:p>
        </p:txBody>
      </p:sp>
      <p:sp>
        <p:nvSpPr>
          <p:cNvPr id="6" name="page number">
            <a:extLst>
              <a:ext uri="{FF2B5EF4-FFF2-40B4-BE49-F238E27FC236}">
                <a16:creationId xmlns:a16="http://schemas.microsoft.com/office/drawing/2014/main" id="{4D2471B6-CB29-4A49-A06D-CEBA4B42C025}"/>
              </a:ext>
            </a:extLst>
          </p:cNvPr>
          <p:cNvSpPr>
            <a:spLocks noGrp="1"/>
          </p:cNvSpPr>
          <p:nvPr>
            <p:ph type="sldNum" sz="quarter" idx="7"/>
          </p:nvPr>
        </p:nvSpPr>
        <p:spPr>
          <a:xfrm>
            <a:off x="482094" y="6493110"/>
            <a:ext cx="137583" cy="102657"/>
          </a:xfrm>
        </p:spPr>
        <p:txBody>
          <a:bodyPr lIns="0" tIns="0" rIns="0" bIns="0"/>
          <a:lstStyle>
            <a:lvl1pPr>
              <a:defRPr sz="667" b="0" i="0">
                <a:solidFill>
                  <a:schemeClr val="bg1"/>
                </a:solidFill>
                <a:latin typeface="Segoe UI Regular" charset="0"/>
                <a:cs typeface="Segoe UI Regular" charset="0"/>
              </a:defRPr>
            </a:lvl1pPr>
          </a:lstStyle>
          <a:p>
            <a:pPr marL="21166">
              <a:spcBef>
                <a:spcPts val="125"/>
              </a:spcBef>
            </a:pPr>
            <a:fld id="{81D60167-4931-47E6-BA6A-407CBD079E47}" type="slidenum">
              <a:rPr lang="uk-UA" smtClean="0"/>
              <a:pPr marL="21166">
                <a:spcBef>
                  <a:spcPts val="125"/>
                </a:spcBef>
              </a:pPr>
              <a:t>‹#›</a:t>
            </a:fld>
            <a:endParaRPr lang="uk-UA"/>
          </a:p>
        </p:txBody>
      </p:sp>
    </p:spTree>
    <p:extLst>
      <p:ext uri="{BB962C8B-B14F-4D97-AF65-F5344CB8AC3E}">
        <p14:creationId xmlns:p14="http://schemas.microsoft.com/office/powerpoint/2010/main" val="1669620371"/>
      </p:ext>
    </p:extLst>
  </p:cSld>
  <p:clrMapOvr>
    <a:masterClrMapping/>
  </p:clrMapOvr>
  <p:extLst>
    <p:ext uri="{DCECCB84-F9BA-43D5-87BE-67443E8EF086}">
      <p15:sldGuideLst xmlns:p15="http://schemas.microsoft.com/office/powerpoint/2012/main">
        <p15:guide id="1" pos="360">
          <p15:clr>
            <a:srgbClr val="FBAE40"/>
          </p15:clr>
        </p15:guide>
        <p15:guide id="2" pos="2376">
          <p15:clr>
            <a:srgbClr val="FBAE40"/>
          </p15:clr>
        </p15:guide>
        <p15:guide id="3" pos="2520">
          <p15:clr>
            <a:srgbClr val="FBAE40"/>
          </p15:clr>
        </p15:guide>
        <p15:guide id="4" pos="3096">
          <p15:clr>
            <a:srgbClr val="FBAE40"/>
          </p15:clr>
        </p15:guide>
        <p15:guide id="5" pos="3240">
          <p15:clr>
            <a:srgbClr val="FBAE40"/>
          </p15:clr>
        </p15:guide>
        <p15:guide id="6" pos="4536">
          <p15:clr>
            <a:srgbClr val="FBAE40"/>
          </p15:clr>
        </p15:guide>
        <p15:guide id="7" pos="4680">
          <p15:clr>
            <a:srgbClr val="FBAE40"/>
          </p15:clr>
        </p15:guide>
        <p15:guide id="8" pos="5976">
          <p15:clr>
            <a:srgbClr val="FBAE40"/>
          </p15:clr>
        </p15:guide>
        <p15:guide id="9" pos="6120">
          <p15:clr>
            <a:srgbClr val="FBAE40"/>
          </p15:clr>
        </p15:guide>
        <p15:guide id="10" pos="6696">
          <p15:clr>
            <a:srgbClr val="FBAE40"/>
          </p15:clr>
        </p15:guide>
        <p15:guide id="11" pos="6840">
          <p15:clr>
            <a:srgbClr val="FBAE40"/>
          </p15:clr>
        </p15:guide>
        <p15:guide id="12" pos="8856">
          <p15:clr>
            <a:srgbClr val="FBAE40"/>
          </p15:clr>
        </p15:guide>
        <p15:guide id="13" pos="1656">
          <p15:clr>
            <a:srgbClr val="FBAE40"/>
          </p15:clr>
        </p15:guide>
        <p15:guide id="14" pos="1800">
          <p15:clr>
            <a:srgbClr val="FBAE40"/>
          </p15:clr>
        </p15:guide>
        <p15:guide id="15" pos="2232">
          <p15:clr>
            <a:srgbClr val="FBAE40"/>
          </p15:clr>
        </p15:guide>
        <p15:guide id="16" orient="horz" pos="360">
          <p15:clr>
            <a:srgbClr val="FBAE40"/>
          </p15:clr>
        </p15:guide>
        <p15:guide id="17" orient="horz" pos="1296">
          <p15:clr>
            <a:srgbClr val="FBAE40"/>
          </p15:clr>
        </p15:guide>
        <p15:guide id="18" orient="horz" pos="2592">
          <p15:clr>
            <a:srgbClr val="FBAE40"/>
          </p15:clr>
        </p15:guide>
        <p15:guide id="19" orient="horz" pos="2448">
          <p15:clr>
            <a:srgbClr val="FBAE40"/>
          </p15:clr>
        </p15:guide>
        <p15:guide id="20" orient="horz" pos="2736">
          <p15:clr>
            <a:srgbClr val="FBAE40"/>
          </p15:clr>
        </p15:guide>
        <p15:guide id="21" orient="horz" pos="3888">
          <p15:clr>
            <a:srgbClr val="FBAE40"/>
          </p15:clr>
        </p15:guide>
        <p15:guide id="22" orient="horz" pos="4320">
          <p15:clr>
            <a:srgbClr val="FBAE40"/>
          </p15:clr>
        </p15:guide>
        <p15:guide id="23" orient="horz" pos="4824">
          <p15:clr>
            <a:srgbClr val="FBAE40"/>
          </p15:clr>
        </p15:guide>
        <p15:guide id="24" orient="horz" pos="4680">
          <p15:clr>
            <a:srgbClr val="FBAE40"/>
          </p15:clr>
        </p15:guide>
      </p15:sldGuideLst>
    </p:ext>
  </p:extLst>
</p:sldLayout>
</file>

<file path=ppt/slideLayouts/slideLayout368.xml><?xml version="1.0" encoding="utf-8"?>
<p:sldLayout xmlns:a="http://schemas.openxmlformats.org/drawingml/2006/main" xmlns:r="http://schemas.openxmlformats.org/officeDocument/2006/relationships" xmlns:p="http://schemas.openxmlformats.org/presentationml/2006/main">
  <p:cSld name="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lstStyle/>
          <a:p>
            <a:r>
              <a:rPr lang="en-US"/>
              <a:t>Click to edit Master title style</a:t>
            </a:r>
          </a:p>
        </p:txBody>
      </p:sp>
    </p:spTree>
    <p:extLst>
      <p:ext uri="{BB962C8B-B14F-4D97-AF65-F5344CB8AC3E}">
        <p14:creationId xmlns:p14="http://schemas.microsoft.com/office/powerpoint/2010/main" val="3642660887"/>
      </p:ext>
    </p:extLst>
  </p:cSld>
  <p:clrMapOvr>
    <a:masterClrMapping/>
  </p:clrMapOvr>
  <p:transition>
    <p:fade/>
  </p:transition>
  <p:hf hdr="0" dt="0"/>
  <p:extLst>
    <p:ext uri="{DCECCB84-F9BA-43D5-87BE-67443E8EF086}">
      <p15:sldGuideLst xmlns:p15="http://schemas.microsoft.com/office/powerpoint/2012/main">
        <p15:guide id="16" pos="8625">
          <p15:clr>
            <a:srgbClr val="A4A3A4"/>
          </p15:clr>
        </p15:guide>
        <p15:guide id="17" pos="9046">
          <p15:clr>
            <a:srgbClr val="A4A3A4"/>
          </p15:clr>
        </p15:guide>
        <p15:guide id="18" pos="9992">
          <p15:clr>
            <a:srgbClr val="A4A3A4"/>
          </p15:clr>
        </p15:guide>
        <p15:guide id="19" pos="10413">
          <p15:clr>
            <a:srgbClr val="A4A3A4"/>
          </p15:clr>
        </p15:guide>
        <p15:guide id="20" pos="11358">
          <p15:clr>
            <a:srgbClr val="A4A3A4"/>
          </p15:clr>
        </p15:guide>
        <p15:guide id="21" pos="11779">
          <p15:clr>
            <a:srgbClr val="A4A3A4"/>
          </p15:clr>
        </p15:guide>
        <p15:guide id="22" pos="12720">
          <p15:clr>
            <a:srgbClr val="A4A3A4"/>
          </p15:clr>
        </p15:guide>
        <p15:guide id="23" pos="13146">
          <p15:clr>
            <a:srgbClr val="A4A3A4"/>
          </p15:clr>
        </p15:guide>
        <p15:guide id="24" pos="14087">
          <p15:clr>
            <a:srgbClr val="A4A3A4"/>
          </p15:clr>
        </p15:guide>
        <p15:guide id="25" pos="14513">
          <p15:clr>
            <a:srgbClr val="A4A3A4"/>
          </p15:clr>
        </p15:guide>
        <p15:guide id="26" pos="15453">
          <p15:clr>
            <a:srgbClr val="A4A3A4"/>
          </p15:clr>
        </p15:guide>
        <p15:guide id="27" pos="15875">
          <p15:clr>
            <a:srgbClr val="A4A3A4"/>
          </p15:clr>
        </p15:guide>
        <p15:guide id="30" orient="horz" pos="288">
          <p15:clr>
            <a:srgbClr val="5ACBF0"/>
          </p15:clr>
        </p15:guide>
      </p15:sldGuideLst>
    </p:ext>
  </p:extLst>
</p:sldLayout>
</file>

<file path=ppt/slideLayouts/slideLayout369.xml><?xml version="1.0" encoding="utf-8"?>
<p:sldLayout xmlns:a="http://schemas.openxmlformats.org/drawingml/2006/main" xmlns:r="http://schemas.openxmlformats.org/officeDocument/2006/relationships" xmlns:p="http://schemas.openxmlformats.org/presentationml/2006/main" userDrawn="1">
  <p:cSld name="DEMO - Rainbow - Title High">
    <p:bg>
      <p:bgPr>
        <a:gradFill>
          <a:gsLst>
            <a:gs pos="2000">
              <a:srgbClr val="0179D4"/>
            </a:gs>
            <a:gs pos="32000">
              <a:srgbClr val="2CB6FF"/>
            </a:gs>
            <a:gs pos="44000">
              <a:srgbClr val="2DB6FF"/>
            </a:gs>
            <a:gs pos="81000">
              <a:srgbClr val="D962FA"/>
            </a:gs>
            <a:gs pos="96000">
              <a:srgbClr val="F69991"/>
            </a:gs>
          </a:gsLst>
          <a:lin ang="3600000" scaled="0"/>
        </a:gra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AA38BD2-2C30-EADB-4505-EF36576699D1}"/>
              </a:ext>
            </a:extLst>
          </p:cNvPr>
          <p:cNvSpPr/>
          <p:nvPr userDrawn="1"/>
        </p:nvSpPr>
        <p:spPr>
          <a:xfrm>
            <a:off x="322521" y="283028"/>
            <a:ext cx="11546958" cy="6291943"/>
          </a:xfrm>
          <a:prstGeom prst="roundRect">
            <a:avLst>
              <a:gd name="adj" fmla="val 3511"/>
            </a:avLst>
          </a:prstGeom>
          <a:solidFill>
            <a:srgbClr val="091F2C">
              <a:alpha val="8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042035C-C3E7-43A2-9BF5-57150C091DA7}"/>
              </a:ext>
            </a:extLst>
          </p:cNvPr>
          <p:cNvSpPr txBox="1"/>
          <p:nvPr userDrawn="1"/>
        </p:nvSpPr>
        <p:spPr>
          <a:xfrm>
            <a:off x="0" y="0"/>
            <a:ext cx="12192000" cy="4401205"/>
          </a:xfrm>
          <a:prstGeom prst="rect">
            <a:avLst/>
          </a:prstGeom>
          <a:noFill/>
        </p:spPr>
        <p:txBody>
          <a:bodyPr wrap="square" lIns="0" tIns="0" rIns="0" bIns="0" rtlCol="0" anchor="ctr" anchorCtr="0">
            <a:spAutoFit/>
          </a:bodyPr>
          <a:lstStyle/>
          <a:p>
            <a:pPr lvl="0" algn="ctr" defTabSz="932742" rtl="0" eaLnBrk="1" latinLnBrk="0" hangingPunct="1">
              <a:lnSpc>
                <a:spcPct val="100000"/>
              </a:lnSpc>
              <a:spcBef>
                <a:spcPct val="0"/>
              </a:spcBef>
              <a:buNone/>
            </a:pPr>
            <a:r>
              <a:rPr lang="en-US" sz="28000" b="1" i="0" kern="1200" cap="none" spc="-50" baseline="0">
                <a:ln w="3175">
                  <a:noFill/>
                </a:ln>
                <a:gradFill>
                  <a:gsLst>
                    <a:gs pos="2000">
                      <a:srgbClr val="0179D4">
                        <a:alpha val="20000"/>
                      </a:srgbClr>
                    </a:gs>
                    <a:gs pos="32000">
                      <a:srgbClr val="2CB6FF">
                        <a:alpha val="20000"/>
                      </a:srgbClr>
                    </a:gs>
                    <a:gs pos="43000">
                      <a:srgbClr val="2DB6FF">
                        <a:alpha val="20000"/>
                      </a:srgbClr>
                    </a:gs>
                    <a:gs pos="81000">
                      <a:srgbClr val="D962FA">
                        <a:alpha val="20000"/>
                      </a:srgbClr>
                    </a:gs>
                    <a:gs pos="96000">
                      <a:srgbClr val="F69991">
                        <a:alpha val="20000"/>
                      </a:srgbClr>
                    </a:gs>
                  </a:gsLst>
                  <a:lin ang="3600000" scaled="0"/>
                </a:gradFill>
                <a:effectLst/>
                <a:latin typeface="Segoe UI" panose="020B0502040204020203" pitchFamily="34" charset="0"/>
                <a:ea typeface="+mn-ea"/>
                <a:cs typeface="Segoe UI" panose="020B0502040204020203" pitchFamily="34" charset="0"/>
              </a:rPr>
              <a:t>DEMO</a:t>
            </a:r>
          </a:p>
        </p:txBody>
      </p:sp>
      <p:sp>
        <p:nvSpPr>
          <p:cNvPr id="2" name="Title 1"/>
          <p:cNvSpPr>
            <a:spLocks noGrp="1"/>
          </p:cNvSpPr>
          <p:nvPr>
            <p:ph type="title" hasCustomPrompt="1"/>
          </p:nvPr>
        </p:nvSpPr>
        <p:spPr>
          <a:xfrm>
            <a:off x="583914" y="1702004"/>
            <a:ext cx="11024172" cy="997196"/>
          </a:xfrm>
          <a:noFill/>
        </p:spPr>
        <p:txBody>
          <a:bodyPr wrap="square" lIns="0" tIns="0" rIns="0" bIns="0" anchor="ctr" anchorCtr="1">
            <a:spAutoFit/>
          </a:bodyPr>
          <a:lstStyle>
            <a:lvl1pPr algn="ctr" defTabSz="932742" rtl="0" eaLnBrk="1" latinLnBrk="0" hangingPunct="1">
              <a:lnSpc>
                <a:spcPct val="90000"/>
              </a:lnSpc>
              <a:spcBef>
                <a:spcPct val="0"/>
              </a:spcBef>
              <a:buNone/>
              <a:defRPr lang="en-US" sz="7200" b="0" kern="1200" cap="none" spc="-50" baseline="0" dirty="0">
                <a:ln w="3175">
                  <a:noFill/>
                </a:ln>
                <a:solidFill>
                  <a:schemeClr val="bg1"/>
                </a:solidFill>
                <a:effectLst/>
                <a:latin typeface="+mj-lt"/>
                <a:ea typeface="+mn-ea"/>
                <a:cs typeface="Segoe UI" pitchFamily="34" charset="0"/>
              </a:defRPr>
            </a:lvl1pPr>
          </a:lstStyle>
          <a:p>
            <a:r>
              <a:rPr lang="en-US"/>
              <a:t>Demo title</a:t>
            </a:r>
          </a:p>
        </p:txBody>
      </p:sp>
    </p:spTree>
    <p:extLst>
      <p:ext uri="{BB962C8B-B14F-4D97-AF65-F5344CB8AC3E}">
        <p14:creationId xmlns:p14="http://schemas.microsoft.com/office/powerpoint/2010/main" val="8920882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image" Target="../media/image2.svg"/><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76.xml"/><Relationship Id="rId21" Type="http://schemas.openxmlformats.org/officeDocument/2006/relationships/slideLayout" Target="../slideLayouts/slideLayout71.xml"/><Relationship Id="rId42" Type="http://schemas.openxmlformats.org/officeDocument/2006/relationships/slideLayout" Target="../slideLayouts/slideLayout92.xml"/><Relationship Id="rId47" Type="http://schemas.openxmlformats.org/officeDocument/2006/relationships/slideLayout" Target="../slideLayouts/slideLayout97.xml"/><Relationship Id="rId63" Type="http://schemas.openxmlformats.org/officeDocument/2006/relationships/slideLayout" Target="../slideLayouts/slideLayout113.xml"/><Relationship Id="rId68" Type="http://schemas.openxmlformats.org/officeDocument/2006/relationships/slideLayout" Target="../slideLayouts/slideLayout118.xml"/><Relationship Id="rId84" Type="http://schemas.openxmlformats.org/officeDocument/2006/relationships/image" Target="../media/image1.png"/><Relationship Id="rId16" Type="http://schemas.openxmlformats.org/officeDocument/2006/relationships/slideLayout" Target="../slideLayouts/slideLayout66.xml"/><Relationship Id="rId11" Type="http://schemas.openxmlformats.org/officeDocument/2006/relationships/slideLayout" Target="../slideLayouts/slideLayout61.xml"/><Relationship Id="rId32" Type="http://schemas.openxmlformats.org/officeDocument/2006/relationships/slideLayout" Target="../slideLayouts/slideLayout82.xml"/><Relationship Id="rId37" Type="http://schemas.openxmlformats.org/officeDocument/2006/relationships/slideLayout" Target="../slideLayouts/slideLayout87.xml"/><Relationship Id="rId53" Type="http://schemas.openxmlformats.org/officeDocument/2006/relationships/slideLayout" Target="../slideLayouts/slideLayout103.xml"/><Relationship Id="rId58" Type="http://schemas.openxmlformats.org/officeDocument/2006/relationships/slideLayout" Target="../slideLayouts/slideLayout108.xml"/><Relationship Id="rId74" Type="http://schemas.openxmlformats.org/officeDocument/2006/relationships/slideLayout" Target="../slideLayouts/slideLayout124.xml"/><Relationship Id="rId79" Type="http://schemas.openxmlformats.org/officeDocument/2006/relationships/slideLayout" Target="../slideLayouts/slideLayout129.xml"/><Relationship Id="rId5" Type="http://schemas.openxmlformats.org/officeDocument/2006/relationships/slideLayout" Target="../slideLayouts/slideLayout55.xml"/><Relationship Id="rId19" Type="http://schemas.openxmlformats.org/officeDocument/2006/relationships/slideLayout" Target="../slideLayouts/slideLayout69.xml"/><Relationship Id="rId14" Type="http://schemas.openxmlformats.org/officeDocument/2006/relationships/slideLayout" Target="../slideLayouts/slideLayout64.xml"/><Relationship Id="rId22" Type="http://schemas.openxmlformats.org/officeDocument/2006/relationships/slideLayout" Target="../slideLayouts/slideLayout72.xml"/><Relationship Id="rId27" Type="http://schemas.openxmlformats.org/officeDocument/2006/relationships/slideLayout" Target="../slideLayouts/slideLayout77.xml"/><Relationship Id="rId30" Type="http://schemas.openxmlformats.org/officeDocument/2006/relationships/slideLayout" Target="../slideLayouts/slideLayout80.xml"/><Relationship Id="rId35" Type="http://schemas.openxmlformats.org/officeDocument/2006/relationships/slideLayout" Target="../slideLayouts/slideLayout85.xml"/><Relationship Id="rId43" Type="http://schemas.openxmlformats.org/officeDocument/2006/relationships/slideLayout" Target="../slideLayouts/slideLayout93.xml"/><Relationship Id="rId48" Type="http://schemas.openxmlformats.org/officeDocument/2006/relationships/slideLayout" Target="../slideLayouts/slideLayout98.xml"/><Relationship Id="rId56" Type="http://schemas.openxmlformats.org/officeDocument/2006/relationships/slideLayout" Target="../slideLayouts/slideLayout106.xml"/><Relationship Id="rId64" Type="http://schemas.openxmlformats.org/officeDocument/2006/relationships/slideLayout" Target="../slideLayouts/slideLayout114.xml"/><Relationship Id="rId69" Type="http://schemas.openxmlformats.org/officeDocument/2006/relationships/slideLayout" Target="../slideLayouts/slideLayout119.xml"/><Relationship Id="rId77" Type="http://schemas.openxmlformats.org/officeDocument/2006/relationships/slideLayout" Target="../slideLayouts/slideLayout127.xml"/><Relationship Id="rId8" Type="http://schemas.openxmlformats.org/officeDocument/2006/relationships/slideLayout" Target="../slideLayouts/slideLayout58.xml"/><Relationship Id="rId51" Type="http://schemas.openxmlformats.org/officeDocument/2006/relationships/slideLayout" Target="../slideLayouts/slideLayout101.xml"/><Relationship Id="rId72" Type="http://schemas.openxmlformats.org/officeDocument/2006/relationships/slideLayout" Target="../slideLayouts/slideLayout122.xml"/><Relationship Id="rId80" Type="http://schemas.openxmlformats.org/officeDocument/2006/relationships/slideLayout" Target="../slideLayouts/slideLayout130.xml"/><Relationship Id="rId85" Type="http://schemas.openxmlformats.org/officeDocument/2006/relationships/image" Target="../media/image2.svg"/><Relationship Id="rId3" Type="http://schemas.openxmlformats.org/officeDocument/2006/relationships/slideLayout" Target="../slideLayouts/slideLayout53.xml"/><Relationship Id="rId12" Type="http://schemas.openxmlformats.org/officeDocument/2006/relationships/slideLayout" Target="../slideLayouts/slideLayout62.xml"/><Relationship Id="rId17" Type="http://schemas.openxmlformats.org/officeDocument/2006/relationships/slideLayout" Target="../slideLayouts/slideLayout67.xml"/><Relationship Id="rId25" Type="http://schemas.openxmlformats.org/officeDocument/2006/relationships/slideLayout" Target="../slideLayouts/slideLayout75.xml"/><Relationship Id="rId33" Type="http://schemas.openxmlformats.org/officeDocument/2006/relationships/slideLayout" Target="../slideLayouts/slideLayout83.xml"/><Relationship Id="rId38" Type="http://schemas.openxmlformats.org/officeDocument/2006/relationships/slideLayout" Target="../slideLayouts/slideLayout88.xml"/><Relationship Id="rId46" Type="http://schemas.openxmlformats.org/officeDocument/2006/relationships/slideLayout" Target="../slideLayouts/slideLayout96.xml"/><Relationship Id="rId59" Type="http://schemas.openxmlformats.org/officeDocument/2006/relationships/slideLayout" Target="../slideLayouts/slideLayout109.xml"/><Relationship Id="rId67" Type="http://schemas.openxmlformats.org/officeDocument/2006/relationships/slideLayout" Target="../slideLayouts/slideLayout117.xml"/><Relationship Id="rId20" Type="http://schemas.openxmlformats.org/officeDocument/2006/relationships/slideLayout" Target="../slideLayouts/slideLayout70.xml"/><Relationship Id="rId41" Type="http://schemas.openxmlformats.org/officeDocument/2006/relationships/slideLayout" Target="../slideLayouts/slideLayout91.xml"/><Relationship Id="rId54" Type="http://schemas.openxmlformats.org/officeDocument/2006/relationships/slideLayout" Target="../slideLayouts/slideLayout104.xml"/><Relationship Id="rId62" Type="http://schemas.openxmlformats.org/officeDocument/2006/relationships/slideLayout" Target="../slideLayouts/slideLayout112.xml"/><Relationship Id="rId70" Type="http://schemas.openxmlformats.org/officeDocument/2006/relationships/slideLayout" Target="../slideLayouts/slideLayout120.xml"/><Relationship Id="rId75" Type="http://schemas.openxmlformats.org/officeDocument/2006/relationships/slideLayout" Target="../slideLayouts/slideLayout125.xml"/><Relationship Id="rId83" Type="http://schemas.openxmlformats.org/officeDocument/2006/relationships/theme" Target="../theme/theme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5" Type="http://schemas.openxmlformats.org/officeDocument/2006/relationships/slideLayout" Target="../slideLayouts/slideLayout65.xml"/><Relationship Id="rId23" Type="http://schemas.openxmlformats.org/officeDocument/2006/relationships/slideLayout" Target="../slideLayouts/slideLayout73.xml"/><Relationship Id="rId28" Type="http://schemas.openxmlformats.org/officeDocument/2006/relationships/slideLayout" Target="../slideLayouts/slideLayout78.xml"/><Relationship Id="rId36" Type="http://schemas.openxmlformats.org/officeDocument/2006/relationships/slideLayout" Target="../slideLayouts/slideLayout86.xml"/><Relationship Id="rId49" Type="http://schemas.openxmlformats.org/officeDocument/2006/relationships/slideLayout" Target="../slideLayouts/slideLayout99.xml"/><Relationship Id="rId57" Type="http://schemas.openxmlformats.org/officeDocument/2006/relationships/slideLayout" Target="../slideLayouts/slideLayout107.xml"/><Relationship Id="rId10" Type="http://schemas.openxmlformats.org/officeDocument/2006/relationships/slideLayout" Target="../slideLayouts/slideLayout60.xml"/><Relationship Id="rId31" Type="http://schemas.openxmlformats.org/officeDocument/2006/relationships/slideLayout" Target="../slideLayouts/slideLayout81.xml"/><Relationship Id="rId44" Type="http://schemas.openxmlformats.org/officeDocument/2006/relationships/slideLayout" Target="../slideLayouts/slideLayout94.xml"/><Relationship Id="rId52" Type="http://schemas.openxmlformats.org/officeDocument/2006/relationships/slideLayout" Target="../slideLayouts/slideLayout102.xml"/><Relationship Id="rId60" Type="http://schemas.openxmlformats.org/officeDocument/2006/relationships/slideLayout" Target="../slideLayouts/slideLayout110.xml"/><Relationship Id="rId65" Type="http://schemas.openxmlformats.org/officeDocument/2006/relationships/slideLayout" Target="../slideLayouts/slideLayout115.xml"/><Relationship Id="rId73" Type="http://schemas.openxmlformats.org/officeDocument/2006/relationships/slideLayout" Target="../slideLayouts/slideLayout123.xml"/><Relationship Id="rId78" Type="http://schemas.openxmlformats.org/officeDocument/2006/relationships/slideLayout" Target="../slideLayouts/slideLayout128.xml"/><Relationship Id="rId81" Type="http://schemas.openxmlformats.org/officeDocument/2006/relationships/slideLayout" Target="../slideLayouts/slideLayout131.xml"/><Relationship Id="rId4" Type="http://schemas.openxmlformats.org/officeDocument/2006/relationships/slideLayout" Target="../slideLayouts/slideLayout54.xml"/><Relationship Id="rId9" Type="http://schemas.openxmlformats.org/officeDocument/2006/relationships/slideLayout" Target="../slideLayouts/slideLayout59.xml"/><Relationship Id="rId13" Type="http://schemas.openxmlformats.org/officeDocument/2006/relationships/slideLayout" Target="../slideLayouts/slideLayout63.xml"/><Relationship Id="rId18" Type="http://schemas.openxmlformats.org/officeDocument/2006/relationships/slideLayout" Target="../slideLayouts/slideLayout68.xml"/><Relationship Id="rId39" Type="http://schemas.openxmlformats.org/officeDocument/2006/relationships/slideLayout" Target="../slideLayouts/slideLayout89.xml"/><Relationship Id="rId34" Type="http://schemas.openxmlformats.org/officeDocument/2006/relationships/slideLayout" Target="../slideLayouts/slideLayout84.xml"/><Relationship Id="rId50" Type="http://schemas.openxmlformats.org/officeDocument/2006/relationships/slideLayout" Target="../slideLayouts/slideLayout100.xml"/><Relationship Id="rId55" Type="http://schemas.openxmlformats.org/officeDocument/2006/relationships/slideLayout" Target="../slideLayouts/slideLayout105.xml"/><Relationship Id="rId76" Type="http://schemas.openxmlformats.org/officeDocument/2006/relationships/slideLayout" Target="../slideLayouts/slideLayout126.xml"/><Relationship Id="rId7" Type="http://schemas.openxmlformats.org/officeDocument/2006/relationships/slideLayout" Target="../slideLayouts/slideLayout57.xml"/><Relationship Id="rId71" Type="http://schemas.openxmlformats.org/officeDocument/2006/relationships/slideLayout" Target="../slideLayouts/slideLayout121.xml"/><Relationship Id="rId2" Type="http://schemas.openxmlformats.org/officeDocument/2006/relationships/slideLayout" Target="../slideLayouts/slideLayout52.xml"/><Relationship Id="rId29" Type="http://schemas.openxmlformats.org/officeDocument/2006/relationships/slideLayout" Target="../slideLayouts/slideLayout79.xml"/><Relationship Id="rId24" Type="http://schemas.openxmlformats.org/officeDocument/2006/relationships/slideLayout" Target="../slideLayouts/slideLayout74.xml"/><Relationship Id="rId40" Type="http://schemas.openxmlformats.org/officeDocument/2006/relationships/slideLayout" Target="../slideLayouts/slideLayout90.xml"/><Relationship Id="rId45" Type="http://schemas.openxmlformats.org/officeDocument/2006/relationships/slideLayout" Target="../slideLayouts/slideLayout95.xml"/><Relationship Id="rId66" Type="http://schemas.openxmlformats.org/officeDocument/2006/relationships/slideLayout" Target="../slideLayouts/slideLayout116.xml"/><Relationship Id="rId61" Type="http://schemas.openxmlformats.org/officeDocument/2006/relationships/slideLayout" Target="../slideLayouts/slideLayout111.xml"/><Relationship Id="rId82" Type="http://schemas.openxmlformats.org/officeDocument/2006/relationships/slideLayout" Target="../slideLayouts/slideLayout132.xml"/></Relationships>
</file>

<file path=ppt/slideMasters/_rels/slideMaster3.xml.rels><?xml version="1.0" encoding="UTF-8" standalone="yes"?>
<Relationships xmlns="http://schemas.openxmlformats.org/package/2006/relationships"><Relationship Id="rId26" Type="http://schemas.openxmlformats.org/officeDocument/2006/relationships/slideLayout" Target="../slideLayouts/slideLayout158.xml"/><Relationship Id="rId21" Type="http://schemas.openxmlformats.org/officeDocument/2006/relationships/slideLayout" Target="../slideLayouts/slideLayout153.xml"/><Relationship Id="rId42" Type="http://schemas.openxmlformats.org/officeDocument/2006/relationships/slideLayout" Target="../slideLayouts/slideLayout174.xml"/><Relationship Id="rId47" Type="http://schemas.openxmlformats.org/officeDocument/2006/relationships/slideLayout" Target="../slideLayouts/slideLayout179.xml"/><Relationship Id="rId63" Type="http://schemas.openxmlformats.org/officeDocument/2006/relationships/slideLayout" Target="../slideLayouts/slideLayout195.xml"/><Relationship Id="rId68" Type="http://schemas.openxmlformats.org/officeDocument/2006/relationships/slideLayout" Target="../slideLayouts/slideLayout200.xml"/><Relationship Id="rId2" Type="http://schemas.openxmlformats.org/officeDocument/2006/relationships/slideLayout" Target="../slideLayouts/slideLayout134.xml"/><Relationship Id="rId16" Type="http://schemas.openxmlformats.org/officeDocument/2006/relationships/slideLayout" Target="../slideLayouts/slideLayout148.xml"/><Relationship Id="rId29" Type="http://schemas.openxmlformats.org/officeDocument/2006/relationships/slideLayout" Target="../slideLayouts/slideLayout161.xml"/><Relationship Id="rId11" Type="http://schemas.openxmlformats.org/officeDocument/2006/relationships/slideLayout" Target="../slideLayouts/slideLayout143.xml"/><Relationship Id="rId24" Type="http://schemas.openxmlformats.org/officeDocument/2006/relationships/slideLayout" Target="../slideLayouts/slideLayout156.xml"/><Relationship Id="rId32" Type="http://schemas.openxmlformats.org/officeDocument/2006/relationships/slideLayout" Target="../slideLayouts/slideLayout164.xml"/><Relationship Id="rId37" Type="http://schemas.openxmlformats.org/officeDocument/2006/relationships/slideLayout" Target="../slideLayouts/slideLayout169.xml"/><Relationship Id="rId40" Type="http://schemas.openxmlformats.org/officeDocument/2006/relationships/slideLayout" Target="../slideLayouts/slideLayout172.xml"/><Relationship Id="rId45" Type="http://schemas.openxmlformats.org/officeDocument/2006/relationships/slideLayout" Target="../slideLayouts/slideLayout177.xml"/><Relationship Id="rId53" Type="http://schemas.openxmlformats.org/officeDocument/2006/relationships/slideLayout" Target="../slideLayouts/slideLayout185.xml"/><Relationship Id="rId58" Type="http://schemas.openxmlformats.org/officeDocument/2006/relationships/slideLayout" Target="../slideLayouts/slideLayout190.xml"/><Relationship Id="rId66" Type="http://schemas.openxmlformats.org/officeDocument/2006/relationships/slideLayout" Target="../slideLayouts/slideLayout198.xml"/><Relationship Id="rId5" Type="http://schemas.openxmlformats.org/officeDocument/2006/relationships/slideLayout" Target="../slideLayouts/slideLayout137.xml"/><Relationship Id="rId61" Type="http://schemas.openxmlformats.org/officeDocument/2006/relationships/slideLayout" Target="../slideLayouts/slideLayout193.xml"/><Relationship Id="rId19" Type="http://schemas.openxmlformats.org/officeDocument/2006/relationships/slideLayout" Target="../slideLayouts/slideLayout151.xml"/><Relationship Id="rId14" Type="http://schemas.openxmlformats.org/officeDocument/2006/relationships/slideLayout" Target="../slideLayouts/slideLayout146.xml"/><Relationship Id="rId22" Type="http://schemas.openxmlformats.org/officeDocument/2006/relationships/slideLayout" Target="../slideLayouts/slideLayout154.xml"/><Relationship Id="rId27" Type="http://schemas.openxmlformats.org/officeDocument/2006/relationships/slideLayout" Target="../slideLayouts/slideLayout159.xml"/><Relationship Id="rId30" Type="http://schemas.openxmlformats.org/officeDocument/2006/relationships/slideLayout" Target="../slideLayouts/slideLayout162.xml"/><Relationship Id="rId35" Type="http://schemas.openxmlformats.org/officeDocument/2006/relationships/slideLayout" Target="../slideLayouts/slideLayout167.xml"/><Relationship Id="rId43" Type="http://schemas.openxmlformats.org/officeDocument/2006/relationships/slideLayout" Target="../slideLayouts/slideLayout175.xml"/><Relationship Id="rId48" Type="http://schemas.openxmlformats.org/officeDocument/2006/relationships/slideLayout" Target="../slideLayouts/slideLayout180.xml"/><Relationship Id="rId56" Type="http://schemas.openxmlformats.org/officeDocument/2006/relationships/slideLayout" Target="../slideLayouts/slideLayout188.xml"/><Relationship Id="rId64" Type="http://schemas.openxmlformats.org/officeDocument/2006/relationships/slideLayout" Target="../slideLayouts/slideLayout196.xml"/><Relationship Id="rId69" Type="http://schemas.openxmlformats.org/officeDocument/2006/relationships/slideLayout" Target="../slideLayouts/slideLayout201.xml"/><Relationship Id="rId8" Type="http://schemas.openxmlformats.org/officeDocument/2006/relationships/slideLayout" Target="../slideLayouts/slideLayout140.xml"/><Relationship Id="rId51" Type="http://schemas.openxmlformats.org/officeDocument/2006/relationships/slideLayout" Target="../slideLayouts/slideLayout183.xml"/><Relationship Id="rId72" Type="http://schemas.openxmlformats.org/officeDocument/2006/relationships/image" Target="../media/image2.svg"/><Relationship Id="rId3" Type="http://schemas.openxmlformats.org/officeDocument/2006/relationships/slideLayout" Target="../slideLayouts/slideLayout135.xml"/><Relationship Id="rId12" Type="http://schemas.openxmlformats.org/officeDocument/2006/relationships/slideLayout" Target="../slideLayouts/slideLayout144.xml"/><Relationship Id="rId17" Type="http://schemas.openxmlformats.org/officeDocument/2006/relationships/slideLayout" Target="../slideLayouts/slideLayout149.xml"/><Relationship Id="rId25" Type="http://schemas.openxmlformats.org/officeDocument/2006/relationships/slideLayout" Target="../slideLayouts/slideLayout157.xml"/><Relationship Id="rId33" Type="http://schemas.openxmlformats.org/officeDocument/2006/relationships/slideLayout" Target="../slideLayouts/slideLayout165.xml"/><Relationship Id="rId38" Type="http://schemas.openxmlformats.org/officeDocument/2006/relationships/slideLayout" Target="../slideLayouts/slideLayout170.xml"/><Relationship Id="rId46" Type="http://schemas.openxmlformats.org/officeDocument/2006/relationships/slideLayout" Target="../slideLayouts/slideLayout178.xml"/><Relationship Id="rId59" Type="http://schemas.openxmlformats.org/officeDocument/2006/relationships/slideLayout" Target="../slideLayouts/slideLayout191.xml"/><Relationship Id="rId67" Type="http://schemas.openxmlformats.org/officeDocument/2006/relationships/slideLayout" Target="../slideLayouts/slideLayout199.xml"/><Relationship Id="rId20" Type="http://schemas.openxmlformats.org/officeDocument/2006/relationships/slideLayout" Target="../slideLayouts/slideLayout152.xml"/><Relationship Id="rId41" Type="http://schemas.openxmlformats.org/officeDocument/2006/relationships/slideLayout" Target="../slideLayouts/slideLayout173.xml"/><Relationship Id="rId54" Type="http://schemas.openxmlformats.org/officeDocument/2006/relationships/slideLayout" Target="../slideLayouts/slideLayout186.xml"/><Relationship Id="rId62" Type="http://schemas.openxmlformats.org/officeDocument/2006/relationships/slideLayout" Target="../slideLayouts/slideLayout194.xml"/><Relationship Id="rId70" Type="http://schemas.openxmlformats.org/officeDocument/2006/relationships/theme" Target="../theme/theme3.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5" Type="http://schemas.openxmlformats.org/officeDocument/2006/relationships/slideLayout" Target="../slideLayouts/slideLayout147.xml"/><Relationship Id="rId23" Type="http://schemas.openxmlformats.org/officeDocument/2006/relationships/slideLayout" Target="../slideLayouts/slideLayout155.xml"/><Relationship Id="rId28" Type="http://schemas.openxmlformats.org/officeDocument/2006/relationships/slideLayout" Target="../slideLayouts/slideLayout160.xml"/><Relationship Id="rId36" Type="http://schemas.openxmlformats.org/officeDocument/2006/relationships/slideLayout" Target="../slideLayouts/slideLayout168.xml"/><Relationship Id="rId49" Type="http://schemas.openxmlformats.org/officeDocument/2006/relationships/slideLayout" Target="../slideLayouts/slideLayout181.xml"/><Relationship Id="rId57" Type="http://schemas.openxmlformats.org/officeDocument/2006/relationships/slideLayout" Target="../slideLayouts/slideLayout189.xml"/><Relationship Id="rId10" Type="http://schemas.openxmlformats.org/officeDocument/2006/relationships/slideLayout" Target="../slideLayouts/slideLayout142.xml"/><Relationship Id="rId31" Type="http://schemas.openxmlformats.org/officeDocument/2006/relationships/slideLayout" Target="../slideLayouts/slideLayout163.xml"/><Relationship Id="rId44" Type="http://schemas.openxmlformats.org/officeDocument/2006/relationships/slideLayout" Target="../slideLayouts/slideLayout176.xml"/><Relationship Id="rId52" Type="http://schemas.openxmlformats.org/officeDocument/2006/relationships/slideLayout" Target="../slideLayouts/slideLayout184.xml"/><Relationship Id="rId60" Type="http://schemas.openxmlformats.org/officeDocument/2006/relationships/slideLayout" Target="../slideLayouts/slideLayout192.xml"/><Relationship Id="rId65" Type="http://schemas.openxmlformats.org/officeDocument/2006/relationships/slideLayout" Target="../slideLayouts/slideLayout197.xml"/><Relationship Id="rId73" Type="http://schemas.openxmlformats.org/officeDocument/2006/relationships/image" Target="../media/image98.emf"/><Relationship Id="rId4" Type="http://schemas.openxmlformats.org/officeDocument/2006/relationships/slideLayout" Target="../slideLayouts/slideLayout136.xml"/><Relationship Id="rId9" Type="http://schemas.openxmlformats.org/officeDocument/2006/relationships/slideLayout" Target="../slideLayouts/slideLayout141.xml"/><Relationship Id="rId13" Type="http://schemas.openxmlformats.org/officeDocument/2006/relationships/slideLayout" Target="../slideLayouts/slideLayout145.xml"/><Relationship Id="rId18" Type="http://schemas.openxmlformats.org/officeDocument/2006/relationships/slideLayout" Target="../slideLayouts/slideLayout150.xml"/><Relationship Id="rId39" Type="http://schemas.openxmlformats.org/officeDocument/2006/relationships/slideLayout" Target="../slideLayouts/slideLayout171.xml"/><Relationship Id="rId34" Type="http://schemas.openxmlformats.org/officeDocument/2006/relationships/slideLayout" Target="../slideLayouts/slideLayout166.xml"/><Relationship Id="rId50" Type="http://schemas.openxmlformats.org/officeDocument/2006/relationships/slideLayout" Target="../slideLayouts/slideLayout182.xml"/><Relationship Id="rId55" Type="http://schemas.openxmlformats.org/officeDocument/2006/relationships/slideLayout" Target="../slideLayouts/slideLayout187.xml"/><Relationship Id="rId7" Type="http://schemas.openxmlformats.org/officeDocument/2006/relationships/slideLayout" Target="../slideLayouts/slideLayout139.xml"/><Relationship Id="rId71"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26" Type="http://schemas.openxmlformats.org/officeDocument/2006/relationships/slideLayout" Target="../slideLayouts/slideLayout227.xml"/><Relationship Id="rId21" Type="http://schemas.openxmlformats.org/officeDocument/2006/relationships/slideLayout" Target="../slideLayouts/slideLayout222.xml"/><Relationship Id="rId42" Type="http://schemas.openxmlformats.org/officeDocument/2006/relationships/slideLayout" Target="../slideLayouts/slideLayout243.xml"/><Relationship Id="rId47" Type="http://schemas.openxmlformats.org/officeDocument/2006/relationships/slideLayout" Target="../slideLayouts/slideLayout248.xml"/><Relationship Id="rId63" Type="http://schemas.openxmlformats.org/officeDocument/2006/relationships/slideLayout" Target="../slideLayouts/slideLayout264.xml"/><Relationship Id="rId68" Type="http://schemas.openxmlformats.org/officeDocument/2006/relationships/slideLayout" Target="../slideLayouts/slideLayout269.xml"/><Relationship Id="rId84" Type="http://schemas.openxmlformats.org/officeDocument/2006/relationships/slideLayout" Target="../slideLayouts/slideLayout285.xml"/><Relationship Id="rId89" Type="http://schemas.openxmlformats.org/officeDocument/2006/relationships/slideLayout" Target="../slideLayouts/slideLayout290.xml"/><Relationship Id="rId16" Type="http://schemas.openxmlformats.org/officeDocument/2006/relationships/slideLayout" Target="../slideLayouts/slideLayout217.xml"/><Relationship Id="rId11" Type="http://schemas.openxmlformats.org/officeDocument/2006/relationships/slideLayout" Target="../slideLayouts/slideLayout212.xml"/><Relationship Id="rId32" Type="http://schemas.openxmlformats.org/officeDocument/2006/relationships/slideLayout" Target="../slideLayouts/slideLayout233.xml"/><Relationship Id="rId37" Type="http://schemas.openxmlformats.org/officeDocument/2006/relationships/slideLayout" Target="../slideLayouts/slideLayout238.xml"/><Relationship Id="rId53" Type="http://schemas.openxmlformats.org/officeDocument/2006/relationships/slideLayout" Target="../slideLayouts/slideLayout254.xml"/><Relationship Id="rId58" Type="http://schemas.openxmlformats.org/officeDocument/2006/relationships/slideLayout" Target="../slideLayouts/slideLayout259.xml"/><Relationship Id="rId74" Type="http://schemas.openxmlformats.org/officeDocument/2006/relationships/slideLayout" Target="../slideLayouts/slideLayout275.xml"/><Relationship Id="rId79" Type="http://schemas.openxmlformats.org/officeDocument/2006/relationships/slideLayout" Target="../slideLayouts/slideLayout280.xml"/><Relationship Id="rId5" Type="http://schemas.openxmlformats.org/officeDocument/2006/relationships/slideLayout" Target="../slideLayouts/slideLayout206.xml"/><Relationship Id="rId90" Type="http://schemas.openxmlformats.org/officeDocument/2006/relationships/slideLayout" Target="../slideLayouts/slideLayout291.xml"/><Relationship Id="rId22" Type="http://schemas.openxmlformats.org/officeDocument/2006/relationships/slideLayout" Target="../slideLayouts/slideLayout223.xml"/><Relationship Id="rId27" Type="http://schemas.openxmlformats.org/officeDocument/2006/relationships/slideLayout" Target="../slideLayouts/slideLayout228.xml"/><Relationship Id="rId43" Type="http://schemas.openxmlformats.org/officeDocument/2006/relationships/slideLayout" Target="../slideLayouts/slideLayout244.xml"/><Relationship Id="rId48" Type="http://schemas.openxmlformats.org/officeDocument/2006/relationships/slideLayout" Target="../slideLayouts/slideLayout249.xml"/><Relationship Id="rId64" Type="http://schemas.openxmlformats.org/officeDocument/2006/relationships/slideLayout" Target="../slideLayouts/slideLayout265.xml"/><Relationship Id="rId69" Type="http://schemas.openxmlformats.org/officeDocument/2006/relationships/slideLayout" Target="../slideLayouts/slideLayout270.xml"/><Relationship Id="rId8" Type="http://schemas.openxmlformats.org/officeDocument/2006/relationships/slideLayout" Target="../slideLayouts/slideLayout209.xml"/><Relationship Id="rId51" Type="http://schemas.openxmlformats.org/officeDocument/2006/relationships/slideLayout" Target="../slideLayouts/slideLayout252.xml"/><Relationship Id="rId72" Type="http://schemas.openxmlformats.org/officeDocument/2006/relationships/slideLayout" Target="../slideLayouts/slideLayout273.xml"/><Relationship Id="rId80" Type="http://schemas.openxmlformats.org/officeDocument/2006/relationships/slideLayout" Target="../slideLayouts/slideLayout281.xml"/><Relationship Id="rId85" Type="http://schemas.openxmlformats.org/officeDocument/2006/relationships/slideLayout" Target="../slideLayouts/slideLayout286.xml"/><Relationship Id="rId93" Type="http://schemas.openxmlformats.org/officeDocument/2006/relationships/theme" Target="../theme/theme4.xml"/><Relationship Id="rId3" Type="http://schemas.openxmlformats.org/officeDocument/2006/relationships/slideLayout" Target="../slideLayouts/slideLayout204.xml"/><Relationship Id="rId12" Type="http://schemas.openxmlformats.org/officeDocument/2006/relationships/slideLayout" Target="../slideLayouts/slideLayout213.xml"/><Relationship Id="rId17" Type="http://schemas.openxmlformats.org/officeDocument/2006/relationships/slideLayout" Target="../slideLayouts/slideLayout218.xml"/><Relationship Id="rId25" Type="http://schemas.openxmlformats.org/officeDocument/2006/relationships/slideLayout" Target="../slideLayouts/slideLayout226.xml"/><Relationship Id="rId33" Type="http://schemas.openxmlformats.org/officeDocument/2006/relationships/slideLayout" Target="../slideLayouts/slideLayout234.xml"/><Relationship Id="rId38" Type="http://schemas.openxmlformats.org/officeDocument/2006/relationships/slideLayout" Target="../slideLayouts/slideLayout239.xml"/><Relationship Id="rId46" Type="http://schemas.openxmlformats.org/officeDocument/2006/relationships/slideLayout" Target="../slideLayouts/slideLayout247.xml"/><Relationship Id="rId59" Type="http://schemas.openxmlformats.org/officeDocument/2006/relationships/slideLayout" Target="../slideLayouts/slideLayout260.xml"/><Relationship Id="rId67" Type="http://schemas.openxmlformats.org/officeDocument/2006/relationships/slideLayout" Target="../slideLayouts/slideLayout268.xml"/><Relationship Id="rId20" Type="http://schemas.openxmlformats.org/officeDocument/2006/relationships/slideLayout" Target="../slideLayouts/slideLayout221.xml"/><Relationship Id="rId41" Type="http://schemas.openxmlformats.org/officeDocument/2006/relationships/slideLayout" Target="../slideLayouts/slideLayout242.xml"/><Relationship Id="rId54" Type="http://schemas.openxmlformats.org/officeDocument/2006/relationships/slideLayout" Target="../slideLayouts/slideLayout255.xml"/><Relationship Id="rId62" Type="http://schemas.openxmlformats.org/officeDocument/2006/relationships/slideLayout" Target="../slideLayouts/slideLayout263.xml"/><Relationship Id="rId70" Type="http://schemas.openxmlformats.org/officeDocument/2006/relationships/slideLayout" Target="../slideLayouts/slideLayout271.xml"/><Relationship Id="rId75" Type="http://schemas.openxmlformats.org/officeDocument/2006/relationships/slideLayout" Target="../slideLayouts/slideLayout276.xml"/><Relationship Id="rId83" Type="http://schemas.openxmlformats.org/officeDocument/2006/relationships/slideLayout" Target="../slideLayouts/slideLayout284.xml"/><Relationship Id="rId88" Type="http://schemas.openxmlformats.org/officeDocument/2006/relationships/slideLayout" Target="../slideLayouts/slideLayout289.xml"/><Relationship Id="rId91" Type="http://schemas.openxmlformats.org/officeDocument/2006/relationships/slideLayout" Target="../slideLayouts/slideLayout292.xml"/><Relationship Id="rId1" Type="http://schemas.openxmlformats.org/officeDocument/2006/relationships/slideLayout" Target="../slideLayouts/slideLayout202.xml"/><Relationship Id="rId6" Type="http://schemas.openxmlformats.org/officeDocument/2006/relationships/slideLayout" Target="../slideLayouts/slideLayout207.xml"/><Relationship Id="rId15" Type="http://schemas.openxmlformats.org/officeDocument/2006/relationships/slideLayout" Target="../slideLayouts/slideLayout216.xml"/><Relationship Id="rId23" Type="http://schemas.openxmlformats.org/officeDocument/2006/relationships/slideLayout" Target="../slideLayouts/slideLayout224.xml"/><Relationship Id="rId28" Type="http://schemas.openxmlformats.org/officeDocument/2006/relationships/slideLayout" Target="../slideLayouts/slideLayout229.xml"/><Relationship Id="rId36" Type="http://schemas.openxmlformats.org/officeDocument/2006/relationships/slideLayout" Target="../slideLayouts/slideLayout237.xml"/><Relationship Id="rId49" Type="http://schemas.openxmlformats.org/officeDocument/2006/relationships/slideLayout" Target="../slideLayouts/slideLayout250.xml"/><Relationship Id="rId57" Type="http://schemas.openxmlformats.org/officeDocument/2006/relationships/slideLayout" Target="../slideLayouts/slideLayout258.xml"/><Relationship Id="rId10" Type="http://schemas.openxmlformats.org/officeDocument/2006/relationships/slideLayout" Target="../slideLayouts/slideLayout211.xml"/><Relationship Id="rId31" Type="http://schemas.openxmlformats.org/officeDocument/2006/relationships/slideLayout" Target="../slideLayouts/slideLayout232.xml"/><Relationship Id="rId44" Type="http://schemas.openxmlformats.org/officeDocument/2006/relationships/slideLayout" Target="../slideLayouts/slideLayout245.xml"/><Relationship Id="rId52" Type="http://schemas.openxmlformats.org/officeDocument/2006/relationships/slideLayout" Target="../slideLayouts/slideLayout253.xml"/><Relationship Id="rId60" Type="http://schemas.openxmlformats.org/officeDocument/2006/relationships/slideLayout" Target="../slideLayouts/slideLayout261.xml"/><Relationship Id="rId65" Type="http://schemas.openxmlformats.org/officeDocument/2006/relationships/slideLayout" Target="../slideLayouts/slideLayout266.xml"/><Relationship Id="rId73" Type="http://schemas.openxmlformats.org/officeDocument/2006/relationships/slideLayout" Target="../slideLayouts/slideLayout274.xml"/><Relationship Id="rId78" Type="http://schemas.openxmlformats.org/officeDocument/2006/relationships/slideLayout" Target="../slideLayouts/slideLayout279.xml"/><Relationship Id="rId81" Type="http://schemas.openxmlformats.org/officeDocument/2006/relationships/slideLayout" Target="../slideLayouts/slideLayout282.xml"/><Relationship Id="rId86" Type="http://schemas.openxmlformats.org/officeDocument/2006/relationships/slideLayout" Target="../slideLayouts/slideLayout287.xml"/><Relationship Id="rId4" Type="http://schemas.openxmlformats.org/officeDocument/2006/relationships/slideLayout" Target="../slideLayouts/slideLayout205.xml"/><Relationship Id="rId9" Type="http://schemas.openxmlformats.org/officeDocument/2006/relationships/slideLayout" Target="../slideLayouts/slideLayout210.xml"/><Relationship Id="rId13" Type="http://schemas.openxmlformats.org/officeDocument/2006/relationships/slideLayout" Target="../slideLayouts/slideLayout214.xml"/><Relationship Id="rId18" Type="http://schemas.openxmlformats.org/officeDocument/2006/relationships/slideLayout" Target="../slideLayouts/slideLayout219.xml"/><Relationship Id="rId39" Type="http://schemas.openxmlformats.org/officeDocument/2006/relationships/slideLayout" Target="../slideLayouts/slideLayout240.xml"/><Relationship Id="rId34" Type="http://schemas.openxmlformats.org/officeDocument/2006/relationships/slideLayout" Target="../slideLayouts/slideLayout235.xml"/><Relationship Id="rId50" Type="http://schemas.openxmlformats.org/officeDocument/2006/relationships/slideLayout" Target="../slideLayouts/slideLayout251.xml"/><Relationship Id="rId55" Type="http://schemas.openxmlformats.org/officeDocument/2006/relationships/slideLayout" Target="../slideLayouts/slideLayout256.xml"/><Relationship Id="rId76" Type="http://schemas.openxmlformats.org/officeDocument/2006/relationships/slideLayout" Target="../slideLayouts/slideLayout277.xml"/><Relationship Id="rId7" Type="http://schemas.openxmlformats.org/officeDocument/2006/relationships/slideLayout" Target="../slideLayouts/slideLayout208.xml"/><Relationship Id="rId71" Type="http://schemas.openxmlformats.org/officeDocument/2006/relationships/slideLayout" Target="../slideLayouts/slideLayout272.xml"/><Relationship Id="rId92" Type="http://schemas.openxmlformats.org/officeDocument/2006/relationships/slideLayout" Target="../slideLayouts/slideLayout293.xml"/><Relationship Id="rId2" Type="http://schemas.openxmlformats.org/officeDocument/2006/relationships/slideLayout" Target="../slideLayouts/slideLayout203.xml"/><Relationship Id="rId29" Type="http://schemas.openxmlformats.org/officeDocument/2006/relationships/slideLayout" Target="../slideLayouts/slideLayout230.xml"/><Relationship Id="rId24" Type="http://schemas.openxmlformats.org/officeDocument/2006/relationships/slideLayout" Target="../slideLayouts/slideLayout225.xml"/><Relationship Id="rId40" Type="http://schemas.openxmlformats.org/officeDocument/2006/relationships/slideLayout" Target="../slideLayouts/slideLayout241.xml"/><Relationship Id="rId45" Type="http://schemas.openxmlformats.org/officeDocument/2006/relationships/slideLayout" Target="../slideLayouts/slideLayout246.xml"/><Relationship Id="rId66" Type="http://schemas.openxmlformats.org/officeDocument/2006/relationships/slideLayout" Target="../slideLayouts/slideLayout267.xml"/><Relationship Id="rId87" Type="http://schemas.openxmlformats.org/officeDocument/2006/relationships/slideLayout" Target="../slideLayouts/slideLayout288.xml"/><Relationship Id="rId61" Type="http://schemas.openxmlformats.org/officeDocument/2006/relationships/slideLayout" Target="../slideLayouts/slideLayout262.xml"/><Relationship Id="rId82" Type="http://schemas.openxmlformats.org/officeDocument/2006/relationships/slideLayout" Target="../slideLayouts/slideLayout283.xml"/><Relationship Id="rId19" Type="http://schemas.openxmlformats.org/officeDocument/2006/relationships/slideLayout" Target="../slideLayouts/slideLayout220.xml"/><Relationship Id="rId14" Type="http://schemas.openxmlformats.org/officeDocument/2006/relationships/slideLayout" Target="../slideLayouts/slideLayout215.xml"/><Relationship Id="rId30" Type="http://schemas.openxmlformats.org/officeDocument/2006/relationships/slideLayout" Target="../slideLayouts/slideLayout231.xml"/><Relationship Id="rId35" Type="http://schemas.openxmlformats.org/officeDocument/2006/relationships/slideLayout" Target="../slideLayouts/slideLayout236.xml"/><Relationship Id="rId56" Type="http://schemas.openxmlformats.org/officeDocument/2006/relationships/slideLayout" Target="../slideLayouts/slideLayout257.xml"/><Relationship Id="rId77" Type="http://schemas.openxmlformats.org/officeDocument/2006/relationships/slideLayout" Target="../slideLayouts/slideLayout27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01.xml"/><Relationship Id="rId13" Type="http://schemas.openxmlformats.org/officeDocument/2006/relationships/slideLayout" Target="../slideLayouts/slideLayout306.xml"/><Relationship Id="rId18" Type="http://schemas.openxmlformats.org/officeDocument/2006/relationships/slideLayout" Target="../slideLayouts/slideLayout311.xml"/><Relationship Id="rId3" Type="http://schemas.openxmlformats.org/officeDocument/2006/relationships/slideLayout" Target="../slideLayouts/slideLayout296.xml"/><Relationship Id="rId21" Type="http://schemas.openxmlformats.org/officeDocument/2006/relationships/slideLayout" Target="../slideLayouts/slideLayout314.xml"/><Relationship Id="rId7" Type="http://schemas.openxmlformats.org/officeDocument/2006/relationships/slideLayout" Target="../slideLayouts/slideLayout300.xml"/><Relationship Id="rId12" Type="http://schemas.openxmlformats.org/officeDocument/2006/relationships/slideLayout" Target="../slideLayouts/slideLayout305.xml"/><Relationship Id="rId17" Type="http://schemas.openxmlformats.org/officeDocument/2006/relationships/slideLayout" Target="../slideLayouts/slideLayout310.xml"/><Relationship Id="rId25" Type="http://schemas.openxmlformats.org/officeDocument/2006/relationships/theme" Target="../theme/theme5.xml"/><Relationship Id="rId2" Type="http://schemas.openxmlformats.org/officeDocument/2006/relationships/slideLayout" Target="../slideLayouts/slideLayout295.xml"/><Relationship Id="rId16" Type="http://schemas.openxmlformats.org/officeDocument/2006/relationships/slideLayout" Target="../slideLayouts/slideLayout309.xml"/><Relationship Id="rId20" Type="http://schemas.openxmlformats.org/officeDocument/2006/relationships/slideLayout" Target="../slideLayouts/slideLayout313.xml"/><Relationship Id="rId1" Type="http://schemas.openxmlformats.org/officeDocument/2006/relationships/slideLayout" Target="../slideLayouts/slideLayout294.xml"/><Relationship Id="rId6" Type="http://schemas.openxmlformats.org/officeDocument/2006/relationships/slideLayout" Target="../slideLayouts/slideLayout299.xml"/><Relationship Id="rId11" Type="http://schemas.openxmlformats.org/officeDocument/2006/relationships/slideLayout" Target="../slideLayouts/slideLayout304.xml"/><Relationship Id="rId24" Type="http://schemas.openxmlformats.org/officeDocument/2006/relationships/slideLayout" Target="../slideLayouts/slideLayout317.xml"/><Relationship Id="rId5" Type="http://schemas.openxmlformats.org/officeDocument/2006/relationships/slideLayout" Target="../slideLayouts/slideLayout298.xml"/><Relationship Id="rId15" Type="http://schemas.openxmlformats.org/officeDocument/2006/relationships/slideLayout" Target="../slideLayouts/slideLayout308.xml"/><Relationship Id="rId23" Type="http://schemas.openxmlformats.org/officeDocument/2006/relationships/slideLayout" Target="../slideLayouts/slideLayout316.xml"/><Relationship Id="rId10" Type="http://schemas.openxmlformats.org/officeDocument/2006/relationships/slideLayout" Target="../slideLayouts/slideLayout303.xml"/><Relationship Id="rId19" Type="http://schemas.openxmlformats.org/officeDocument/2006/relationships/slideLayout" Target="../slideLayouts/slideLayout312.xml"/><Relationship Id="rId4" Type="http://schemas.openxmlformats.org/officeDocument/2006/relationships/slideLayout" Target="../slideLayouts/slideLayout297.xml"/><Relationship Id="rId9" Type="http://schemas.openxmlformats.org/officeDocument/2006/relationships/slideLayout" Target="../slideLayouts/slideLayout302.xml"/><Relationship Id="rId14" Type="http://schemas.openxmlformats.org/officeDocument/2006/relationships/slideLayout" Target="../slideLayouts/slideLayout307.xml"/><Relationship Id="rId22" Type="http://schemas.openxmlformats.org/officeDocument/2006/relationships/slideLayout" Target="../slideLayouts/slideLayout31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25.xml"/><Relationship Id="rId13" Type="http://schemas.openxmlformats.org/officeDocument/2006/relationships/slideLayout" Target="../slideLayouts/slideLayout330.xml"/><Relationship Id="rId3" Type="http://schemas.openxmlformats.org/officeDocument/2006/relationships/slideLayout" Target="../slideLayouts/slideLayout320.xml"/><Relationship Id="rId7" Type="http://schemas.openxmlformats.org/officeDocument/2006/relationships/slideLayout" Target="../slideLayouts/slideLayout324.xml"/><Relationship Id="rId12" Type="http://schemas.openxmlformats.org/officeDocument/2006/relationships/slideLayout" Target="../slideLayouts/slideLayout329.xml"/><Relationship Id="rId2" Type="http://schemas.openxmlformats.org/officeDocument/2006/relationships/slideLayout" Target="../slideLayouts/slideLayout319.xml"/><Relationship Id="rId1" Type="http://schemas.openxmlformats.org/officeDocument/2006/relationships/slideLayout" Target="../slideLayouts/slideLayout318.xml"/><Relationship Id="rId6" Type="http://schemas.openxmlformats.org/officeDocument/2006/relationships/slideLayout" Target="../slideLayouts/slideLayout323.xml"/><Relationship Id="rId11" Type="http://schemas.openxmlformats.org/officeDocument/2006/relationships/slideLayout" Target="../slideLayouts/slideLayout328.xml"/><Relationship Id="rId5" Type="http://schemas.openxmlformats.org/officeDocument/2006/relationships/slideLayout" Target="../slideLayouts/slideLayout322.xml"/><Relationship Id="rId10" Type="http://schemas.openxmlformats.org/officeDocument/2006/relationships/slideLayout" Target="../slideLayouts/slideLayout327.xml"/><Relationship Id="rId4" Type="http://schemas.openxmlformats.org/officeDocument/2006/relationships/slideLayout" Target="../slideLayouts/slideLayout321.xml"/><Relationship Id="rId9" Type="http://schemas.openxmlformats.org/officeDocument/2006/relationships/slideLayout" Target="../slideLayouts/slideLayout326.xml"/><Relationship Id="rId1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13" Type="http://schemas.openxmlformats.org/officeDocument/2006/relationships/slideLayout" Target="../slideLayouts/slideLayout343.xml"/><Relationship Id="rId18" Type="http://schemas.openxmlformats.org/officeDocument/2006/relationships/slideLayout" Target="../slideLayouts/slideLayout348.xml"/><Relationship Id="rId26" Type="http://schemas.openxmlformats.org/officeDocument/2006/relationships/slideLayout" Target="../slideLayouts/slideLayout356.xml"/><Relationship Id="rId39" Type="http://schemas.openxmlformats.org/officeDocument/2006/relationships/slideLayout" Target="../slideLayouts/slideLayout369.xml"/><Relationship Id="rId21" Type="http://schemas.openxmlformats.org/officeDocument/2006/relationships/slideLayout" Target="../slideLayouts/slideLayout351.xml"/><Relationship Id="rId34" Type="http://schemas.openxmlformats.org/officeDocument/2006/relationships/slideLayout" Target="../slideLayouts/slideLayout364.xml"/><Relationship Id="rId42" Type="http://schemas.openxmlformats.org/officeDocument/2006/relationships/image" Target="../media/image2.svg"/><Relationship Id="rId7" Type="http://schemas.openxmlformats.org/officeDocument/2006/relationships/slideLayout" Target="../slideLayouts/slideLayout337.xml"/><Relationship Id="rId2" Type="http://schemas.openxmlformats.org/officeDocument/2006/relationships/slideLayout" Target="../slideLayouts/slideLayout332.xml"/><Relationship Id="rId16" Type="http://schemas.openxmlformats.org/officeDocument/2006/relationships/slideLayout" Target="../slideLayouts/slideLayout346.xml"/><Relationship Id="rId20" Type="http://schemas.openxmlformats.org/officeDocument/2006/relationships/slideLayout" Target="../slideLayouts/slideLayout350.xml"/><Relationship Id="rId29" Type="http://schemas.openxmlformats.org/officeDocument/2006/relationships/slideLayout" Target="../slideLayouts/slideLayout359.xml"/><Relationship Id="rId41" Type="http://schemas.openxmlformats.org/officeDocument/2006/relationships/image" Target="../media/image1.png"/><Relationship Id="rId1" Type="http://schemas.openxmlformats.org/officeDocument/2006/relationships/slideLayout" Target="../slideLayouts/slideLayout331.xml"/><Relationship Id="rId6" Type="http://schemas.openxmlformats.org/officeDocument/2006/relationships/slideLayout" Target="../slideLayouts/slideLayout336.xml"/><Relationship Id="rId11" Type="http://schemas.openxmlformats.org/officeDocument/2006/relationships/slideLayout" Target="../slideLayouts/slideLayout341.xml"/><Relationship Id="rId24" Type="http://schemas.openxmlformats.org/officeDocument/2006/relationships/slideLayout" Target="../slideLayouts/slideLayout354.xml"/><Relationship Id="rId32" Type="http://schemas.openxmlformats.org/officeDocument/2006/relationships/slideLayout" Target="../slideLayouts/slideLayout362.xml"/><Relationship Id="rId37" Type="http://schemas.openxmlformats.org/officeDocument/2006/relationships/slideLayout" Target="../slideLayouts/slideLayout367.xml"/><Relationship Id="rId40" Type="http://schemas.openxmlformats.org/officeDocument/2006/relationships/theme" Target="../theme/theme7.xml"/><Relationship Id="rId5" Type="http://schemas.openxmlformats.org/officeDocument/2006/relationships/slideLayout" Target="../slideLayouts/slideLayout335.xml"/><Relationship Id="rId15" Type="http://schemas.openxmlformats.org/officeDocument/2006/relationships/slideLayout" Target="../slideLayouts/slideLayout345.xml"/><Relationship Id="rId23" Type="http://schemas.openxmlformats.org/officeDocument/2006/relationships/slideLayout" Target="../slideLayouts/slideLayout353.xml"/><Relationship Id="rId28" Type="http://schemas.openxmlformats.org/officeDocument/2006/relationships/slideLayout" Target="../slideLayouts/slideLayout358.xml"/><Relationship Id="rId36" Type="http://schemas.openxmlformats.org/officeDocument/2006/relationships/slideLayout" Target="../slideLayouts/slideLayout366.xml"/><Relationship Id="rId10" Type="http://schemas.openxmlformats.org/officeDocument/2006/relationships/slideLayout" Target="../slideLayouts/slideLayout340.xml"/><Relationship Id="rId19" Type="http://schemas.openxmlformats.org/officeDocument/2006/relationships/slideLayout" Target="../slideLayouts/slideLayout349.xml"/><Relationship Id="rId31" Type="http://schemas.openxmlformats.org/officeDocument/2006/relationships/slideLayout" Target="../slideLayouts/slideLayout361.xml"/><Relationship Id="rId4" Type="http://schemas.openxmlformats.org/officeDocument/2006/relationships/slideLayout" Target="../slideLayouts/slideLayout334.xml"/><Relationship Id="rId9" Type="http://schemas.openxmlformats.org/officeDocument/2006/relationships/slideLayout" Target="../slideLayouts/slideLayout339.xml"/><Relationship Id="rId14" Type="http://schemas.openxmlformats.org/officeDocument/2006/relationships/slideLayout" Target="../slideLayouts/slideLayout344.xml"/><Relationship Id="rId22" Type="http://schemas.openxmlformats.org/officeDocument/2006/relationships/slideLayout" Target="../slideLayouts/slideLayout352.xml"/><Relationship Id="rId27" Type="http://schemas.openxmlformats.org/officeDocument/2006/relationships/slideLayout" Target="../slideLayouts/slideLayout357.xml"/><Relationship Id="rId30" Type="http://schemas.openxmlformats.org/officeDocument/2006/relationships/slideLayout" Target="../slideLayouts/slideLayout360.xml"/><Relationship Id="rId35" Type="http://schemas.openxmlformats.org/officeDocument/2006/relationships/slideLayout" Target="../slideLayouts/slideLayout365.xml"/><Relationship Id="rId8" Type="http://schemas.openxmlformats.org/officeDocument/2006/relationships/slideLayout" Target="../slideLayouts/slideLayout338.xml"/><Relationship Id="rId3" Type="http://schemas.openxmlformats.org/officeDocument/2006/relationships/slideLayout" Target="../slideLayouts/slideLayout333.xml"/><Relationship Id="rId12" Type="http://schemas.openxmlformats.org/officeDocument/2006/relationships/slideLayout" Target="../slideLayouts/slideLayout342.xml"/><Relationship Id="rId17" Type="http://schemas.openxmlformats.org/officeDocument/2006/relationships/slideLayout" Target="../slideLayouts/slideLayout347.xml"/><Relationship Id="rId25" Type="http://schemas.openxmlformats.org/officeDocument/2006/relationships/slideLayout" Target="../slideLayouts/slideLayout355.xml"/><Relationship Id="rId33" Type="http://schemas.openxmlformats.org/officeDocument/2006/relationships/slideLayout" Target="../slideLayouts/slideLayout363.xml"/><Relationship Id="rId38" Type="http://schemas.openxmlformats.org/officeDocument/2006/relationships/slideLayout" Target="../slideLayouts/slideLayout36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2" name="Title Placeholder 1"/>
          <p:cNvSpPr>
            <a:spLocks noGrp="1"/>
          </p:cNvSpPr>
          <p:nvPr>
            <p:ph type="title"/>
          </p:nvPr>
        </p:nvSpPr>
        <p:spPr>
          <a:xfrm>
            <a:off x="588263" y="585216"/>
            <a:ext cx="10430257" cy="307777"/>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591056"/>
            <a:ext cx="10426700" cy="726353"/>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p:txBody>
      </p:sp>
      <p:pic>
        <p:nvPicPr>
          <p:cNvPr id="6" name="Graphic 5">
            <a:extLst>
              <a:ext uri="{FF2B5EF4-FFF2-40B4-BE49-F238E27FC236}">
                <a16:creationId xmlns:a16="http://schemas.microsoft.com/office/drawing/2014/main" id="{C21DE6D5-FF91-85A4-E9FC-5084016E9E3B}"/>
              </a:ext>
            </a:extLst>
          </p:cNvPr>
          <p:cNvPicPr>
            <a:picLocks noChangeAspect="1"/>
          </p:cNvPicPr>
          <p:nvPr/>
        </p:nvPicPr>
        <p:blipFill>
          <a:blip r:embed="rId52">
            <a:extLst>
              <a:ext uri="{96DAC541-7B7A-43D3-8B79-37D633B846F1}">
                <asvg:svgBlip xmlns:asvg="http://schemas.microsoft.com/office/drawing/2016/SVG/main" r:embed="rId53"/>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3848292240"/>
      </p:ext>
    </p:extLst>
  </p:cSld>
  <p:clrMap bg1="lt1" tx1="dk1" bg2="lt2" tx2="dk2" accent1="accent1" accent2="accent2" accent3="accent3" accent4="accent4" accent5="accent5" accent6="accent6" hlink="hlink" folHlink="folHlink"/>
  <p:sldLayoutIdLst>
    <p:sldLayoutId id="2147498299" r:id="rId1"/>
    <p:sldLayoutId id="2147498300" r:id="rId2"/>
    <p:sldLayoutId id="2147498301" r:id="rId3"/>
    <p:sldLayoutId id="2147498302" r:id="rId4"/>
    <p:sldLayoutId id="2147498303" r:id="rId5"/>
    <p:sldLayoutId id="2147498304" r:id="rId6"/>
    <p:sldLayoutId id="2147498305" r:id="rId7"/>
    <p:sldLayoutId id="2147498306" r:id="rId8"/>
    <p:sldLayoutId id="2147498307" r:id="rId9"/>
    <p:sldLayoutId id="2147498308" r:id="rId10"/>
    <p:sldLayoutId id="2147498309" r:id="rId11"/>
    <p:sldLayoutId id="2147498310" r:id="rId12"/>
    <p:sldLayoutId id="2147498311" r:id="rId13"/>
    <p:sldLayoutId id="2147498312" r:id="rId14"/>
    <p:sldLayoutId id="2147498313" r:id="rId15"/>
    <p:sldLayoutId id="2147498314" r:id="rId16"/>
    <p:sldLayoutId id="2147498315" r:id="rId17"/>
    <p:sldLayoutId id="2147498316" r:id="rId18"/>
    <p:sldLayoutId id="2147498317" r:id="rId19"/>
    <p:sldLayoutId id="2147498318" r:id="rId20"/>
    <p:sldLayoutId id="2147498319" r:id="rId21"/>
    <p:sldLayoutId id="2147498320" r:id="rId22"/>
    <p:sldLayoutId id="2147498321" r:id="rId23"/>
    <p:sldLayoutId id="2147498322" r:id="rId24"/>
    <p:sldLayoutId id="2147498323" r:id="rId25"/>
    <p:sldLayoutId id="2147498324" r:id="rId26"/>
    <p:sldLayoutId id="2147498325" r:id="rId27"/>
    <p:sldLayoutId id="2147498326" r:id="rId28"/>
    <p:sldLayoutId id="2147498327" r:id="rId29"/>
    <p:sldLayoutId id="2147498328" r:id="rId30"/>
    <p:sldLayoutId id="2147498329" r:id="rId31"/>
    <p:sldLayoutId id="2147498330" r:id="rId32"/>
    <p:sldLayoutId id="2147498331" r:id="rId33"/>
    <p:sldLayoutId id="2147498332" r:id="rId34"/>
    <p:sldLayoutId id="2147498333" r:id="rId35"/>
    <p:sldLayoutId id="2147498334" r:id="rId36"/>
    <p:sldLayoutId id="2147498335" r:id="rId37"/>
    <p:sldLayoutId id="2147498336" r:id="rId38"/>
    <p:sldLayoutId id="2147498337" r:id="rId39"/>
    <p:sldLayoutId id="2147498338" r:id="rId40"/>
    <p:sldLayoutId id="2147498339" r:id="rId41"/>
    <p:sldLayoutId id="2147498340" r:id="rId42"/>
    <p:sldLayoutId id="2147498341" r:id="rId43"/>
    <p:sldLayoutId id="2147498342" r:id="rId44"/>
    <p:sldLayoutId id="2147498343" r:id="rId45"/>
    <p:sldLayoutId id="2147498344" r:id="rId46"/>
    <p:sldLayoutId id="2147498379" r:id="rId47"/>
    <p:sldLayoutId id="2147498467" r:id="rId48"/>
    <p:sldLayoutId id="2147498679" r:id="rId49"/>
    <p:sldLayoutId id="2147498680" r:id="rId50"/>
  </p:sldLayoutIdLst>
  <p:transition>
    <p:fade/>
  </p:transition>
  <p:txStyles>
    <p:titleStyle>
      <a:lvl1pPr algn="l" defTabSz="932742" rtl="0" eaLnBrk="1" latinLnBrk="0" hangingPunct="1">
        <a:lnSpc>
          <a:spcPct val="100000"/>
        </a:lnSpc>
        <a:spcBef>
          <a:spcPct val="0"/>
        </a:spcBef>
        <a:buNone/>
        <a:defRPr lang="en-US" sz="2000" b="0" kern="1200" cap="none" spc="0" baseline="0" dirty="0" smtClean="0">
          <a:ln w="3175">
            <a:noFill/>
          </a:ln>
          <a:solidFill>
            <a:schemeClr val="tx1"/>
          </a:solidFill>
          <a:effectLst/>
          <a:latin typeface="+mj-lt"/>
          <a:ea typeface="+mn-ea"/>
          <a:cs typeface="Segoe UI" pitchFamily="34" charset="0"/>
        </a:defRPr>
      </a:lvl1pPr>
    </p:titleStyle>
    <p:bodyStyle>
      <a:lvl1pPr marL="137160" marR="0" indent="-137160"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600" kern="1200" spc="0" baseline="0">
          <a:solidFill>
            <a:schemeClr val="tx1"/>
          </a:solidFill>
          <a:latin typeface="+mn-lt"/>
          <a:ea typeface="+mn-ea"/>
          <a:cs typeface="Segoe UI" panose="020B0502040204020203" pitchFamily="34" charset="0"/>
        </a:defRPr>
      </a:lvl1pPr>
      <a:lvl2pPr marL="265176" marR="0" indent="-109728"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400" kern="1200" spc="0" baseline="0">
          <a:solidFill>
            <a:schemeClr val="tx1"/>
          </a:solidFill>
          <a:latin typeface="+mn-lt"/>
          <a:ea typeface="+mn-ea"/>
          <a:cs typeface="+mn-cs"/>
        </a:defRPr>
      </a:lvl2pPr>
      <a:lvl3pPr marL="384048" marR="0" indent="-118872" algn="l" defTabSz="932742" rtl="0" eaLnBrk="1" fontAlgn="auto" latinLnBrk="0" hangingPunct="1">
        <a:lnSpc>
          <a:spcPct val="100000"/>
        </a:lnSpc>
        <a:spcBef>
          <a:spcPct val="20000"/>
        </a:spcBef>
        <a:spcAft>
          <a:spcPts val="0"/>
        </a:spcAft>
        <a:buClrTx/>
        <a:buSzPct val="90000"/>
        <a:buFont typeface="Arial" panose="020B0604020202020204" pitchFamily="34" charset="0"/>
        <a:buChar char="•"/>
        <a:tabLst/>
        <a:defRPr sz="12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15:clr>
            <a:srgbClr val="A5A5A5"/>
          </p15:clr>
        </p15:guide>
        <p15:guide id="2" pos="7680">
          <p15:clr>
            <a:srgbClr val="A5A5A5"/>
          </p15:clr>
        </p15:guide>
        <p15:guide id="3" pos="186">
          <p15:clr>
            <a:srgbClr val="A5A5A5"/>
          </p15:clr>
        </p15:guide>
        <p15:guide id="26" pos="7496">
          <p15:clr>
            <a:srgbClr val="A5A5A5"/>
          </p15:clr>
        </p15:guide>
        <p15:guide id="27" orient="horz">
          <p15:clr>
            <a:srgbClr val="A5A5A5"/>
          </p15:clr>
        </p15:guide>
        <p15:guide id="28" orient="horz" pos="4320">
          <p15:clr>
            <a:srgbClr val="A5A5A5"/>
          </p15:clr>
        </p15:guide>
        <p15:guide id="29" orient="horz" pos="184">
          <p15:clr>
            <a:srgbClr val="A5A5A5"/>
          </p15:clr>
        </p15:guide>
        <p15:guide id="40" orient="horz" pos="4134">
          <p15:clr>
            <a:srgbClr val="A5A5A5"/>
          </p15:clr>
        </p15:guide>
        <p15:guide id="42" pos="365">
          <p15:clr>
            <a:srgbClr val="C35EA4"/>
          </p15:clr>
        </p15:guide>
        <p15:guide id="43" orient="horz" pos="367">
          <p15:clr>
            <a:srgbClr val="C35EA4"/>
          </p15:clr>
        </p15:guide>
        <p15:guide id="44" orient="horz" pos="3953">
          <p15:clr>
            <a:srgbClr val="C35EA4"/>
          </p15:clr>
        </p15:guide>
        <p15:guide id="45" pos="7307">
          <p15:clr>
            <a:srgbClr val="C35E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r:embed="rId84">
            <a:extLst>
              <a:ext uri="{96DAC541-7B7A-43D3-8B79-37D633B846F1}">
                <asvg:svgBlip xmlns:asvg="http://schemas.microsoft.com/office/drawing/2016/SVG/main" r:embed="rId85"/>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1051605688"/>
      </p:ext>
    </p:extLst>
  </p:cSld>
  <p:clrMap bg1="lt1" tx1="dk1" bg2="lt2" tx2="dk2" accent1="accent1" accent2="accent2" accent3="accent3" accent4="accent4" accent5="accent5" accent6="accent6" hlink="hlink" folHlink="folHlink"/>
  <p:sldLayoutIdLst>
    <p:sldLayoutId id="2147498381" r:id="rId1"/>
    <p:sldLayoutId id="2147498382" r:id="rId2"/>
    <p:sldLayoutId id="2147498383" r:id="rId3"/>
    <p:sldLayoutId id="2147498384" r:id="rId4"/>
    <p:sldLayoutId id="2147498385" r:id="rId5"/>
    <p:sldLayoutId id="2147498386" r:id="rId6"/>
    <p:sldLayoutId id="2147498387" r:id="rId7"/>
    <p:sldLayoutId id="2147498388" r:id="rId8"/>
    <p:sldLayoutId id="2147498389" r:id="rId9"/>
    <p:sldLayoutId id="2147498390" r:id="rId10"/>
    <p:sldLayoutId id="2147498391" r:id="rId11"/>
    <p:sldLayoutId id="2147498392" r:id="rId12"/>
    <p:sldLayoutId id="2147498393" r:id="rId13"/>
    <p:sldLayoutId id="2147498394" r:id="rId14"/>
    <p:sldLayoutId id="2147498395" r:id="rId15"/>
    <p:sldLayoutId id="2147498396" r:id="rId16"/>
    <p:sldLayoutId id="2147498397" r:id="rId17"/>
    <p:sldLayoutId id="2147498398" r:id="rId18"/>
    <p:sldLayoutId id="2147498399" r:id="rId19"/>
    <p:sldLayoutId id="2147498400" r:id="rId20"/>
    <p:sldLayoutId id="2147498401" r:id="rId21"/>
    <p:sldLayoutId id="2147498402" r:id="rId22"/>
    <p:sldLayoutId id="2147498403" r:id="rId23"/>
    <p:sldLayoutId id="2147498404" r:id="rId24"/>
    <p:sldLayoutId id="2147498405" r:id="rId25"/>
    <p:sldLayoutId id="2147498406" r:id="rId26"/>
    <p:sldLayoutId id="2147498407" r:id="rId27"/>
    <p:sldLayoutId id="2147498408" r:id="rId28"/>
    <p:sldLayoutId id="2147498409" r:id="rId29"/>
    <p:sldLayoutId id="2147498410" r:id="rId30"/>
    <p:sldLayoutId id="2147498411" r:id="rId31"/>
    <p:sldLayoutId id="2147498412" r:id="rId32"/>
    <p:sldLayoutId id="2147498413" r:id="rId33"/>
    <p:sldLayoutId id="2147498414" r:id="rId34"/>
    <p:sldLayoutId id="2147498415" r:id="rId35"/>
    <p:sldLayoutId id="2147498416" r:id="rId36"/>
    <p:sldLayoutId id="2147498417" r:id="rId37"/>
    <p:sldLayoutId id="2147498418" r:id="rId38"/>
    <p:sldLayoutId id="2147498419" r:id="rId39"/>
    <p:sldLayoutId id="2147498420" r:id="rId40"/>
    <p:sldLayoutId id="2147498421" r:id="rId41"/>
    <p:sldLayoutId id="2147498422" r:id="rId42"/>
    <p:sldLayoutId id="2147498423" r:id="rId43"/>
    <p:sldLayoutId id="2147498424" r:id="rId44"/>
    <p:sldLayoutId id="2147498425" r:id="rId45"/>
    <p:sldLayoutId id="2147498426" r:id="rId46"/>
    <p:sldLayoutId id="2147498427" r:id="rId47"/>
    <p:sldLayoutId id="2147498428" r:id="rId48"/>
    <p:sldLayoutId id="2147498429" r:id="rId49"/>
    <p:sldLayoutId id="2147498430" r:id="rId50"/>
    <p:sldLayoutId id="2147498431" r:id="rId51"/>
    <p:sldLayoutId id="2147498432" r:id="rId52"/>
    <p:sldLayoutId id="2147498433" r:id="rId53"/>
    <p:sldLayoutId id="2147498434" r:id="rId54"/>
    <p:sldLayoutId id="2147498435" r:id="rId55"/>
    <p:sldLayoutId id="2147498436" r:id="rId56"/>
    <p:sldLayoutId id="2147498437" r:id="rId57"/>
    <p:sldLayoutId id="2147498438" r:id="rId58"/>
    <p:sldLayoutId id="2147498439" r:id="rId59"/>
    <p:sldLayoutId id="2147498440" r:id="rId60"/>
    <p:sldLayoutId id="2147498441" r:id="rId61"/>
    <p:sldLayoutId id="2147498442" r:id="rId62"/>
    <p:sldLayoutId id="2147498443" r:id="rId63"/>
    <p:sldLayoutId id="2147498444" r:id="rId64"/>
    <p:sldLayoutId id="2147498445" r:id="rId65"/>
    <p:sldLayoutId id="2147498446" r:id="rId66"/>
    <p:sldLayoutId id="2147498447" r:id="rId67"/>
    <p:sldLayoutId id="2147498448" r:id="rId68"/>
    <p:sldLayoutId id="2147498449" r:id="rId69"/>
    <p:sldLayoutId id="2147498450" r:id="rId70"/>
    <p:sldLayoutId id="2147498451" r:id="rId71"/>
    <p:sldLayoutId id="2147498452" r:id="rId72"/>
    <p:sldLayoutId id="2147498453" r:id="rId73"/>
    <p:sldLayoutId id="2147498454" r:id="rId74"/>
    <p:sldLayoutId id="2147498455" r:id="rId75"/>
    <p:sldLayoutId id="2147498456" r:id="rId76"/>
    <p:sldLayoutId id="2147498458" r:id="rId77"/>
    <p:sldLayoutId id="2147498459" r:id="rId78"/>
    <p:sldLayoutId id="2147498460" r:id="rId79"/>
    <p:sldLayoutId id="2147498461" r:id="rId80"/>
    <p:sldLayoutId id="2147498462" r:id="rId81"/>
    <p:sldLayoutId id="2147498678" r:id="rId82"/>
  </p:sldLayoutIdLst>
  <p:transition>
    <p:fade/>
  </p:transition>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8" pos="192">
          <p15:clr>
            <a:srgbClr val="A4A3A4"/>
          </p15:clr>
        </p15:guide>
        <p15:guide id="29" orient="horz" pos="4135">
          <p15:clr>
            <a:srgbClr val="A4A3A4"/>
          </p15:clr>
        </p15:guide>
        <p15:guide id="30" pos="7488">
          <p15:clr>
            <a:srgbClr val="A4A3A4"/>
          </p15:clr>
        </p15:guide>
        <p15:guide id="31" orient="horz" pos="4008">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4"/>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34"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34"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r:embed="rId71">
            <a:extLst>
              <a:ext uri="{96DAC541-7B7A-43D3-8B79-37D633B846F1}">
                <asvg:svgBlip xmlns:asvg="http://schemas.microsoft.com/office/drawing/2016/SVG/main" r:embed="rId72"/>
              </a:ext>
            </a:extLst>
          </a:blip>
          <a:srcRect/>
          <a:stretch/>
        </p:blipFill>
        <p:spPr>
          <a:xfrm rot="5400000">
            <a:off x="9509919" y="2743200"/>
            <a:ext cx="6858000" cy="1371600"/>
          </a:xfrm>
          <a:prstGeom prst="rect">
            <a:avLst/>
          </a:prstGeom>
        </p:spPr>
      </p:pic>
      <p:grpSp>
        <p:nvGrpSpPr>
          <p:cNvPr id="5" name="GRID" hidden="1">
            <a:extLst>
              <a:ext uri="{FF2B5EF4-FFF2-40B4-BE49-F238E27FC236}">
                <a16:creationId xmlns:a16="http://schemas.microsoft.com/office/drawing/2014/main" id="{A9D9CD43-2AA2-303D-D156-A3099DB0902B}"/>
              </a:ext>
            </a:extLst>
          </p:cNvPr>
          <p:cNvGrpSpPr/>
          <p:nvPr userDrawn="1"/>
        </p:nvGrpSpPr>
        <p:grpSpPr>
          <a:xfrm>
            <a:off x="0" y="0"/>
            <a:ext cx="12192000" cy="6858000"/>
            <a:chOff x="0" y="0"/>
            <a:chExt cx="12192000" cy="6858000"/>
          </a:xfrm>
        </p:grpSpPr>
        <p:cxnSp>
          <p:nvCxnSpPr>
            <p:cNvPr id="6" name="Straight Connector 5">
              <a:extLst>
                <a:ext uri="{FF2B5EF4-FFF2-40B4-BE49-F238E27FC236}">
                  <a16:creationId xmlns:a16="http://schemas.microsoft.com/office/drawing/2014/main" id="{228535BB-141D-9F50-20A4-77DA83CD6F87}"/>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0E813-E924-517A-29E2-E7B5CBD7A837}"/>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CD2CB0A-EF59-E95B-1D36-4A0591BFC825}"/>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78B3365-CF03-1BEE-6466-70E79531D715}"/>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85B6491-F1C5-0817-98A4-7A0F67FEBC5A}"/>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B43F498-2B15-9EE2-5FC6-11028A1517D9}"/>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73D1E947-5157-5973-CBAA-4D33988FB3FF}"/>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638A2FF-CE4A-4E60-8AC9-26E33287D9F1}"/>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79671CB-58B8-356D-DCF9-883DC033DA7A}"/>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BCBD317-435A-D99A-9F12-807615C3CEB4}"/>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A25FBB60-2963-D4BF-E529-00CD43682A2C}"/>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592D579-A689-C203-6B42-A14CC1F7E8DC}"/>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737235A-EBB5-C7C3-F27B-930F44634AC3}"/>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A7B986A1-9B40-FDD0-408D-8FCD0C32ACCC}"/>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C8B87F8-802E-E4B7-D059-85C11DA6DA6F}"/>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1E9FEB2-4CCC-A7AD-A1DD-CC36984C12EE}"/>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3B1633B-5E37-80C9-7250-C93A1B386753}"/>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4A5031C-D72F-DC66-F163-D7B8283206B1}"/>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F0FF727-3900-65D3-9970-257EAD7D0282}"/>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1EAC858-CBA2-FB31-139A-4864816A4848}"/>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C3796610-F404-37DB-3A98-B8EE7CB9764F}"/>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2389A06-E701-0F01-4778-A841FBAAE0C2}"/>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869EE8B9-8CA1-B98C-545E-43C1D8EA949B}"/>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3E9A5EB1-CE99-5489-04F8-2400276AEC7B}"/>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267DEE9B-8E0B-FFD2-56A9-57F17DD1D873}"/>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5CC8B9C3-BD3A-10A9-BFC0-58C21841C1EE}"/>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FCBD8008-42B2-8ADF-0446-D25B370D4B0C}"/>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E48852C9-7AF6-1C9B-2463-0B24702A3DC4}"/>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A727E182-51B2-C20A-FBC1-BC708CDCB197}"/>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6309B9BD-D37C-9AA2-5B3A-2469F952E215}"/>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A8C2B93B-D3A3-E3C4-3025-4E2E67100A1A}"/>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304974F8-29C1-85A0-CF3C-DA3EB8E997A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FA807445-2771-DD4F-8833-150FBCD1410B}"/>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5931094D-9322-5C5B-9CFB-E0FCB62A0B12}"/>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140" name=".64 square" hidden="1">
            <a:extLst>
              <a:ext uri="{FF2B5EF4-FFF2-40B4-BE49-F238E27FC236}">
                <a16:creationId xmlns:a16="http://schemas.microsoft.com/office/drawing/2014/main" id="{817B5F30-9CBC-5233-21CA-CE7CE7DC2960}"/>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34"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141" name=".32 square" hidden="1">
            <a:extLst>
              <a:ext uri="{FF2B5EF4-FFF2-40B4-BE49-F238E27FC236}">
                <a16:creationId xmlns:a16="http://schemas.microsoft.com/office/drawing/2014/main" id="{815DE32D-EFD6-67E0-34E7-39AB9278D5C5}"/>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34"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2" name="MS Brand colors" descr="These are Microsoft Brand colors. The color bar is placed to the side of the Theme master so that it will be visible on all slides. Users can use the 'eye dropper' color tools under Color Fill Shape, Color Fill line etc. to easily select Brand colors. ">
            <a:extLst>
              <a:ext uri="{FF2B5EF4-FFF2-40B4-BE49-F238E27FC236}">
                <a16:creationId xmlns:a16="http://schemas.microsoft.com/office/drawing/2014/main" id="{BC0D98FA-1B59-274D-7AFE-3E94E5CB2C42}"/>
              </a:ext>
              <a:ext uri="{C183D7F6-B498-43B3-948B-1728B52AA6E4}">
                <adec:decorative xmlns:adec="http://schemas.microsoft.com/office/drawing/2017/decorative" val="0"/>
              </a:ext>
            </a:extLst>
          </p:cNvPr>
          <p:cNvPicPr>
            <a:picLocks noChangeAspect="1"/>
          </p:cNvPicPr>
          <p:nvPr userDrawn="1"/>
        </p:nvPicPr>
        <p:blipFill rotWithShape="1">
          <a:blip r:embed="rId73"/>
          <a:srcRect l="762"/>
          <a:stretch/>
        </p:blipFill>
        <p:spPr>
          <a:xfrm rot="5400000">
            <a:off x="9509760" y="2843773"/>
            <a:ext cx="6858000" cy="1170455"/>
          </a:xfrm>
          <a:prstGeom prst="rect">
            <a:avLst/>
          </a:prstGeom>
        </p:spPr>
      </p:pic>
    </p:spTree>
    <p:extLst>
      <p:ext uri="{BB962C8B-B14F-4D97-AF65-F5344CB8AC3E}">
        <p14:creationId xmlns:p14="http://schemas.microsoft.com/office/powerpoint/2010/main" val="590104609"/>
      </p:ext>
    </p:extLst>
  </p:cSld>
  <p:clrMap bg1="lt1" tx1="dk1" bg2="lt2" tx2="dk2" accent1="accent1" accent2="accent2" accent3="accent3" accent4="accent4" accent5="accent5" accent6="accent6" hlink="hlink" folHlink="folHlink"/>
  <p:sldLayoutIdLst>
    <p:sldLayoutId id="2147498469" r:id="rId1"/>
    <p:sldLayoutId id="2147498470" r:id="rId2"/>
    <p:sldLayoutId id="2147498471" r:id="rId3"/>
    <p:sldLayoutId id="2147498472" r:id="rId4"/>
    <p:sldLayoutId id="2147498473" r:id="rId5"/>
    <p:sldLayoutId id="2147498474" r:id="rId6"/>
    <p:sldLayoutId id="2147498475" r:id="rId7"/>
    <p:sldLayoutId id="2147498476" r:id="rId8"/>
    <p:sldLayoutId id="2147498477" r:id="rId9"/>
    <p:sldLayoutId id="2147498478" r:id="rId10"/>
    <p:sldLayoutId id="2147498479" r:id="rId11"/>
    <p:sldLayoutId id="2147498480" r:id="rId12"/>
    <p:sldLayoutId id="2147498481" r:id="rId13"/>
    <p:sldLayoutId id="2147498482" r:id="rId14"/>
    <p:sldLayoutId id="2147498483" r:id="rId15"/>
    <p:sldLayoutId id="2147498484" r:id="rId16"/>
    <p:sldLayoutId id="2147498485" r:id="rId17"/>
    <p:sldLayoutId id="2147498486" r:id="rId18"/>
    <p:sldLayoutId id="2147498487" r:id="rId19"/>
    <p:sldLayoutId id="2147498488" r:id="rId20"/>
    <p:sldLayoutId id="2147498489" r:id="rId21"/>
    <p:sldLayoutId id="2147498490" r:id="rId22"/>
    <p:sldLayoutId id="2147498491" r:id="rId23"/>
    <p:sldLayoutId id="2147498492" r:id="rId24"/>
    <p:sldLayoutId id="2147498493" r:id="rId25"/>
    <p:sldLayoutId id="2147498494" r:id="rId26"/>
    <p:sldLayoutId id="2147498495" r:id="rId27"/>
    <p:sldLayoutId id="2147498496" r:id="rId28"/>
    <p:sldLayoutId id="2147498497" r:id="rId29"/>
    <p:sldLayoutId id="2147498498" r:id="rId30"/>
    <p:sldLayoutId id="2147498499" r:id="rId31"/>
    <p:sldLayoutId id="2147498500" r:id="rId32"/>
    <p:sldLayoutId id="2147498501" r:id="rId33"/>
    <p:sldLayoutId id="2147498502" r:id="rId34"/>
    <p:sldLayoutId id="2147498503" r:id="rId35"/>
    <p:sldLayoutId id="2147498504" r:id="rId36"/>
    <p:sldLayoutId id="2147498505" r:id="rId37"/>
    <p:sldLayoutId id="2147498506" r:id="rId38"/>
    <p:sldLayoutId id="2147498507" r:id="rId39"/>
    <p:sldLayoutId id="2147498508" r:id="rId40"/>
    <p:sldLayoutId id="2147498509" r:id="rId41"/>
    <p:sldLayoutId id="2147498510" r:id="rId42"/>
    <p:sldLayoutId id="2147498511" r:id="rId43"/>
    <p:sldLayoutId id="2147498512" r:id="rId44"/>
    <p:sldLayoutId id="2147498513" r:id="rId45"/>
    <p:sldLayoutId id="2147498514" r:id="rId46"/>
    <p:sldLayoutId id="2147498515" r:id="rId47"/>
    <p:sldLayoutId id="2147498516" r:id="rId48"/>
    <p:sldLayoutId id="2147498517" r:id="rId49"/>
    <p:sldLayoutId id="2147498518" r:id="rId50"/>
    <p:sldLayoutId id="2147498519" r:id="rId51"/>
    <p:sldLayoutId id="2147498520" r:id="rId52"/>
    <p:sldLayoutId id="2147498521" r:id="rId53"/>
    <p:sldLayoutId id="2147498522" r:id="rId54"/>
    <p:sldLayoutId id="2147498523" r:id="rId55"/>
    <p:sldLayoutId id="2147498524" r:id="rId56"/>
    <p:sldLayoutId id="2147498525" r:id="rId57"/>
    <p:sldLayoutId id="2147498526" r:id="rId58"/>
    <p:sldLayoutId id="2147498527" r:id="rId59"/>
    <p:sldLayoutId id="2147498528" r:id="rId60"/>
    <p:sldLayoutId id="2147498529" r:id="rId61"/>
    <p:sldLayoutId id="2147498530" r:id="rId62"/>
    <p:sldLayoutId id="2147498531" r:id="rId63"/>
    <p:sldLayoutId id="2147498532" r:id="rId64"/>
    <p:sldLayoutId id="2147498533" r:id="rId65"/>
    <p:sldLayoutId id="2147498534" r:id="rId66"/>
    <p:sldLayoutId id="2147498535" r:id="rId67"/>
    <p:sldLayoutId id="2147498536" r:id="rId68"/>
    <p:sldLayoutId id="2147498537" r:id="rId69"/>
  </p:sldLayoutIdLst>
  <p:transition>
    <p:fade/>
  </p:transition>
  <p:hf hdr="0" ftr="0" dt="0"/>
  <p:txStyles>
    <p:titleStyle>
      <a:lvl1pPr algn="l" defTabSz="932704"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591" marR="0" indent="-228591" algn="l" defTabSz="932704"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182" marR="0" indent="-228591" algn="l" defTabSz="932704"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199" marR="0" indent="-200017" algn="l" defTabSz="932704"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30" marR="0" indent="-180968" algn="l" defTabSz="932704"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897" marR="0" indent="-168268" algn="l" defTabSz="932704"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4937" indent="-233177" algn="l" defTabSz="932704"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290" indent="-233177" algn="l" defTabSz="932704"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643" indent="-233177" algn="l" defTabSz="932704"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3996" indent="-233177" algn="l" defTabSz="932704"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04" rtl="0" eaLnBrk="1" latinLnBrk="0" hangingPunct="1">
        <a:defRPr sz="1800" kern="1200">
          <a:solidFill>
            <a:schemeClr val="tx1"/>
          </a:solidFill>
          <a:latin typeface="+mn-lt"/>
          <a:ea typeface="+mn-ea"/>
          <a:cs typeface="+mn-cs"/>
        </a:defRPr>
      </a:lvl1pPr>
      <a:lvl2pPr marL="466352" algn="l" defTabSz="932704" rtl="0" eaLnBrk="1" latinLnBrk="0" hangingPunct="1">
        <a:defRPr sz="1800" kern="1200">
          <a:solidFill>
            <a:schemeClr val="tx1"/>
          </a:solidFill>
          <a:latin typeface="+mn-lt"/>
          <a:ea typeface="+mn-ea"/>
          <a:cs typeface="+mn-cs"/>
        </a:defRPr>
      </a:lvl2pPr>
      <a:lvl3pPr marL="932704" algn="l" defTabSz="932704" rtl="0" eaLnBrk="1" latinLnBrk="0" hangingPunct="1">
        <a:defRPr sz="1800" kern="1200">
          <a:solidFill>
            <a:schemeClr val="tx1"/>
          </a:solidFill>
          <a:latin typeface="+mn-lt"/>
          <a:ea typeface="+mn-ea"/>
          <a:cs typeface="+mn-cs"/>
        </a:defRPr>
      </a:lvl3pPr>
      <a:lvl4pPr marL="1399057" algn="l" defTabSz="932704" rtl="0" eaLnBrk="1" latinLnBrk="0" hangingPunct="1">
        <a:defRPr sz="1800" kern="1200">
          <a:solidFill>
            <a:schemeClr val="tx1"/>
          </a:solidFill>
          <a:latin typeface="+mn-lt"/>
          <a:ea typeface="+mn-ea"/>
          <a:cs typeface="+mn-cs"/>
        </a:defRPr>
      </a:lvl4pPr>
      <a:lvl5pPr marL="1865410" algn="l" defTabSz="932704" rtl="0" eaLnBrk="1" latinLnBrk="0" hangingPunct="1">
        <a:defRPr sz="1800" kern="1200">
          <a:solidFill>
            <a:schemeClr val="tx1"/>
          </a:solidFill>
          <a:latin typeface="+mn-lt"/>
          <a:ea typeface="+mn-ea"/>
          <a:cs typeface="+mn-cs"/>
        </a:defRPr>
      </a:lvl5pPr>
      <a:lvl6pPr marL="2331763" algn="l" defTabSz="932704" rtl="0" eaLnBrk="1" latinLnBrk="0" hangingPunct="1">
        <a:defRPr sz="1800" kern="1200">
          <a:solidFill>
            <a:schemeClr val="tx1"/>
          </a:solidFill>
          <a:latin typeface="+mn-lt"/>
          <a:ea typeface="+mn-ea"/>
          <a:cs typeface="+mn-cs"/>
        </a:defRPr>
      </a:lvl6pPr>
      <a:lvl7pPr marL="2798114" algn="l" defTabSz="932704" rtl="0" eaLnBrk="1" latinLnBrk="0" hangingPunct="1">
        <a:defRPr sz="1800" kern="1200">
          <a:solidFill>
            <a:schemeClr val="tx1"/>
          </a:solidFill>
          <a:latin typeface="+mn-lt"/>
          <a:ea typeface="+mn-ea"/>
          <a:cs typeface="+mn-cs"/>
        </a:defRPr>
      </a:lvl7pPr>
      <a:lvl8pPr marL="3264466" algn="l" defTabSz="932704" rtl="0" eaLnBrk="1" latinLnBrk="0" hangingPunct="1">
        <a:defRPr sz="1800" kern="1200">
          <a:solidFill>
            <a:schemeClr val="tx1"/>
          </a:solidFill>
          <a:latin typeface="+mn-lt"/>
          <a:ea typeface="+mn-ea"/>
          <a:cs typeface="+mn-cs"/>
        </a:defRPr>
      </a:lvl8pPr>
      <a:lvl9pPr marL="3730820" algn="l" defTabSz="932704"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8" pos="192">
          <p15:clr>
            <a:srgbClr val="A4A3A4"/>
          </p15:clr>
        </p15:guide>
        <p15:guide id="29" orient="horz" pos="4135">
          <p15:clr>
            <a:srgbClr val="A4A3A4"/>
          </p15:clr>
        </p15:guide>
        <p15:guide id="30" pos="7488">
          <p15:clr>
            <a:srgbClr val="A4A3A4"/>
          </p15:clr>
        </p15:guide>
        <p15:guide id="31" orient="horz" pos="4008">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4200" y="458203"/>
            <a:ext cx="11025187"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6688"/>
            <a:ext cx="11025187"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323380623"/>
      </p:ext>
    </p:extLst>
  </p:cSld>
  <p:clrMap bg1="lt1" tx1="dk1" bg2="lt2" tx2="dk2" accent1="accent1" accent2="accent2" accent3="accent3" accent4="accent4" accent5="accent5" accent6="accent6" hlink="hlink" folHlink="folHlink"/>
  <p:sldLayoutIdLst>
    <p:sldLayoutId id="2147498558" r:id="rId1"/>
    <p:sldLayoutId id="2147498559" r:id="rId2"/>
    <p:sldLayoutId id="2147498560" r:id="rId3"/>
    <p:sldLayoutId id="2147498561" r:id="rId4"/>
    <p:sldLayoutId id="2147498562" r:id="rId5"/>
    <p:sldLayoutId id="2147498563" r:id="rId6"/>
    <p:sldLayoutId id="2147498564" r:id="rId7"/>
    <p:sldLayoutId id="2147498565" r:id="rId8"/>
    <p:sldLayoutId id="2147498566" r:id="rId9"/>
    <p:sldLayoutId id="2147498567" r:id="rId10"/>
    <p:sldLayoutId id="2147498568" r:id="rId11"/>
    <p:sldLayoutId id="2147498569" r:id="rId12"/>
    <p:sldLayoutId id="2147498570" r:id="rId13"/>
    <p:sldLayoutId id="2147498571" r:id="rId14"/>
    <p:sldLayoutId id="2147498572" r:id="rId15"/>
    <p:sldLayoutId id="2147498573" r:id="rId16"/>
    <p:sldLayoutId id="2147498574" r:id="rId17"/>
    <p:sldLayoutId id="2147498575" r:id="rId18"/>
    <p:sldLayoutId id="2147498576" r:id="rId19"/>
    <p:sldLayoutId id="2147498577" r:id="rId20"/>
    <p:sldLayoutId id="2147498578" r:id="rId21"/>
    <p:sldLayoutId id="2147498579" r:id="rId22"/>
    <p:sldLayoutId id="2147498580" r:id="rId23"/>
    <p:sldLayoutId id="2147498581" r:id="rId24"/>
    <p:sldLayoutId id="2147498582" r:id="rId25"/>
    <p:sldLayoutId id="2147498583" r:id="rId26"/>
    <p:sldLayoutId id="2147498584" r:id="rId27"/>
    <p:sldLayoutId id="2147498585" r:id="rId28"/>
    <p:sldLayoutId id="2147498586" r:id="rId29"/>
    <p:sldLayoutId id="2147498587" r:id="rId30"/>
    <p:sldLayoutId id="2147498588" r:id="rId31"/>
    <p:sldLayoutId id="2147498589" r:id="rId32"/>
    <p:sldLayoutId id="2147498590" r:id="rId33"/>
    <p:sldLayoutId id="2147498591" r:id="rId34"/>
    <p:sldLayoutId id="2147498592" r:id="rId35"/>
    <p:sldLayoutId id="2147498593" r:id="rId36"/>
    <p:sldLayoutId id="2147498594" r:id="rId37"/>
    <p:sldLayoutId id="2147498595" r:id="rId38"/>
    <p:sldLayoutId id="2147498596" r:id="rId39"/>
    <p:sldLayoutId id="2147498597" r:id="rId40"/>
    <p:sldLayoutId id="2147498598" r:id="rId41"/>
    <p:sldLayoutId id="2147498599" r:id="rId42"/>
    <p:sldLayoutId id="2147498600" r:id="rId43"/>
    <p:sldLayoutId id="2147498601" r:id="rId44"/>
    <p:sldLayoutId id="2147498602" r:id="rId45"/>
    <p:sldLayoutId id="2147498603" r:id="rId46"/>
    <p:sldLayoutId id="2147498604" r:id="rId47"/>
    <p:sldLayoutId id="2147498605" r:id="rId48"/>
    <p:sldLayoutId id="2147498606" r:id="rId49"/>
    <p:sldLayoutId id="2147498607" r:id="rId50"/>
    <p:sldLayoutId id="2147498608" r:id="rId51"/>
    <p:sldLayoutId id="2147498609" r:id="rId52"/>
    <p:sldLayoutId id="2147498610" r:id="rId53"/>
    <p:sldLayoutId id="2147498611" r:id="rId54"/>
    <p:sldLayoutId id="2147498612" r:id="rId55"/>
    <p:sldLayoutId id="2147498613" r:id="rId56"/>
    <p:sldLayoutId id="2147498614" r:id="rId57"/>
    <p:sldLayoutId id="2147498615" r:id="rId58"/>
    <p:sldLayoutId id="2147498616" r:id="rId59"/>
    <p:sldLayoutId id="2147498617" r:id="rId60"/>
    <p:sldLayoutId id="2147498618" r:id="rId61"/>
    <p:sldLayoutId id="2147498619" r:id="rId62"/>
    <p:sldLayoutId id="2147498620" r:id="rId63"/>
    <p:sldLayoutId id="2147498621" r:id="rId64"/>
    <p:sldLayoutId id="2147498622" r:id="rId65"/>
    <p:sldLayoutId id="2147498623" r:id="rId66"/>
    <p:sldLayoutId id="2147498624" r:id="rId67"/>
    <p:sldLayoutId id="2147498625" r:id="rId68"/>
    <p:sldLayoutId id="2147498626" r:id="rId69"/>
    <p:sldLayoutId id="2147498627" r:id="rId70"/>
    <p:sldLayoutId id="2147498628" r:id="rId71"/>
    <p:sldLayoutId id="2147498629" r:id="rId72"/>
    <p:sldLayoutId id="2147498630" r:id="rId73"/>
    <p:sldLayoutId id="2147498631" r:id="rId74"/>
    <p:sldLayoutId id="2147498632" r:id="rId75"/>
    <p:sldLayoutId id="2147498633" r:id="rId76"/>
    <p:sldLayoutId id="2147498634" r:id="rId77"/>
    <p:sldLayoutId id="2147498635" r:id="rId78"/>
    <p:sldLayoutId id="2147498636" r:id="rId79"/>
    <p:sldLayoutId id="2147498637" r:id="rId80"/>
    <p:sldLayoutId id="2147498638" r:id="rId81"/>
    <p:sldLayoutId id="2147498639" r:id="rId82"/>
    <p:sldLayoutId id="2147498640" r:id="rId83"/>
    <p:sldLayoutId id="2147498641" r:id="rId84"/>
    <p:sldLayoutId id="2147498642" r:id="rId85"/>
    <p:sldLayoutId id="2147498643" r:id="rId86"/>
    <p:sldLayoutId id="2147498644" r:id="rId87"/>
    <p:sldLayoutId id="2147498645" r:id="rId88"/>
    <p:sldLayoutId id="2147498646" r:id="rId89"/>
    <p:sldLayoutId id="2147498647" r:id="rId90"/>
    <p:sldLayoutId id="2147498648" r:id="rId91"/>
    <p:sldLayoutId id="2147498649" r:id="rId92"/>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800" kern="1200" spc="0" baseline="0">
          <a:solidFill>
            <a:schemeClr val="tx1"/>
          </a:solidFill>
          <a:latin typeface="+mn-lt"/>
          <a:ea typeface="+mn-ea"/>
          <a:cs typeface="Segoe UI" panose="020B0502040204020203" pitchFamily="34" charset="0"/>
        </a:defRPr>
      </a:lvl1pPr>
      <a:lvl2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solidFill>
            <a:schemeClr val="tx1"/>
          </a:solidFill>
          <a:latin typeface="+mn-lt"/>
          <a:ea typeface="+mn-ea"/>
          <a:cs typeface="+mn-cs"/>
        </a:defRPr>
      </a:lvl2pPr>
      <a:lvl3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mn-cs"/>
        </a:defRPr>
      </a:lvl3pPr>
      <a:lvl4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4pPr>
      <a:lvl5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4">
          <p15:clr>
            <a:srgbClr val="C35EA4"/>
          </p15:clr>
        </p15:guide>
        <p15:guide id="26" orient="horz" pos="3955">
          <p15:clr>
            <a:srgbClr val="C35EA4"/>
          </p15:clr>
        </p15:guide>
        <p15:guide id="27" orient="horz" pos="187">
          <p15:clr>
            <a:srgbClr val="A4A3A4"/>
          </p15:clr>
        </p15:guide>
        <p15:guide id="28" pos="189">
          <p15:clr>
            <a:srgbClr val="A4A3A4"/>
          </p15:clr>
        </p15:guide>
        <p15:guide id="29" orient="horz" pos="4137">
          <p15:clr>
            <a:srgbClr val="A4A3A4"/>
          </p15:clr>
        </p15:guide>
        <p15:guide id="30" pos="7494">
          <p15:clr>
            <a:srgbClr val="A4A3A4"/>
          </p15:clr>
        </p15:guide>
        <p15:guide id="31" orient="horz" pos="2160">
          <p15:clr>
            <a:srgbClr val="C35EA4"/>
          </p15:clr>
        </p15:guide>
        <p15:guide id="32" orient="horz" pos="905">
          <p15:clr>
            <a:srgbClr val="5ACBF0"/>
          </p15:clr>
        </p15:guide>
        <p15:guide id="33" orient="horz" pos="286">
          <p15:clr>
            <a:srgbClr val="5ACBF0"/>
          </p15:clr>
        </p15:guide>
        <p15:guide id="34" pos="3840">
          <p15:clr>
            <a:srgbClr val="C35EA4"/>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4200" y="458203"/>
            <a:ext cx="11025187"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6688"/>
            <a:ext cx="11025187"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3934806787"/>
      </p:ext>
    </p:extLst>
  </p:cSld>
  <p:clrMap bg1="lt1" tx1="dk1" bg2="lt2" tx2="dk2" accent1="accent1" accent2="accent2" accent3="accent3" accent4="accent4" accent5="accent5" accent6="accent6" hlink="hlink" folHlink="folHlink"/>
  <p:sldLayoutIdLst>
    <p:sldLayoutId id="2147498651" r:id="rId1"/>
    <p:sldLayoutId id="2147498652" r:id="rId2"/>
    <p:sldLayoutId id="2147498653" r:id="rId3"/>
    <p:sldLayoutId id="2147498654" r:id="rId4"/>
    <p:sldLayoutId id="2147498655" r:id="rId5"/>
    <p:sldLayoutId id="2147498656" r:id="rId6"/>
    <p:sldLayoutId id="2147498657" r:id="rId7"/>
    <p:sldLayoutId id="2147498658" r:id="rId8"/>
    <p:sldLayoutId id="2147498659" r:id="rId9"/>
    <p:sldLayoutId id="2147498660" r:id="rId10"/>
    <p:sldLayoutId id="2147498661" r:id="rId11"/>
    <p:sldLayoutId id="2147498662" r:id="rId12"/>
    <p:sldLayoutId id="2147498663" r:id="rId13"/>
    <p:sldLayoutId id="2147498664" r:id="rId14"/>
    <p:sldLayoutId id="2147498666" r:id="rId15"/>
    <p:sldLayoutId id="2147498667" r:id="rId16"/>
    <p:sldLayoutId id="2147498668" r:id="rId17"/>
    <p:sldLayoutId id="2147498670" r:id="rId18"/>
    <p:sldLayoutId id="2147498671" r:id="rId19"/>
    <p:sldLayoutId id="2147498672" r:id="rId20"/>
    <p:sldLayoutId id="2147498673" r:id="rId21"/>
    <p:sldLayoutId id="2147498674" r:id="rId22"/>
    <p:sldLayoutId id="2147498675" r:id="rId23"/>
    <p:sldLayoutId id="2147498676" r:id="rId24"/>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800" kern="1200" spc="0" baseline="0">
          <a:solidFill>
            <a:schemeClr val="tx1"/>
          </a:solidFill>
          <a:latin typeface="+mn-lt"/>
          <a:ea typeface="+mn-ea"/>
          <a:cs typeface="Segoe UI" panose="020B0502040204020203" pitchFamily="34" charset="0"/>
        </a:defRPr>
      </a:lvl1pPr>
      <a:lvl2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solidFill>
            <a:schemeClr val="tx1"/>
          </a:solidFill>
          <a:latin typeface="+mn-lt"/>
          <a:ea typeface="+mn-ea"/>
          <a:cs typeface="+mn-cs"/>
        </a:defRPr>
      </a:lvl2pPr>
      <a:lvl3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mn-cs"/>
        </a:defRPr>
      </a:lvl3pPr>
      <a:lvl4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4pPr>
      <a:lvl5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4">
          <p15:clr>
            <a:srgbClr val="C35EA4"/>
          </p15:clr>
        </p15:guide>
        <p15:guide id="26" orient="horz" pos="3955">
          <p15:clr>
            <a:srgbClr val="C35EA4"/>
          </p15:clr>
        </p15:guide>
        <p15:guide id="27" orient="horz" pos="187">
          <p15:clr>
            <a:srgbClr val="A4A3A4"/>
          </p15:clr>
        </p15:guide>
        <p15:guide id="28" pos="189">
          <p15:clr>
            <a:srgbClr val="A4A3A4"/>
          </p15:clr>
        </p15:guide>
        <p15:guide id="29" orient="horz" pos="4137">
          <p15:clr>
            <a:srgbClr val="A4A3A4"/>
          </p15:clr>
        </p15:guide>
        <p15:guide id="30" pos="7494">
          <p15:clr>
            <a:srgbClr val="A4A3A4"/>
          </p15:clr>
        </p15:guide>
        <p15:guide id="31" orient="horz" pos="2160">
          <p15:clr>
            <a:srgbClr val="C35EA4"/>
          </p15:clr>
        </p15:guide>
        <p15:guide id="32" orient="horz" pos="905">
          <p15:clr>
            <a:srgbClr val="5ACBF0"/>
          </p15:clr>
        </p15:guide>
        <p15:guide id="33" orient="horz" pos="286">
          <p15:clr>
            <a:srgbClr val="5ACBF0"/>
          </p15:clr>
        </p15:guide>
        <p15:guide id="34" pos="3840">
          <p15:clr>
            <a:srgbClr val="C35EA4"/>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9C3A56-6FE6-0F01-9CB4-18DE7474EA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B9B8BF-461C-E816-B9F6-BCC46963BE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A1053DA-B5D1-2682-83FE-9C28736CE6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9DDE679-132A-4659-86A2-7A220FF2FCD3}" type="datetimeFigureOut">
              <a:rPr lang="en-US" smtClean="0"/>
              <a:t>6/30/2025</a:t>
            </a:fld>
            <a:endParaRPr lang="en-US"/>
          </a:p>
        </p:txBody>
      </p:sp>
      <p:sp>
        <p:nvSpPr>
          <p:cNvPr id="5" name="Footer Placeholder 4">
            <a:extLst>
              <a:ext uri="{FF2B5EF4-FFF2-40B4-BE49-F238E27FC236}">
                <a16:creationId xmlns:a16="http://schemas.microsoft.com/office/drawing/2014/main" id="{1688C743-5EF8-4522-D163-C432E85D38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B3C508F-399E-93D1-8686-FC81CDF0A9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8EEBDE-79E5-4EA1-90DC-ED632505D5BE}" type="slidenum">
              <a:rPr lang="en-US" smtClean="0"/>
              <a:t>‹#›</a:t>
            </a:fld>
            <a:endParaRPr lang="en-US"/>
          </a:p>
        </p:txBody>
      </p:sp>
    </p:spTree>
    <p:extLst>
      <p:ext uri="{BB962C8B-B14F-4D97-AF65-F5344CB8AC3E}">
        <p14:creationId xmlns:p14="http://schemas.microsoft.com/office/powerpoint/2010/main" val="383162775"/>
      </p:ext>
    </p:extLst>
  </p:cSld>
  <p:clrMap bg1="lt1" tx1="dk1" bg2="lt2" tx2="dk2" accent1="accent1" accent2="accent2" accent3="accent3" accent4="accent4" accent5="accent5" accent6="accent6" hlink="hlink" folHlink="folHlink"/>
  <p:sldLayoutIdLst>
    <p:sldLayoutId id="2147498684" r:id="rId1"/>
    <p:sldLayoutId id="2147498685" r:id="rId2"/>
    <p:sldLayoutId id="2147498686" r:id="rId3"/>
    <p:sldLayoutId id="2147498687" r:id="rId4"/>
    <p:sldLayoutId id="2147498688" r:id="rId5"/>
    <p:sldLayoutId id="2147498689" r:id="rId6"/>
    <p:sldLayoutId id="2147498690" r:id="rId7"/>
    <p:sldLayoutId id="2147498691" r:id="rId8"/>
    <p:sldLayoutId id="2147498692" r:id="rId9"/>
    <p:sldLayoutId id="2147498693" r:id="rId10"/>
    <p:sldLayoutId id="2147498694" r:id="rId11"/>
    <p:sldLayoutId id="2147498695" r:id="rId12"/>
    <p:sldLayoutId id="214749869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gradFill>
          <a:gsLst>
            <a:gs pos="2000">
              <a:srgbClr val="0179D4"/>
            </a:gs>
            <a:gs pos="32000">
              <a:srgbClr val="2CB6FF"/>
            </a:gs>
            <a:gs pos="44000">
              <a:srgbClr val="2DB6FF"/>
            </a:gs>
            <a:gs pos="81000">
              <a:srgbClr val="D962FA"/>
            </a:gs>
            <a:gs pos="96000">
              <a:srgbClr val="F69991"/>
            </a:gs>
          </a:gsLst>
          <a:lin ang="36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1779380-DB64-E27C-EF2B-4D639D0DD6E5}"/>
              </a:ext>
            </a:extLst>
          </p:cNvPr>
          <p:cNvSpPr/>
          <p:nvPr userDrawn="1"/>
        </p:nvSpPr>
        <p:spPr>
          <a:xfrm>
            <a:off x="0" y="0"/>
            <a:ext cx="12253119" cy="6858000"/>
          </a:xfrm>
          <a:prstGeom prst="rect">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A1502A43-35BF-C9C6-7D79-A62726DAF0E1}"/>
              </a:ext>
            </a:extLst>
          </p:cNvPr>
          <p:cNvSpPr>
            <a:spLocks noGrp="1"/>
          </p:cNvSpPr>
          <p:nvPr>
            <p:ph type="title"/>
          </p:nvPr>
        </p:nvSpPr>
        <p:spPr>
          <a:xfrm>
            <a:off x="659219" y="365126"/>
            <a:ext cx="11025680" cy="10720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491B4E4-1133-B3EF-552E-8A42ED9C69D6}"/>
              </a:ext>
            </a:extLst>
          </p:cNvPr>
          <p:cNvSpPr>
            <a:spLocks noGrp="1"/>
          </p:cNvSpPr>
          <p:nvPr>
            <p:ph type="body" idx="1"/>
          </p:nvPr>
        </p:nvSpPr>
        <p:spPr>
          <a:xfrm>
            <a:off x="659217" y="1519296"/>
            <a:ext cx="11025681" cy="465766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Graphic 7">
            <a:extLst>
              <a:ext uri="{FF2B5EF4-FFF2-40B4-BE49-F238E27FC236}">
                <a16:creationId xmlns:a16="http://schemas.microsoft.com/office/drawing/2014/main" id="{81362433-F7BA-721F-BF73-B10705AF3615}"/>
              </a:ext>
            </a:extLst>
          </p:cNvPr>
          <p:cNvPicPr>
            <a:picLocks noChangeAspect="1"/>
          </p:cNvPicPr>
          <p:nvPr userDrawn="1"/>
        </p:nvPicPr>
        <p:blipFill>
          <a:blip r:embed="rId41">
            <a:extLst>
              <a:ext uri="{96DAC541-7B7A-43D3-8B79-37D633B846F1}">
                <asvg:svgBlip xmlns:asvg="http://schemas.microsoft.com/office/drawing/2016/SVG/main" r:embed="rId42"/>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1436518618"/>
      </p:ext>
    </p:extLst>
  </p:cSld>
  <p:clrMap bg1="lt1" tx1="dk1" bg2="lt2" tx2="dk2" accent1="accent1" accent2="accent2" accent3="accent3" accent4="accent4" accent5="accent5" accent6="accent6" hlink="hlink" folHlink="folHlink"/>
  <p:sldLayoutIdLst>
    <p:sldLayoutId id="2147498698" r:id="rId1"/>
    <p:sldLayoutId id="2147498699" r:id="rId2"/>
    <p:sldLayoutId id="2147498700" r:id="rId3"/>
    <p:sldLayoutId id="2147498701" r:id="rId4"/>
    <p:sldLayoutId id="2147498702" r:id="rId5"/>
    <p:sldLayoutId id="2147498703" r:id="rId6"/>
    <p:sldLayoutId id="2147498704" r:id="rId7"/>
    <p:sldLayoutId id="2147498705" r:id="rId8"/>
    <p:sldLayoutId id="2147498706" r:id="rId9"/>
    <p:sldLayoutId id="2147498707" r:id="rId10"/>
    <p:sldLayoutId id="2147498708" r:id="rId11"/>
    <p:sldLayoutId id="2147498709" r:id="rId12"/>
    <p:sldLayoutId id="2147498710" r:id="rId13"/>
    <p:sldLayoutId id="2147498711" r:id="rId14"/>
    <p:sldLayoutId id="2147498712" r:id="rId15"/>
    <p:sldLayoutId id="2147498713" r:id="rId16"/>
    <p:sldLayoutId id="2147498714" r:id="rId17"/>
    <p:sldLayoutId id="2147498715" r:id="rId18"/>
    <p:sldLayoutId id="2147498716" r:id="rId19"/>
    <p:sldLayoutId id="2147498717" r:id="rId20"/>
    <p:sldLayoutId id="2147498718" r:id="rId21"/>
    <p:sldLayoutId id="2147498719" r:id="rId22"/>
    <p:sldLayoutId id="2147498720" r:id="rId23"/>
    <p:sldLayoutId id="2147498721" r:id="rId24"/>
    <p:sldLayoutId id="2147498722" r:id="rId25"/>
    <p:sldLayoutId id="2147498723" r:id="rId26"/>
    <p:sldLayoutId id="2147498724" r:id="rId27"/>
    <p:sldLayoutId id="2147498725" r:id="rId28"/>
    <p:sldLayoutId id="2147498726" r:id="rId29"/>
    <p:sldLayoutId id="2147498727" r:id="rId30"/>
    <p:sldLayoutId id="2147498728" r:id="rId31"/>
    <p:sldLayoutId id="2147498729" r:id="rId32"/>
    <p:sldLayoutId id="2147498730" r:id="rId33"/>
    <p:sldLayoutId id="2147498731" r:id="rId34"/>
    <p:sldLayoutId id="2147498732" r:id="rId35"/>
    <p:sldLayoutId id="2147498733" r:id="rId36"/>
    <p:sldLayoutId id="2147498734" r:id="rId37"/>
    <p:sldLayoutId id="2147498735" r:id="rId38"/>
    <p:sldLayoutId id="2147498736" r:id="rId39"/>
  </p:sldLayoutIdLst>
  <p:txStyles>
    <p:titleStyle>
      <a:lvl1pPr algn="ctr" defTabSz="914400" rtl="0" eaLnBrk="1" latinLnBrk="0" hangingPunct="1">
        <a:lnSpc>
          <a:spcPct val="90000"/>
        </a:lnSpc>
        <a:spcBef>
          <a:spcPct val="0"/>
        </a:spcBef>
        <a:buNone/>
        <a:defRPr sz="4200" b="1" kern="1200">
          <a:solidFill>
            <a:srgbClr val="091F2C"/>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91F2C"/>
          </a:solidFill>
          <a:latin typeface="Segoe UI" panose="020B0502040204020203" pitchFamily="34" charset="0"/>
          <a:ea typeface="+mn-ea"/>
          <a:cs typeface="Segoe UI" panose="020B0502040204020203"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91F2C"/>
          </a:solidFill>
          <a:latin typeface="Segoe UI" panose="020B0502040204020203" pitchFamily="34" charset="0"/>
          <a:ea typeface="+mn-ea"/>
          <a:cs typeface="Segoe UI" panose="020B0502040204020203"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91F2C"/>
          </a:solidFill>
          <a:latin typeface="Segoe UI" panose="020B0502040204020203" pitchFamily="34" charset="0"/>
          <a:ea typeface="+mn-ea"/>
          <a:cs typeface="Segoe UI" panose="020B0502040204020203"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91F2C"/>
          </a:solidFill>
          <a:latin typeface="Segoe UI" panose="020B0502040204020203" pitchFamily="34" charset="0"/>
          <a:ea typeface="+mn-ea"/>
          <a:cs typeface="Segoe UI" panose="020B0502040204020203"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91F2C"/>
          </a:solidFill>
          <a:latin typeface="Segoe UI" panose="020B0502040204020203" pitchFamily="34" charset="0"/>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8.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4.xml"/><Relationship Id="rId1" Type="http://schemas.openxmlformats.org/officeDocument/2006/relationships/video" Target="https://www.youtube.com/embed/YlBMEgEwBLE?feature=oembed" TargetMode="External"/><Relationship Id="rId4" Type="http://schemas.openxmlformats.org/officeDocument/2006/relationships/image" Target="../media/image147.jpeg"/></Relationships>
</file>

<file path=ppt/slides/_rels/slide4.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image" Target="../media/image148.png"/><Relationship Id="rId1" Type="http://schemas.openxmlformats.org/officeDocument/2006/relationships/slideLayout" Target="../slideLayouts/slideLayout73.xml"/></Relationships>
</file>

<file path=ppt/slides/_rels/slide5.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3.xml"/><Relationship Id="rId1" Type="http://schemas.openxmlformats.org/officeDocument/2006/relationships/slideLayout" Target="../slideLayouts/slideLayout224.xml"/><Relationship Id="rId4" Type="http://schemas.openxmlformats.org/officeDocument/2006/relationships/image" Target="../media/image151.png"/></Relationships>
</file>

<file path=ppt/slides/_rels/slide6.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4.xml"/><Relationship Id="rId1" Type="http://schemas.openxmlformats.org/officeDocument/2006/relationships/slideLayout" Target="../slideLayouts/slideLayout224.xml"/><Relationship Id="rId5" Type="http://schemas.openxmlformats.org/officeDocument/2006/relationships/image" Target="../media/image154.png"/><Relationship Id="rId4" Type="http://schemas.openxmlformats.org/officeDocument/2006/relationships/image" Target="../media/image153.png"/></Relationships>
</file>

<file path=ppt/slides/_rels/slide7.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5.xml"/><Relationship Id="rId1" Type="http://schemas.openxmlformats.org/officeDocument/2006/relationships/slideLayout" Target="../slideLayouts/slideLayout224.xml"/><Relationship Id="rId4" Type="http://schemas.openxmlformats.org/officeDocument/2006/relationships/image" Target="../media/image156.png"/></Relationships>
</file>

<file path=ppt/slides/_rels/slide8.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57.jpeg"/><Relationship Id="rId1" Type="http://schemas.openxmlformats.org/officeDocument/2006/relationships/slideLayout" Target="../slideLayouts/slideLayout64.xml"/><Relationship Id="rId5" Type="http://schemas.openxmlformats.org/officeDocument/2006/relationships/image" Target="../media/image155.png"/><Relationship Id="rId4" Type="http://schemas.openxmlformats.org/officeDocument/2006/relationships/image" Target="../media/image149.png"/></Relationships>
</file>

<file path=ppt/slides/_rels/slide9.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image" Target="../media/image158.png"/><Relationship Id="rId1" Type="http://schemas.openxmlformats.org/officeDocument/2006/relationships/slideLayout" Target="../slideLayouts/slideLayout64.xml"/><Relationship Id="rId4" Type="http://schemas.openxmlformats.org/officeDocument/2006/relationships/image" Target="../media/image160.png"/></Relationships>
</file>

<file path=ppt/slides/_rels/slide10.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image" Target="../media/image161.png"/><Relationship Id="rId1" Type="http://schemas.openxmlformats.org/officeDocument/2006/relationships/slideLayout" Target="../slideLayouts/slideLayout135.xml"/></Relationships>
</file>

<file path=ppt/slides/_rels/slide11.xml.rels><?xml version="1.0" encoding="UTF-8" standalone="yes"?>
<Relationships xmlns="http://schemas.openxmlformats.org/package/2006/relationships"><Relationship Id="rId3" Type="http://schemas.openxmlformats.org/officeDocument/2006/relationships/hyperlink" Target="https://1000logos.net/copilot-logo/" TargetMode="External"/><Relationship Id="rId2" Type="http://schemas.openxmlformats.org/officeDocument/2006/relationships/image" Target="../media/image163.png"/><Relationship Id="rId1" Type="http://schemas.openxmlformats.org/officeDocument/2006/relationships/slideLayout" Target="../slideLayouts/slideLayout64.xml"/></Relationships>
</file>

<file path=ppt/slides/_rels/slide12.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6.xml"/><Relationship Id="rId1" Type="http://schemas.openxmlformats.org/officeDocument/2006/relationships/slideLayout" Target="../slideLayouts/slideLayout135.xml"/></Relationships>
</file>

<file path=ppt/slides/_rels/slide13.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7.xml"/><Relationship Id="rId1" Type="http://schemas.openxmlformats.org/officeDocument/2006/relationships/slideLayout" Target="../slideLayouts/slideLayout106.xml"/><Relationship Id="rId5" Type="http://schemas.openxmlformats.org/officeDocument/2006/relationships/image" Target="../media/image110.png"/><Relationship Id="rId4" Type="http://schemas.microsoft.com/office/2007/relationships/hdphoto" Target="../media/hdphoto4.wdp"/></Relationships>
</file>

<file path=ppt/slides/_rels/slide14.xml.rels><?xml version="1.0" encoding="UTF-8" standalone="yes"?>
<Relationships xmlns="http://schemas.openxmlformats.org/package/2006/relationships"><Relationship Id="rId2" Type="http://schemas.openxmlformats.org/officeDocument/2006/relationships/image" Target="../media/image165.png"/><Relationship Id="rId1" Type="http://schemas.openxmlformats.org/officeDocument/2006/relationships/slideLayout" Target="../slideLayouts/slideLayout10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3.xml"/></Relationships>
</file>

<file path=ppt/slides/_rels/slide18.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png"/><Relationship Id="rId1" Type="http://schemas.openxmlformats.org/officeDocument/2006/relationships/slideLayout" Target="../slideLayouts/slideLayout130.xml"/><Relationship Id="rId4" Type="http://schemas.openxmlformats.org/officeDocument/2006/relationships/image" Target="../media/image16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0.xml.rels><?xml version="1.0" encoding="UTF-8" standalone="yes"?>
<Relationships xmlns="http://schemas.openxmlformats.org/package/2006/relationships"><Relationship Id="rId8" Type="http://schemas.openxmlformats.org/officeDocument/2006/relationships/image" Target="../media/image175.svg"/><Relationship Id="rId3" Type="http://schemas.openxmlformats.org/officeDocument/2006/relationships/image" Target="../media/image170.png"/><Relationship Id="rId7" Type="http://schemas.openxmlformats.org/officeDocument/2006/relationships/image" Target="../media/image174.png"/><Relationship Id="rId12" Type="http://schemas.openxmlformats.org/officeDocument/2006/relationships/hyperlink" Target="https://microsoft.sharepoint.com/:p:/r/teams/OfficeUserInsights/_layouts/15/doc2.aspx?sourcedoc=%7B0958879B-9149-47FC-B551-39894DC1C9F5%7D&amp;file=Org%20Leader_General_Role%20Framework%20_March%202022.pptx&amp;action=edit&amp;mobileredirect=true&amp;PreviousSessionID=8bf427ea-7bb5-9636-5361-0656fc73b2a3" TargetMode="External"/><Relationship Id="rId2" Type="http://schemas.openxmlformats.org/officeDocument/2006/relationships/image" Target="../media/image169.jpeg"/><Relationship Id="rId1" Type="http://schemas.openxmlformats.org/officeDocument/2006/relationships/slideLayout" Target="../slideLayouts/slideLayout64.xml"/><Relationship Id="rId6" Type="http://schemas.openxmlformats.org/officeDocument/2006/relationships/image" Target="../media/image173.svg"/><Relationship Id="rId11" Type="http://schemas.openxmlformats.org/officeDocument/2006/relationships/hyperlink" Target="https://microsoft.sharepoint.com/:p:/t/OfficeUserInsights/Ef6pehGxmOFKkYzABvvK37UBg6Vqpb9K-Sf9Hd4XD0b3zQ?e=eYF6cP&amp;wdOrigin=TEAMS-ELECTRON.p2p.bim&amp;wdExp=TEAMS-TREATMENT&amp;wdhostclicktime=1682101150450&amp;web=1" TargetMode="External"/><Relationship Id="rId5" Type="http://schemas.openxmlformats.org/officeDocument/2006/relationships/image" Target="../media/image172.png"/><Relationship Id="rId10" Type="http://schemas.openxmlformats.org/officeDocument/2006/relationships/image" Target="../media/image177.svg"/><Relationship Id="rId4" Type="http://schemas.openxmlformats.org/officeDocument/2006/relationships/image" Target="../media/image171.svg"/><Relationship Id="rId9" Type="http://schemas.openxmlformats.org/officeDocument/2006/relationships/image" Target="../media/image176.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7.xml"/></Relationships>
</file>

<file path=ppt/slides/_rels/slide22.xml.rels><?xml version="1.0" encoding="UTF-8" standalone="yes"?>
<Relationships xmlns="http://schemas.openxmlformats.org/package/2006/relationships"><Relationship Id="rId3" Type="http://schemas.openxmlformats.org/officeDocument/2006/relationships/image" Target="../media/image179.svg"/><Relationship Id="rId2" Type="http://schemas.openxmlformats.org/officeDocument/2006/relationships/image" Target="../media/image178.png"/><Relationship Id="rId1" Type="http://schemas.openxmlformats.org/officeDocument/2006/relationships/slideLayout" Target="../slideLayouts/slideLayout44.xml"/><Relationship Id="rId5" Type="http://schemas.openxmlformats.org/officeDocument/2006/relationships/image" Target="../media/image181.png"/><Relationship Id="rId4" Type="http://schemas.openxmlformats.org/officeDocument/2006/relationships/image" Target="../media/image180.png"/></Relationships>
</file>

<file path=ppt/slides/_rels/slide23.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image" Target="../media/image182.png"/><Relationship Id="rId1" Type="http://schemas.openxmlformats.org/officeDocument/2006/relationships/slideLayout" Target="../slideLayouts/slideLayout304.xml"/></Relationships>
</file>

<file path=ppt/slides/_rels/slide24.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notesSlide" Target="../notesSlides/notesSlide9.xml"/><Relationship Id="rId1" Type="http://schemas.openxmlformats.org/officeDocument/2006/relationships/slideLayout" Target="../slideLayouts/slideLayout44.xml"/><Relationship Id="rId5" Type="http://schemas.openxmlformats.org/officeDocument/2006/relationships/image" Target="../media/image179.svg"/><Relationship Id="rId4" Type="http://schemas.openxmlformats.org/officeDocument/2006/relationships/image" Target="../media/image178.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79.sv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78.png"/><Relationship Id="rId5" Type="http://schemas.openxmlformats.org/officeDocument/2006/relationships/image" Target="../media/image186.png"/><Relationship Id="rId4" Type="http://schemas.openxmlformats.org/officeDocument/2006/relationships/image" Target="../media/image185.png"/></Relationships>
</file>

<file path=ppt/slides/_rels/slide26.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notesSlide" Target="../notesSlides/notesSlide10.xml"/><Relationship Id="rId1" Type="http://schemas.openxmlformats.org/officeDocument/2006/relationships/slideLayout" Target="../slideLayouts/slideLayout56.xml"/><Relationship Id="rId5" Type="http://schemas.openxmlformats.org/officeDocument/2006/relationships/image" Target="../media/image179.svg"/><Relationship Id="rId4" Type="http://schemas.openxmlformats.org/officeDocument/2006/relationships/image" Target="../media/image17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4.xml"/></Relationships>
</file>

<file path=ppt/slides/_rels/slide29.xml.rels><?xml version="1.0" encoding="UTF-8" standalone="yes"?>
<Relationships xmlns="http://schemas.openxmlformats.org/package/2006/relationships"><Relationship Id="rId8" Type="http://schemas.openxmlformats.org/officeDocument/2006/relationships/image" Target="../media/image191.png"/><Relationship Id="rId3" Type="http://schemas.openxmlformats.org/officeDocument/2006/relationships/image" Target="../media/image178.png"/><Relationship Id="rId7" Type="http://schemas.openxmlformats.org/officeDocument/2006/relationships/image" Target="../media/image190.png"/><Relationship Id="rId2" Type="http://schemas.openxmlformats.org/officeDocument/2006/relationships/notesSlide" Target="../notesSlides/notesSlide11.xml"/><Relationship Id="rId1" Type="http://schemas.openxmlformats.org/officeDocument/2006/relationships/slideLayout" Target="../slideLayouts/slideLayout55.xml"/><Relationship Id="rId6" Type="http://schemas.openxmlformats.org/officeDocument/2006/relationships/image" Target="../media/image189.png"/><Relationship Id="rId5" Type="http://schemas.openxmlformats.org/officeDocument/2006/relationships/image" Target="../media/image188.png"/><Relationship Id="rId10" Type="http://schemas.openxmlformats.org/officeDocument/2006/relationships/image" Target="../media/image193.png"/><Relationship Id="rId4" Type="http://schemas.openxmlformats.org/officeDocument/2006/relationships/image" Target="../media/image179.svg"/><Relationship Id="rId9" Type="http://schemas.openxmlformats.org/officeDocument/2006/relationships/image" Target="../media/image192.png"/></Relationships>
</file>

<file path=ppt/slides/_rels/slide30.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hyperlink" Target="https://learn.microsoft.com/en-us/viva/engage/campaigns" TargetMode="External"/><Relationship Id="rId1" Type="http://schemas.openxmlformats.org/officeDocument/2006/relationships/slideLayout" Target="../slideLayouts/slideLayout55.xml"/></Relationships>
</file>

<file path=ppt/slides/_rels/slide31.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195.png"/><Relationship Id="rId1" Type="http://schemas.openxmlformats.org/officeDocument/2006/relationships/slideLayout" Target="../slideLayouts/slideLayout320.xml"/><Relationship Id="rId4" Type="http://schemas.openxmlformats.org/officeDocument/2006/relationships/image" Target="../media/image197.svg"/></Relationships>
</file>

<file path=ppt/slides/_rels/slide32.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notesSlide" Target="../notesSlides/notesSlide12.xml"/><Relationship Id="rId1" Type="http://schemas.openxmlformats.org/officeDocument/2006/relationships/slideLayout" Target="../slideLayouts/slideLayout324.xml"/><Relationship Id="rId4" Type="http://schemas.openxmlformats.org/officeDocument/2006/relationships/image" Target="../media/image199.png"/></Relationships>
</file>

<file path=ppt/slides/_rels/slide33.xml.rels><?xml version="1.0" encoding="UTF-8" standalone="yes"?>
<Relationships xmlns="http://schemas.openxmlformats.org/package/2006/relationships"><Relationship Id="rId13" Type="http://schemas.openxmlformats.org/officeDocument/2006/relationships/image" Target="../media/image205.png"/><Relationship Id="rId18" Type="http://schemas.microsoft.com/office/2007/relationships/hdphoto" Target="../media/hdphoto12.wdp"/><Relationship Id="rId26" Type="http://schemas.microsoft.com/office/2007/relationships/hdphoto" Target="../media/hdphoto16.wdp"/><Relationship Id="rId39" Type="http://schemas.microsoft.com/office/2007/relationships/hdphoto" Target="../media/hdphoto22.wdp"/><Relationship Id="rId21" Type="http://schemas.openxmlformats.org/officeDocument/2006/relationships/image" Target="../media/image209.png"/><Relationship Id="rId34" Type="http://schemas.openxmlformats.org/officeDocument/2006/relationships/image" Target="../media/image216.png"/><Relationship Id="rId42" Type="http://schemas.openxmlformats.org/officeDocument/2006/relationships/image" Target="../media/image220.png"/><Relationship Id="rId47" Type="http://schemas.microsoft.com/office/2007/relationships/hdphoto" Target="../media/hdphoto26.wdp"/><Relationship Id="rId50" Type="http://schemas.openxmlformats.org/officeDocument/2006/relationships/image" Target="../media/image224.png"/><Relationship Id="rId55" Type="http://schemas.openxmlformats.org/officeDocument/2006/relationships/image" Target="../media/image227.png"/><Relationship Id="rId7" Type="http://schemas.openxmlformats.org/officeDocument/2006/relationships/image" Target="../media/image202.png"/><Relationship Id="rId2" Type="http://schemas.openxmlformats.org/officeDocument/2006/relationships/notesSlide" Target="../notesSlides/notesSlide13.xml"/><Relationship Id="rId16" Type="http://schemas.microsoft.com/office/2007/relationships/hdphoto" Target="../media/hdphoto11.wdp"/><Relationship Id="rId29" Type="http://schemas.openxmlformats.org/officeDocument/2006/relationships/image" Target="../media/image213.png"/><Relationship Id="rId11" Type="http://schemas.openxmlformats.org/officeDocument/2006/relationships/image" Target="../media/image204.png"/><Relationship Id="rId24" Type="http://schemas.microsoft.com/office/2007/relationships/hdphoto" Target="../media/hdphoto15.wdp"/><Relationship Id="rId32" Type="http://schemas.microsoft.com/office/2007/relationships/hdphoto" Target="../media/hdphoto19.wdp"/><Relationship Id="rId37" Type="http://schemas.microsoft.com/office/2007/relationships/hdphoto" Target="../media/hdphoto21.wdp"/><Relationship Id="rId40" Type="http://schemas.openxmlformats.org/officeDocument/2006/relationships/image" Target="../media/image219.png"/><Relationship Id="rId45" Type="http://schemas.microsoft.com/office/2007/relationships/hdphoto" Target="../media/hdphoto25.wdp"/><Relationship Id="rId53" Type="http://schemas.microsoft.com/office/2007/relationships/hdphoto" Target="../media/hdphoto29.wdp"/><Relationship Id="rId5" Type="http://schemas.openxmlformats.org/officeDocument/2006/relationships/image" Target="../media/image201.png"/><Relationship Id="rId10" Type="http://schemas.microsoft.com/office/2007/relationships/hdphoto" Target="../media/hdphoto8.wdp"/><Relationship Id="rId19" Type="http://schemas.openxmlformats.org/officeDocument/2006/relationships/image" Target="../media/image208.png"/><Relationship Id="rId31" Type="http://schemas.openxmlformats.org/officeDocument/2006/relationships/image" Target="../media/image214.png"/><Relationship Id="rId44" Type="http://schemas.openxmlformats.org/officeDocument/2006/relationships/image" Target="../media/image221.png"/><Relationship Id="rId52" Type="http://schemas.openxmlformats.org/officeDocument/2006/relationships/image" Target="../media/image225.png"/><Relationship Id="rId4" Type="http://schemas.microsoft.com/office/2007/relationships/hdphoto" Target="../media/hdphoto5.wdp"/><Relationship Id="rId9" Type="http://schemas.openxmlformats.org/officeDocument/2006/relationships/image" Target="../media/image203.png"/><Relationship Id="rId14" Type="http://schemas.microsoft.com/office/2007/relationships/hdphoto" Target="../media/hdphoto10.wdp"/><Relationship Id="rId22" Type="http://schemas.microsoft.com/office/2007/relationships/hdphoto" Target="../media/hdphoto14.wdp"/><Relationship Id="rId27" Type="http://schemas.openxmlformats.org/officeDocument/2006/relationships/image" Target="../media/image212.png"/><Relationship Id="rId30" Type="http://schemas.microsoft.com/office/2007/relationships/hdphoto" Target="../media/hdphoto18.wdp"/><Relationship Id="rId35" Type="http://schemas.microsoft.com/office/2007/relationships/hdphoto" Target="../media/hdphoto20.wdp"/><Relationship Id="rId43" Type="http://schemas.microsoft.com/office/2007/relationships/hdphoto" Target="../media/hdphoto24.wdp"/><Relationship Id="rId48" Type="http://schemas.openxmlformats.org/officeDocument/2006/relationships/image" Target="../media/image223.png"/><Relationship Id="rId56" Type="http://schemas.openxmlformats.org/officeDocument/2006/relationships/image" Target="../media/image228.png"/><Relationship Id="rId8" Type="http://schemas.microsoft.com/office/2007/relationships/hdphoto" Target="../media/hdphoto7.wdp"/><Relationship Id="rId51" Type="http://schemas.microsoft.com/office/2007/relationships/hdphoto" Target="../media/hdphoto28.wdp"/><Relationship Id="rId3" Type="http://schemas.openxmlformats.org/officeDocument/2006/relationships/image" Target="../media/image200.png"/><Relationship Id="rId12" Type="http://schemas.microsoft.com/office/2007/relationships/hdphoto" Target="../media/hdphoto9.wdp"/><Relationship Id="rId17" Type="http://schemas.openxmlformats.org/officeDocument/2006/relationships/image" Target="../media/image207.png"/><Relationship Id="rId25" Type="http://schemas.openxmlformats.org/officeDocument/2006/relationships/image" Target="../media/image211.png"/><Relationship Id="rId33" Type="http://schemas.openxmlformats.org/officeDocument/2006/relationships/image" Target="../media/image215.png"/><Relationship Id="rId38" Type="http://schemas.openxmlformats.org/officeDocument/2006/relationships/image" Target="../media/image218.png"/><Relationship Id="rId46" Type="http://schemas.openxmlformats.org/officeDocument/2006/relationships/image" Target="../media/image222.png"/><Relationship Id="rId20" Type="http://schemas.microsoft.com/office/2007/relationships/hdphoto" Target="../media/hdphoto13.wdp"/><Relationship Id="rId41" Type="http://schemas.microsoft.com/office/2007/relationships/hdphoto" Target="../media/hdphoto23.wdp"/><Relationship Id="rId54" Type="http://schemas.openxmlformats.org/officeDocument/2006/relationships/image" Target="../media/image226.png"/><Relationship Id="rId1" Type="http://schemas.openxmlformats.org/officeDocument/2006/relationships/slideLayout" Target="../slideLayouts/slideLayout326.xml"/><Relationship Id="rId6" Type="http://schemas.microsoft.com/office/2007/relationships/hdphoto" Target="../media/hdphoto6.wdp"/><Relationship Id="rId15" Type="http://schemas.openxmlformats.org/officeDocument/2006/relationships/image" Target="../media/image206.png"/><Relationship Id="rId23" Type="http://schemas.openxmlformats.org/officeDocument/2006/relationships/image" Target="../media/image210.png"/><Relationship Id="rId28" Type="http://schemas.microsoft.com/office/2007/relationships/hdphoto" Target="../media/hdphoto17.wdp"/><Relationship Id="rId36" Type="http://schemas.openxmlformats.org/officeDocument/2006/relationships/image" Target="../media/image217.png"/><Relationship Id="rId49" Type="http://schemas.microsoft.com/office/2007/relationships/hdphoto" Target="../media/hdphoto27.wdp"/></Relationships>
</file>

<file path=ppt/slides/_rels/slide34.xml.rels><?xml version="1.0" encoding="UTF-8" standalone="yes"?>
<Relationships xmlns="http://schemas.openxmlformats.org/package/2006/relationships"><Relationship Id="rId8" Type="http://schemas.openxmlformats.org/officeDocument/2006/relationships/image" Target="../media/image200.png"/><Relationship Id="rId13" Type="http://schemas.microsoft.com/office/2007/relationships/hdphoto" Target="../media/hdphoto8.wdp"/><Relationship Id="rId18" Type="http://schemas.openxmlformats.org/officeDocument/2006/relationships/image" Target="../media/image206.png"/><Relationship Id="rId3" Type="http://schemas.openxmlformats.org/officeDocument/2006/relationships/image" Target="../media/image230.png"/><Relationship Id="rId21" Type="http://schemas.microsoft.com/office/2007/relationships/hdphoto" Target="../media/hdphoto9.wdp"/><Relationship Id="rId7" Type="http://schemas.microsoft.com/office/2007/relationships/hdphoto" Target="../media/hdphoto14.wdp"/><Relationship Id="rId12" Type="http://schemas.openxmlformats.org/officeDocument/2006/relationships/image" Target="../media/image203.png"/><Relationship Id="rId17" Type="http://schemas.microsoft.com/office/2007/relationships/hdphoto" Target="../media/hdphoto10.wdp"/><Relationship Id="rId25" Type="http://schemas.openxmlformats.org/officeDocument/2006/relationships/image" Target="../media/image197.svg"/><Relationship Id="rId2" Type="http://schemas.openxmlformats.org/officeDocument/2006/relationships/image" Target="../media/image229.png"/><Relationship Id="rId16" Type="http://schemas.openxmlformats.org/officeDocument/2006/relationships/image" Target="../media/image205.png"/><Relationship Id="rId20" Type="http://schemas.openxmlformats.org/officeDocument/2006/relationships/image" Target="../media/image204.png"/><Relationship Id="rId1" Type="http://schemas.openxmlformats.org/officeDocument/2006/relationships/slideLayout" Target="../slideLayouts/slideLayout324.xml"/><Relationship Id="rId6" Type="http://schemas.openxmlformats.org/officeDocument/2006/relationships/image" Target="../media/image209.png"/><Relationship Id="rId11" Type="http://schemas.microsoft.com/office/2007/relationships/hdphoto" Target="../media/hdphoto6.wdp"/><Relationship Id="rId24" Type="http://schemas.openxmlformats.org/officeDocument/2006/relationships/image" Target="../media/image196.png"/><Relationship Id="rId5" Type="http://schemas.microsoft.com/office/2007/relationships/hdphoto" Target="../media/hdphoto13.wdp"/><Relationship Id="rId15" Type="http://schemas.microsoft.com/office/2007/relationships/hdphoto" Target="../media/hdphoto7.wdp"/><Relationship Id="rId23" Type="http://schemas.microsoft.com/office/2007/relationships/hdphoto" Target="../media/hdphoto15.wdp"/><Relationship Id="rId10" Type="http://schemas.openxmlformats.org/officeDocument/2006/relationships/image" Target="../media/image201.png"/><Relationship Id="rId19" Type="http://schemas.microsoft.com/office/2007/relationships/hdphoto" Target="../media/hdphoto11.wdp"/><Relationship Id="rId4" Type="http://schemas.openxmlformats.org/officeDocument/2006/relationships/image" Target="../media/image208.png"/><Relationship Id="rId9" Type="http://schemas.microsoft.com/office/2007/relationships/hdphoto" Target="../media/hdphoto5.wdp"/><Relationship Id="rId14" Type="http://schemas.openxmlformats.org/officeDocument/2006/relationships/image" Target="../media/image231.png"/><Relationship Id="rId22" Type="http://schemas.openxmlformats.org/officeDocument/2006/relationships/image" Target="../media/image210.png"/></Relationships>
</file>

<file path=ppt/slides/_rels/slide35.xml.rels><?xml version="1.0" encoding="UTF-8" standalone="yes"?>
<Relationships xmlns="http://schemas.openxmlformats.org/package/2006/relationships"><Relationship Id="rId3" Type="http://schemas.openxmlformats.org/officeDocument/2006/relationships/hyperlink" Target="https://support.microsoft.com/en-us/topic/storyline-announcements-in-viva-engage-8db19630-ecd0-4d1e-b735-437aea62e248" TargetMode="External"/><Relationship Id="rId2" Type="http://schemas.openxmlformats.org/officeDocument/2006/relationships/hyperlink" Target="https://support.microsoft.com/en-us/topic/storylines-in-viva-engage-cba3c38e-77c6-4ee6-9d5d-6c20522b1fa0" TargetMode="External"/><Relationship Id="rId1" Type="http://schemas.openxmlformats.org/officeDocument/2006/relationships/slideLayout" Target="../slideLayouts/slideLayout111.xml"/><Relationship Id="rId4" Type="http://schemas.openxmlformats.org/officeDocument/2006/relationships/hyperlink" Target="https://www.youtube.com/watch?v=YlBMEgEwB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8B985-5BBB-3FF8-DC09-D595A5F2E215}"/>
              </a:ext>
            </a:extLst>
          </p:cNvPr>
          <p:cNvSpPr>
            <a:spLocks noGrp="1"/>
          </p:cNvSpPr>
          <p:nvPr>
            <p:ph type="title"/>
          </p:nvPr>
        </p:nvSpPr>
        <p:spPr/>
        <p:txBody>
          <a:bodyPr wrap="square" anchor="b">
            <a:normAutofit/>
          </a:bodyPr>
          <a:lstStyle/>
          <a:p>
            <a:r>
              <a:rPr lang="en-US"/>
              <a:t>Getting Started with Storyline in Teams</a:t>
            </a:r>
          </a:p>
        </p:txBody>
      </p:sp>
      <p:sp>
        <p:nvSpPr>
          <p:cNvPr id="4" name="Text Placeholder 3">
            <a:extLst>
              <a:ext uri="{FF2B5EF4-FFF2-40B4-BE49-F238E27FC236}">
                <a16:creationId xmlns:a16="http://schemas.microsoft.com/office/drawing/2014/main" id="{14EB618B-7C5D-C359-13D7-F7FAA22922AB}"/>
              </a:ext>
            </a:extLst>
          </p:cNvPr>
          <p:cNvSpPr>
            <a:spLocks noGrp="1"/>
          </p:cNvSpPr>
          <p:nvPr>
            <p:ph type="body" sz="quarter" idx="12"/>
          </p:nvPr>
        </p:nvSpPr>
        <p:spPr/>
        <p:txBody>
          <a:bodyPr wrap="square">
            <a:normAutofit/>
          </a:bodyPr>
          <a:lstStyle/>
          <a:p>
            <a:pPr>
              <a:spcAft>
                <a:spcPts val="600"/>
              </a:spcAft>
            </a:pPr>
            <a:r>
              <a:rPr lang="en-US"/>
              <a:t>June 2025</a:t>
            </a:r>
          </a:p>
        </p:txBody>
      </p:sp>
    </p:spTree>
    <p:extLst>
      <p:ext uri="{BB962C8B-B14F-4D97-AF65-F5344CB8AC3E}">
        <p14:creationId xmlns:p14="http://schemas.microsoft.com/office/powerpoint/2010/main" val="2792819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663C7-A304-2752-614A-1BC3C79487E8}"/>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5C81A92A-5E31-278E-7411-112E06056A83}"/>
              </a:ext>
              <a:ext uri="{C183D7F6-B498-43B3-948B-1728B52AA6E4}">
                <adec:decorative xmlns:adec="http://schemas.microsoft.com/office/drawing/2017/decorative" val="1"/>
              </a:ext>
            </a:extLst>
          </p:cNvPr>
          <p:cNvSpPr/>
          <p:nvPr/>
        </p:nvSpPr>
        <p:spPr bwMode="auto">
          <a:xfrm>
            <a:off x="0" y="1895039"/>
            <a:ext cx="5008563" cy="3329214"/>
          </a:xfrm>
          <a:prstGeom prst="rect">
            <a:avLst/>
          </a:prstGeom>
          <a:gradFill flip="none" rotWithShape="1">
            <a:gsLst>
              <a:gs pos="0">
                <a:schemeClr val="bg1"/>
              </a:gs>
              <a:gs pos="100000">
                <a:schemeClr val="bg1">
                  <a:alpha val="0"/>
                </a:schemeClr>
              </a:gs>
            </a:gsLst>
            <a:lin ang="0" scaled="1"/>
            <a:tileRect/>
          </a:gradFill>
          <a:ln>
            <a:noFill/>
            <a:headEnd type="none" w="med" len="med"/>
            <a:tailEnd type="none" w="med" len="med"/>
          </a:ln>
          <a:effectLst>
            <a:outerShdw blurRad="406400" dist="76200" dir="10800000" algn="r" rotWithShape="0">
              <a:schemeClr val="bg1">
                <a:lumMod val="75000"/>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err="1">
              <a:solidFill>
                <a:srgbClr val="FFFFFF"/>
              </a:solidFill>
              <a:latin typeface="Segoe Sans Text"/>
              <a:cs typeface="Segoe UI" pitchFamily="34" charset="0"/>
            </a:endParaRPr>
          </a:p>
        </p:txBody>
      </p:sp>
      <p:sp>
        <p:nvSpPr>
          <p:cNvPr id="33" name="Title 1">
            <a:extLst>
              <a:ext uri="{FF2B5EF4-FFF2-40B4-BE49-F238E27FC236}">
                <a16:creationId xmlns:a16="http://schemas.microsoft.com/office/drawing/2014/main" id="{45994115-B6E5-53A8-80A6-750B50CF73B1}"/>
              </a:ext>
            </a:extLst>
          </p:cNvPr>
          <p:cNvSpPr txBox="1">
            <a:spLocks noGrp="1"/>
          </p:cNvSpPr>
          <p:nvPr>
            <p:ph type="title" idx="4294967295"/>
          </p:nvPr>
        </p:nvSpPr>
        <p:spPr>
          <a:xfrm>
            <a:off x="588963" y="3313426"/>
            <a:ext cx="3746501" cy="492443"/>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3200" b="0" i="0" u="none" strike="noStrike" kern="1200" cap="none" spc="-50" normalizeH="0" baseline="0" noProof="0" dirty="0">
                <a:ln w="3175">
                  <a:noFill/>
                </a:ln>
                <a:solidFill>
                  <a:schemeClr val="tx1"/>
                </a:solidFill>
                <a:effectLst/>
                <a:uLnTx/>
                <a:uFillTx/>
                <a:latin typeface="Segoe UI Semibold" panose="020B0702040204020203" pitchFamily="34" charset="0"/>
                <a:ea typeface="+mn-ea"/>
                <a:cs typeface="Segoe UI Semibold" panose="020B0702040204020203" pitchFamily="34" charset="0"/>
              </a:rPr>
              <a:t>Agenda</a:t>
            </a:r>
          </a:p>
        </p:txBody>
      </p:sp>
      <p:sp>
        <p:nvSpPr>
          <p:cNvPr id="3" name="Rectangle: Rounded Corners 2">
            <a:extLst>
              <a:ext uri="{FF2B5EF4-FFF2-40B4-BE49-F238E27FC236}">
                <a16:creationId xmlns:a16="http://schemas.microsoft.com/office/drawing/2014/main" id="{60107F7F-BCB1-FB74-C17A-10EFCF0CF142}"/>
              </a:ext>
              <a:ext uri="{C183D7F6-B498-43B3-948B-1728B52AA6E4}">
                <adec:decorative xmlns:adec="http://schemas.microsoft.com/office/drawing/2017/decorative" val="1"/>
              </a:ext>
            </a:extLst>
          </p:cNvPr>
          <p:cNvSpPr>
            <a:spLocks/>
          </p:cNvSpPr>
          <p:nvPr/>
        </p:nvSpPr>
        <p:spPr bwMode="auto">
          <a:xfrm>
            <a:off x="4957648" y="1058175"/>
            <a:ext cx="6615913" cy="5011254"/>
          </a:xfrm>
          <a:prstGeom prst="roundRect">
            <a:avLst>
              <a:gd name="adj" fmla="val 2679"/>
            </a:avLst>
          </a:prstGeom>
          <a:solidFill>
            <a:schemeClr val="bg1">
              <a:alpha val="60000"/>
            </a:schemeClr>
          </a:solidFill>
          <a:ln w="19050">
            <a:solidFill>
              <a:schemeClr val="bg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defTabSz="932472" fontAlgn="base">
              <a:spcBef>
                <a:spcPct val="0"/>
              </a:spcBef>
              <a:spcAft>
                <a:spcPct val="0"/>
              </a:spcAft>
            </a:pPr>
            <a:endParaRPr lang="en-IN" sz="2000">
              <a:solidFill>
                <a:schemeClr val="bg1"/>
              </a:solidFill>
              <a:cs typeface="Segoe UI" pitchFamily="34" charset="0"/>
            </a:endParaRPr>
          </a:p>
        </p:txBody>
      </p:sp>
      <p:cxnSp>
        <p:nvCxnSpPr>
          <p:cNvPr id="49" name="Straight Connector 48">
            <a:extLst>
              <a:ext uri="{FF2B5EF4-FFF2-40B4-BE49-F238E27FC236}">
                <a16:creationId xmlns:a16="http://schemas.microsoft.com/office/drawing/2014/main" id="{9F429FEA-40D9-E649-50F8-8B162DE642C3}"/>
              </a:ext>
              <a:ext uri="{C183D7F6-B498-43B3-948B-1728B52AA6E4}">
                <adec:decorative xmlns:adec="http://schemas.microsoft.com/office/drawing/2017/decorative" val="1"/>
              </a:ext>
            </a:extLst>
          </p:cNvPr>
          <p:cNvCxnSpPr>
            <a:cxnSpLocks/>
          </p:cNvCxnSpPr>
          <p:nvPr/>
        </p:nvCxnSpPr>
        <p:spPr>
          <a:xfrm>
            <a:off x="6024358" y="2091816"/>
            <a:ext cx="4581370" cy="0"/>
          </a:xfrm>
          <a:prstGeom prst="line">
            <a:avLst/>
          </a:prstGeom>
          <a:ln w="6350" cap="rnd">
            <a:solidFill>
              <a:schemeClr val="bg1">
                <a:lumMod val="75000"/>
              </a:schemeClr>
            </a:solidFill>
            <a:prstDash val="solid"/>
            <a:headEnd type="none" w="lg" len="med"/>
            <a:tailEnd type="none" w="lg" len="med"/>
          </a:ln>
          <a:effectLst/>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1540EFD-4DD2-E312-BEE6-E7DA8F9E91A0}"/>
              </a:ext>
              <a:ext uri="{C183D7F6-B498-43B3-948B-1728B52AA6E4}">
                <adec:decorative xmlns:adec="http://schemas.microsoft.com/office/drawing/2017/decorative" val="1"/>
              </a:ext>
            </a:extLst>
          </p:cNvPr>
          <p:cNvCxnSpPr>
            <a:cxnSpLocks/>
          </p:cNvCxnSpPr>
          <p:nvPr/>
        </p:nvCxnSpPr>
        <p:spPr>
          <a:xfrm>
            <a:off x="6024358" y="2895982"/>
            <a:ext cx="4581370" cy="0"/>
          </a:xfrm>
          <a:prstGeom prst="line">
            <a:avLst/>
          </a:prstGeom>
          <a:ln w="6350" cap="rnd">
            <a:solidFill>
              <a:schemeClr val="bg1">
                <a:lumMod val="75000"/>
              </a:schemeClr>
            </a:solidFill>
            <a:prstDash val="solid"/>
            <a:headEnd type="none" w="lg" len="med"/>
            <a:tailEnd type="none" w="lg" len="med"/>
          </a:ln>
          <a:effectLst/>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F26F70B-4FA1-05DB-90A3-502822C08C60}"/>
              </a:ext>
              <a:ext uri="{C183D7F6-B498-43B3-948B-1728B52AA6E4}">
                <adec:decorative xmlns:adec="http://schemas.microsoft.com/office/drawing/2017/decorative" val="1"/>
              </a:ext>
            </a:extLst>
          </p:cNvPr>
          <p:cNvCxnSpPr>
            <a:cxnSpLocks/>
          </p:cNvCxnSpPr>
          <p:nvPr/>
        </p:nvCxnSpPr>
        <p:spPr>
          <a:xfrm>
            <a:off x="6081867" y="3814091"/>
            <a:ext cx="4581370" cy="0"/>
          </a:xfrm>
          <a:prstGeom prst="line">
            <a:avLst/>
          </a:prstGeom>
          <a:ln w="6350" cap="rnd">
            <a:solidFill>
              <a:schemeClr val="bg1">
                <a:lumMod val="75000"/>
              </a:schemeClr>
            </a:solidFill>
            <a:prstDash val="solid"/>
            <a:headEnd type="none" w="lg" len="med"/>
            <a:tailEnd type="none" w="lg" len="med"/>
          </a:ln>
          <a:effectLst/>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C9BB58DA-2FAE-5910-62A4-81FC198342EE}"/>
              </a:ext>
            </a:extLst>
          </p:cNvPr>
          <p:cNvSpPr txBox="1">
            <a:spLocks/>
          </p:cNvSpPr>
          <p:nvPr/>
        </p:nvSpPr>
        <p:spPr>
          <a:xfrm>
            <a:off x="6081867" y="1507123"/>
            <a:ext cx="4581370" cy="307777"/>
          </a:xfrm>
          <a:prstGeom prst="rect">
            <a:avLst/>
          </a:prstGeom>
          <a:noFill/>
        </p:spPr>
        <p:txBody>
          <a:bodyPr wrap="square" lIns="0" tIns="0" rIns="0" bIns="0" anchor="ctr">
            <a:spAutoFit/>
          </a:bodyPr>
          <a:lstStyle/>
          <a:p>
            <a:r>
              <a:rPr lang="en-US" sz="2000" dirty="0"/>
              <a:t>Intro to Storyline</a:t>
            </a:r>
          </a:p>
        </p:txBody>
      </p:sp>
      <p:sp>
        <p:nvSpPr>
          <p:cNvPr id="52" name="Oval 51">
            <a:extLst>
              <a:ext uri="{FF2B5EF4-FFF2-40B4-BE49-F238E27FC236}">
                <a16:creationId xmlns:a16="http://schemas.microsoft.com/office/drawing/2014/main" id="{2FCF77BD-4677-6646-30AE-5946A7E0BBAC}"/>
              </a:ext>
              <a:ext uri="{C183D7F6-B498-43B3-948B-1728B52AA6E4}">
                <adec:decorative xmlns:adec="http://schemas.microsoft.com/office/drawing/2017/decorative" val="1"/>
              </a:ext>
            </a:extLst>
          </p:cNvPr>
          <p:cNvSpPr/>
          <p:nvPr/>
        </p:nvSpPr>
        <p:spPr bwMode="auto">
          <a:xfrm>
            <a:off x="5290831" y="1414740"/>
            <a:ext cx="569091" cy="569091"/>
          </a:xfrm>
          <a:prstGeom prst="ellipse">
            <a:avLst/>
          </a:prstGeom>
          <a:gradFill flip="none" rotWithShape="1">
            <a:gsLst>
              <a:gs pos="100000">
                <a:srgbClr val="8661C5"/>
              </a:gs>
              <a:gs pos="0">
                <a:srgbClr val="0078D4"/>
              </a:gs>
            </a:gsLst>
            <a:lin ang="2700000" scaled="1"/>
            <a:tileRect/>
          </a:gradFill>
          <a:effectLst>
            <a:outerShdw blurRad="63500" dist="38100" algn="l" rotWithShape="0">
              <a:prstClr val="black">
                <a:alpha val="20000"/>
              </a:prstClr>
            </a:outerShdw>
          </a:effectLst>
        </p:spPr>
        <p:txBody>
          <a:bodyPr wrap="square" lIns="91440" tIns="45720" rIns="91440" bIns="45720" anchor="ctr" anchorCtr="0">
            <a:noAutofit/>
          </a:bodyPr>
          <a:lstStyle/>
          <a:p>
            <a:pPr algn="ctr" defTabSz="914367" fontAlgn="base">
              <a:spcBef>
                <a:spcPct val="0"/>
              </a:spcBef>
              <a:spcAft>
                <a:spcPct val="0"/>
              </a:spcAft>
            </a:pPr>
            <a:endParaRPr lang="en-IN" sz="2400" b="1" kern="0">
              <a:solidFill>
                <a:srgbClr val="FFFFFF"/>
              </a:solidFill>
              <a:cs typeface="Segoe UI" pitchFamily="34" charset="0"/>
            </a:endParaRPr>
          </a:p>
        </p:txBody>
      </p:sp>
      <p:sp>
        <p:nvSpPr>
          <p:cNvPr id="11" name="TextBox 10">
            <a:extLst>
              <a:ext uri="{FF2B5EF4-FFF2-40B4-BE49-F238E27FC236}">
                <a16:creationId xmlns:a16="http://schemas.microsoft.com/office/drawing/2014/main" id="{64472936-D47D-B0DD-68C8-39701D74C5CD}"/>
              </a:ext>
            </a:extLst>
          </p:cNvPr>
          <p:cNvSpPr txBox="1">
            <a:spLocks/>
          </p:cNvSpPr>
          <p:nvPr/>
        </p:nvSpPr>
        <p:spPr>
          <a:xfrm>
            <a:off x="6081867" y="2350283"/>
            <a:ext cx="4581371" cy="307777"/>
          </a:xfrm>
          <a:prstGeom prst="rect">
            <a:avLst/>
          </a:prstGeom>
          <a:noFill/>
        </p:spPr>
        <p:txBody>
          <a:bodyPr wrap="square" lIns="0" tIns="0" rIns="0" bIns="0" anchor="ctr">
            <a:spAutoFit/>
          </a:bodyPr>
          <a:lstStyle/>
          <a:p>
            <a:r>
              <a:rPr lang="en-US" sz="2000"/>
              <a:t>Admin set up</a:t>
            </a:r>
          </a:p>
        </p:txBody>
      </p:sp>
      <p:sp>
        <p:nvSpPr>
          <p:cNvPr id="53" name="Oval 52">
            <a:extLst>
              <a:ext uri="{FF2B5EF4-FFF2-40B4-BE49-F238E27FC236}">
                <a16:creationId xmlns:a16="http://schemas.microsoft.com/office/drawing/2014/main" id="{57EA3484-0E48-BDB0-D77B-C7703D900799}"/>
              </a:ext>
              <a:ext uri="{C183D7F6-B498-43B3-948B-1728B52AA6E4}">
                <adec:decorative xmlns:adec="http://schemas.microsoft.com/office/drawing/2017/decorative" val="1"/>
              </a:ext>
            </a:extLst>
          </p:cNvPr>
          <p:cNvSpPr/>
          <p:nvPr/>
        </p:nvSpPr>
        <p:spPr bwMode="auto">
          <a:xfrm>
            <a:off x="5308089" y="2250067"/>
            <a:ext cx="569091" cy="569091"/>
          </a:xfrm>
          <a:prstGeom prst="ellipse">
            <a:avLst/>
          </a:prstGeom>
          <a:gradFill flip="none" rotWithShape="1">
            <a:gsLst>
              <a:gs pos="100000">
                <a:srgbClr val="8661C5"/>
              </a:gs>
              <a:gs pos="0">
                <a:srgbClr val="0078D4"/>
              </a:gs>
            </a:gsLst>
            <a:lin ang="2700000" scaled="1"/>
            <a:tileRect/>
          </a:gradFill>
          <a:effectLst>
            <a:outerShdw blurRad="63500" dist="38100" algn="l" rotWithShape="0">
              <a:prstClr val="black">
                <a:alpha val="20000"/>
              </a:prstClr>
            </a:outerShdw>
          </a:effectLst>
        </p:spPr>
        <p:txBody>
          <a:bodyPr wrap="square" lIns="91440" tIns="45720" rIns="91440" bIns="45720" anchor="ctr" anchorCtr="0">
            <a:noAutofit/>
          </a:bodyPr>
          <a:lstStyle/>
          <a:p>
            <a:pPr algn="ctr" defTabSz="914367" fontAlgn="base">
              <a:spcBef>
                <a:spcPct val="0"/>
              </a:spcBef>
              <a:spcAft>
                <a:spcPct val="0"/>
              </a:spcAft>
            </a:pPr>
            <a:endParaRPr lang="en-IN" sz="2400" b="1" kern="0">
              <a:solidFill>
                <a:srgbClr val="FFFFFF"/>
              </a:solidFill>
              <a:cs typeface="Segoe UI" pitchFamily="34" charset="0"/>
            </a:endParaRPr>
          </a:p>
        </p:txBody>
      </p:sp>
      <p:sp>
        <p:nvSpPr>
          <p:cNvPr id="12" name="TextBox 11">
            <a:extLst>
              <a:ext uri="{FF2B5EF4-FFF2-40B4-BE49-F238E27FC236}">
                <a16:creationId xmlns:a16="http://schemas.microsoft.com/office/drawing/2014/main" id="{ABB9EF35-5C35-0DFF-F010-C25061FAF6F4}"/>
              </a:ext>
            </a:extLst>
          </p:cNvPr>
          <p:cNvSpPr txBox="1">
            <a:spLocks/>
          </p:cNvSpPr>
          <p:nvPr/>
        </p:nvSpPr>
        <p:spPr>
          <a:xfrm>
            <a:off x="6096000" y="4187356"/>
            <a:ext cx="4581371" cy="307777"/>
          </a:xfrm>
          <a:prstGeom prst="rect">
            <a:avLst/>
          </a:prstGeom>
          <a:noFill/>
        </p:spPr>
        <p:txBody>
          <a:bodyPr wrap="square" lIns="0" tIns="0" rIns="0" bIns="0" anchor="ctr">
            <a:spAutoFit/>
          </a:bodyPr>
          <a:lstStyle/>
          <a:p>
            <a:r>
              <a:rPr lang="en-US" sz="2000" dirty="0"/>
              <a:t>Adoption</a:t>
            </a:r>
          </a:p>
        </p:txBody>
      </p:sp>
      <p:sp>
        <p:nvSpPr>
          <p:cNvPr id="54" name="Oval 53">
            <a:extLst>
              <a:ext uri="{FF2B5EF4-FFF2-40B4-BE49-F238E27FC236}">
                <a16:creationId xmlns:a16="http://schemas.microsoft.com/office/drawing/2014/main" id="{A3DBC5F9-47C9-2C47-2130-9FE480CDB074}"/>
              </a:ext>
              <a:ext uri="{C183D7F6-B498-43B3-948B-1728B52AA6E4}">
                <adec:decorative xmlns:adec="http://schemas.microsoft.com/office/drawing/2017/decorative" val="1"/>
              </a:ext>
            </a:extLst>
          </p:cNvPr>
          <p:cNvSpPr/>
          <p:nvPr/>
        </p:nvSpPr>
        <p:spPr bwMode="auto">
          <a:xfrm>
            <a:off x="5301704" y="3138163"/>
            <a:ext cx="569091" cy="569091"/>
          </a:xfrm>
          <a:prstGeom prst="ellipse">
            <a:avLst/>
          </a:prstGeom>
          <a:gradFill flip="none" rotWithShape="1">
            <a:gsLst>
              <a:gs pos="100000">
                <a:srgbClr val="8661C5"/>
              </a:gs>
              <a:gs pos="0">
                <a:srgbClr val="0078D4"/>
              </a:gs>
            </a:gsLst>
            <a:lin ang="2700000" scaled="1"/>
            <a:tileRect/>
          </a:gradFill>
          <a:effectLst>
            <a:outerShdw blurRad="63500" dist="38100" algn="l" rotWithShape="0">
              <a:prstClr val="black">
                <a:alpha val="20000"/>
              </a:prstClr>
            </a:outerShdw>
          </a:effectLst>
        </p:spPr>
        <p:txBody>
          <a:bodyPr wrap="square" lIns="91440" tIns="45720" rIns="91440" bIns="45720" anchor="ctr" anchorCtr="0">
            <a:noAutofit/>
          </a:bodyPr>
          <a:lstStyle/>
          <a:p>
            <a:pPr algn="ctr" defTabSz="914367" fontAlgn="base">
              <a:spcBef>
                <a:spcPct val="0"/>
              </a:spcBef>
              <a:spcAft>
                <a:spcPct val="0"/>
              </a:spcAft>
            </a:pPr>
            <a:endParaRPr lang="en-IN" sz="2400" b="1" kern="0">
              <a:solidFill>
                <a:srgbClr val="FFFFFF"/>
              </a:solidFill>
              <a:cs typeface="Segoe UI" pitchFamily="34" charset="0"/>
            </a:endParaRPr>
          </a:p>
        </p:txBody>
      </p:sp>
      <p:sp>
        <p:nvSpPr>
          <p:cNvPr id="10" name="TextBox 9">
            <a:extLst>
              <a:ext uri="{FF2B5EF4-FFF2-40B4-BE49-F238E27FC236}">
                <a16:creationId xmlns:a16="http://schemas.microsoft.com/office/drawing/2014/main" id="{52FC34DB-0669-AF71-6F5A-18F72CC61EF0}"/>
              </a:ext>
            </a:extLst>
          </p:cNvPr>
          <p:cNvSpPr txBox="1">
            <a:spLocks/>
          </p:cNvSpPr>
          <p:nvPr/>
        </p:nvSpPr>
        <p:spPr>
          <a:xfrm>
            <a:off x="6081867" y="3325747"/>
            <a:ext cx="5227196" cy="307777"/>
          </a:xfrm>
          <a:prstGeom prst="rect">
            <a:avLst/>
          </a:prstGeom>
          <a:noFill/>
        </p:spPr>
        <p:txBody>
          <a:bodyPr wrap="square" lIns="0" tIns="0" rIns="0" bIns="0" anchor="ctr">
            <a:spAutoFit/>
          </a:bodyPr>
          <a:lstStyle/>
          <a:p>
            <a:r>
              <a:rPr lang="en-US" sz="2000" dirty="0"/>
              <a:t>Leader Storylines</a:t>
            </a:r>
          </a:p>
        </p:txBody>
      </p:sp>
      <p:sp>
        <p:nvSpPr>
          <p:cNvPr id="55" name="Oval 54">
            <a:extLst>
              <a:ext uri="{FF2B5EF4-FFF2-40B4-BE49-F238E27FC236}">
                <a16:creationId xmlns:a16="http://schemas.microsoft.com/office/drawing/2014/main" id="{9C6DC34D-6B7D-0EF6-CB87-6671200A46B6}"/>
              </a:ext>
              <a:ext uri="{C183D7F6-B498-43B3-948B-1728B52AA6E4}">
                <adec:decorative xmlns:adec="http://schemas.microsoft.com/office/drawing/2017/decorative" val="1"/>
              </a:ext>
            </a:extLst>
          </p:cNvPr>
          <p:cNvSpPr/>
          <p:nvPr/>
        </p:nvSpPr>
        <p:spPr bwMode="auto">
          <a:xfrm>
            <a:off x="5290831" y="4056700"/>
            <a:ext cx="569091" cy="569091"/>
          </a:xfrm>
          <a:prstGeom prst="ellipse">
            <a:avLst/>
          </a:prstGeom>
          <a:gradFill flip="none" rotWithShape="1">
            <a:gsLst>
              <a:gs pos="100000">
                <a:srgbClr val="8661C5"/>
              </a:gs>
              <a:gs pos="0">
                <a:srgbClr val="0078D4"/>
              </a:gs>
            </a:gsLst>
            <a:lin ang="2700000" scaled="1"/>
            <a:tileRect/>
          </a:gradFill>
          <a:effectLst>
            <a:outerShdw blurRad="63500" dist="38100" algn="l" rotWithShape="0">
              <a:prstClr val="black">
                <a:alpha val="20000"/>
              </a:prstClr>
            </a:outerShdw>
          </a:effectLst>
        </p:spPr>
        <p:txBody>
          <a:bodyPr wrap="square" lIns="91440" tIns="45720" rIns="91440" bIns="45720" anchor="ctr" anchorCtr="0">
            <a:noAutofit/>
          </a:bodyPr>
          <a:lstStyle/>
          <a:p>
            <a:pPr algn="ctr" defTabSz="914367" fontAlgn="base">
              <a:spcBef>
                <a:spcPct val="0"/>
              </a:spcBef>
              <a:spcAft>
                <a:spcPct val="0"/>
              </a:spcAft>
            </a:pPr>
            <a:endParaRPr lang="en-IN" sz="2400" b="1" kern="0">
              <a:solidFill>
                <a:srgbClr val="FFFFFF"/>
              </a:solidFill>
              <a:cs typeface="Segoe UI" pitchFamily="34" charset="0"/>
            </a:endParaRPr>
          </a:p>
        </p:txBody>
      </p:sp>
      <p:cxnSp>
        <p:nvCxnSpPr>
          <p:cNvPr id="9" name="Straight Connector 8">
            <a:extLst>
              <a:ext uri="{FF2B5EF4-FFF2-40B4-BE49-F238E27FC236}">
                <a16:creationId xmlns:a16="http://schemas.microsoft.com/office/drawing/2014/main" id="{1D4E5ADB-F62F-9855-6E7A-072E297339A8}"/>
              </a:ext>
              <a:ext uri="{C183D7F6-B498-43B3-948B-1728B52AA6E4}">
                <adec:decorative xmlns:adec="http://schemas.microsoft.com/office/drawing/2017/decorative" val="1"/>
              </a:ext>
            </a:extLst>
          </p:cNvPr>
          <p:cNvCxnSpPr>
            <a:cxnSpLocks/>
          </p:cNvCxnSpPr>
          <p:nvPr/>
        </p:nvCxnSpPr>
        <p:spPr>
          <a:xfrm>
            <a:off x="6081867" y="4723892"/>
            <a:ext cx="4581370" cy="0"/>
          </a:xfrm>
          <a:prstGeom prst="line">
            <a:avLst/>
          </a:prstGeom>
          <a:ln w="6350" cap="rnd">
            <a:solidFill>
              <a:schemeClr val="bg1">
                <a:lumMod val="75000"/>
              </a:schemeClr>
            </a:solidFill>
            <a:prstDash val="solid"/>
            <a:headEnd type="none" w="lg" len="med"/>
            <a:tailEnd type="none" w="lg" len="med"/>
          </a:ln>
          <a:effectLst/>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DF351ECC-A02F-650B-D5D3-7A9BB205D6E4}"/>
              </a:ext>
            </a:extLst>
          </p:cNvPr>
          <p:cNvSpPr txBox="1">
            <a:spLocks/>
          </p:cNvSpPr>
          <p:nvPr/>
        </p:nvSpPr>
        <p:spPr>
          <a:xfrm>
            <a:off x="6096000" y="5115506"/>
            <a:ext cx="4581370" cy="307777"/>
          </a:xfrm>
          <a:prstGeom prst="rect">
            <a:avLst/>
          </a:prstGeom>
          <a:noFill/>
        </p:spPr>
        <p:txBody>
          <a:bodyPr wrap="square" lIns="0" tIns="0" rIns="0" bIns="0" anchor="ctr">
            <a:spAutoFit/>
          </a:bodyPr>
          <a:lstStyle/>
          <a:p>
            <a:r>
              <a:rPr lang="en-US" sz="2000" dirty="0"/>
              <a:t>Resources</a:t>
            </a:r>
          </a:p>
        </p:txBody>
      </p:sp>
      <p:sp>
        <p:nvSpPr>
          <p:cNvPr id="14" name="Oval 13">
            <a:extLst>
              <a:ext uri="{FF2B5EF4-FFF2-40B4-BE49-F238E27FC236}">
                <a16:creationId xmlns:a16="http://schemas.microsoft.com/office/drawing/2014/main" id="{931A4423-B2AB-0E60-D90F-68553C80CCDC}"/>
              </a:ext>
              <a:ext uri="{C183D7F6-B498-43B3-948B-1728B52AA6E4}">
                <adec:decorative xmlns:adec="http://schemas.microsoft.com/office/drawing/2017/decorative" val="1"/>
              </a:ext>
            </a:extLst>
          </p:cNvPr>
          <p:cNvSpPr/>
          <p:nvPr/>
        </p:nvSpPr>
        <p:spPr bwMode="auto">
          <a:xfrm>
            <a:off x="5301704" y="4944861"/>
            <a:ext cx="569091" cy="569091"/>
          </a:xfrm>
          <a:prstGeom prst="ellipse">
            <a:avLst/>
          </a:prstGeom>
          <a:gradFill flip="none" rotWithShape="1">
            <a:gsLst>
              <a:gs pos="100000">
                <a:srgbClr val="8661C5"/>
              </a:gs>
              <a:gs pos="0">
                <a:srgbClr val="0078D4"/>
              </a:gs>
            </a:gsLst>
            <a:lin ang="2700000" scaled="1"/>
            <a:tileRect/>
          </a:gradFill>
          <a:effectLst>
            <a:outerShdw blurRad="63500" dist="38100" algn="l" rotWithShape="0">
              <a:prstClr val="black">
                <a:alpha val="20000"/>
              </a:prstClr>
            </a:outerShdw>
          </a:effectLst>
        </p:spPr>
        <p:txBody>
          <a:bodyPr wrap="square" lIns="91440" tIns="45720" rIns="91440" bIns="45720" anchor="ctr" anchorCtr="0">
            <a:noAutofit/>
          </a:bodyPr>
          <a:lstStyle/>
          <a:p>
            <a:pPr algn="ctr" defTabSz="914367" fontAlgn="base">
              <a:spcBef>
                <a:spcPct val="0"/>
              </a:spcBef>
              <a:spcAft>
                <a:spcPct val="0"/>
              </a:spcAft>
            </a:pPr>
            <a:endParaRPr lang="en-IN" sz="2400" b="1" kern="0">
              <a:solidFill>
                <a:srgbClr val="FFFFFF"/>
              </a:solidFill>
              <a:cs typeface="Segoe UI" pitchFamily="34" charset="0"/>
            </a:endParaRPr>
          </a:p>
        </p:txBody>
      </p:sp>
      <p:sp>
        <p:nvSpPr>
          <p:cNvPr id="4" name="TextBox 3">
            <a:extLst>
              <a:ext uri="{FF2B5EF4-FFF2-40B4-BE49-F238E27FC236}">
                <a16:creationId xmlns:a16="http://schemas.microsoft.com/office/drawing/2014/main" id="{014D809B-4E21-4B65-CF04-1C79F339901B}"/>
              </a:ext>
            </a:extLst>
          </p:cNvPr>
          <p:cNvSpPr txBox="1"/>
          <p:nvPr/>
        </p:nvSpPr>
        <p:spPr>
          <a:xfrm>
            <a:off x="5477580" y="2314841"/>
            <a:ext cx="418855" cy="430887"/>
          </a:xfrm>
          <a:prstGeom prst="rect">
            <a:avLst/>
          </a:prstGeom>
          <a:noFill/>
        </p:spPr>
        <p:txBody>
          <a:bodyPr wrap="square" lIns="0" tIns="0" rIns="0" bIns="0" rtlCol="0">
            <a:spAutoFit/>
          </a:bodyPr>
          <a:lstStyle/>
          <a:p>
            <a:pPr algn="l"/>
            <a:r>
              <a:rPr lang="en-US" sz="2800">
                <a:solidFill>
                  <a:schemeClr val="bg1"/>
                </a:solidFill>
                <a:latin typeface="+mj-lt"/>
              </a:rPr>
              <a:t>2</a:t>
            </a:r>
          </a:p>
        </p:txBody>
      </p:sp>
      <p:sp>
        <p:nvSpPr>
          <p:cNvPr id="2" name="TextBox 1">
            <a:extLst>
              <a:ext uri="{FF2B5EF4-FFF2-40B4-BE49-F238E27FC236}">
                <a16:creationId xmlns:a16="http://schemas.microsoft.com/office/drawing/2014/main" id="{565ABD4F-F0A4-025C-9AEA-C1D8FBD0C692}"/>
              </a:ext>
            </a:extLst>
          </p:cNvPr>
          <p:cNvSpPr txBox="1"/>
          <p:nvPr/>
        </p:nvSpPr>
        <p:spPr>
          <a:xfrm>
            <a:off x="5503839" y="1488170"/>
            <a:ext cx="418855" cy="430887"/>
          </a:xfrm>
          <a:prstGeom prst="rect">
            <a:avLst/>
          </a:prstGeom>
          <a:noFill/>
        </p:spPr>
        <p:txBody>
          <a:bodyPr wrap="square" lIns="0" tIns="0" rIns="0" bIns="0" rtlCol="0">
            <a:spAutoFit/>
          </a:bodyPr>
          <a:lstStyle/>
          <a:p>
            <a:pPr algn="l"/>
            <a:r>
              <a:rPr lang="en-US" sz="2800">
                <a:solidFill>
                  <a:schemeClr val="bg1"/>
                </a:solidFill>
                <a:latin typeface="+mj-lt"/>
              </a:rPr>
              <a:t>1</a:t>
            </a:r>
          </a:p>
        </p:txBody>
      </p:sp>
      <p:sp>
        <p:nvSpPr>
          <p:cNvPr id="5" name="TextBox 4">
            <a:extLst>
              <a:ext uri="{FF2B5EF4-FFF2-40B4-BE49-F238E27FC236}">
                <a16:creationId xmlns:a16="http://schemas.microsoft.com/office/drawing/2014/main" id="{995ED831-4F41-D44D-78D6-E16D852ED140}"/>
              </a:ext>
            </a:extLst>
          </p:cNvPr>
          <p:cNvSpPr txBox="1"/>
          <p:nvPr/>
        </p:nvSpPr>
        <p:spPr>
          <a:xfrm>
            <a:off x="5477580" y="3198061"/>
            <a:ext cx="418855" cy="430887"/>
          </a:xfrm>
          <a:prstGeom prst="rect">
            <a:avLst/>
          </a:prstGeom>
          <a:noFill/>
        </p:spPr>
        <p:txBody>
          <a:bodyPr wrap="square" lIns="0" tIns="0" rIns="0" bIns="0" rtlCol="0">
            <a:spAutoFit/>
          </a:bodyPr>
          <a:lstStyle/>
          <a:p>
            <a:pPr algn="l"/>
            <a:r>
              <a:rPr lang="en-US" sz="2800">
                <a:solidFill>
                  <a:schemeClr val="bg1"/>
                </a:solidFill>
                <a:latin typeface="+mj-lt"/>
              </a:rPr>
              <a:t>3</a:t>
            </a:r>
          </a:p>
        </p:txBody>
      </p:sp>
      <p:sp>
        <p:nvSpPr>
          <p:cNvPr id="6" name="TextBox 5">
            <a:extLst>
              <a:ext uri="{FF2B5EF4-FFF2-40B4-BE49-F238E27FC236}">
                <a16:creationId xmlns:a16="http://schemas.microsoft.com/office/drawing/2014/main" id="{42F703F8-DBBB-C798-53D9-5F07A198FB32}"/>
              </a:ext>
            </a:extLst>
          </p:cNvPr>
          <p:cNvSpPr txBox="1"/>
          <p:nvPr/>
        </p:nvSpPr>
        <p:spPr>
          <a:xfrm>
            <a:off x="5458325" y="4110107"/>
            <a:ext cx="418855" cy="430887"/>
          </a:xfrm>
          <a:prstGeom prst="rect">
            <a:avLst/>
          </a:prstGeom>
          <a:noFill/>
        </p:spPr>
        <p:txBody>
          <a:bodyPr wrap="square" lIns="0" tIns="0" rIns="0" bIns="0" rtlCol="0">
            <a:spAutoFit/>
          </a:bodyPr>
          <a:lstStyle/>
          <a:p>
            <a:pPr algn="l"/>
            <a:r>
              <a:rPr lang="en-US" sz="2800">
                <a:solidFill>
                  <a:schemeClr val="bg1"/>
                </a:solidFill>
                <a:latin typeface="+mj-lt"/>
              </a:rPr>
              <a:t>4</a:t>
            </a:r>
          </a:p>
        </p:txBody>
      </p:sp>
      <p:sp>
        <p:nvSpPr>
          <p:cNvPr id="7" name="TextBox 6">
            <a:extLst>
              <a:ext uri="{FF2B5EF4-FFF2-40B4-BE49-F238E27FC236}">
                <a16:creationId xmlns:a16="http://schemas.microsoft.com/office/drawing/2014/main" id="{79E6C77A-C9A3-F6E1-EEA3-489E41019566}"/>
              </a:ext>
            </a:extLst>
          </p:cNvPr>
          <p:cNvSpPr txBox="1"/>
          <p:nvPr/>
        </p:nvSpPr>
        <p:spPr>
          <a:xfrm>
            <a:off x="5477579" y="4992396"/>
            <a:ext cx="418855" cy="430887"/>
          </a:xfrm>
          <a:prstGeom prst="rect">
            <a:avLst/>
          </a:prstGeom>
          <a:noFill/>
        </p:spPr>
        <p:txBody>
          <a:bodyPr wrap="square" lIns="0" tIns="0" rIns="0" bIns="0" rtlCol="0">
            <a:spAutoFit/>
          </a:bodyPr>
          <a:lstStyle/>
          <a:p>
            <a:pPr algn="l"/>
            <a:r>
              <a:rPr lang="en-US" sz="2800">
                <a:solidFill>
                  <a:schemeClr val="bg1"/>
                </a:solidFill>
                <a:latin typeface="+mj-lt"/>
              </a:rPr>
              <a:t>5</a:t>
            </a:r>
          </a:p>
        </p:txBody>
      </p:sp>
    </p:spTree>
    <p:extLst>
      <p:ext uri="{BB962C8B-B14F-4D97-AF65-F5344CB8AC3E}">
        <p14:creationId xmlns:p14="http://schemas.microsoft.com/office/powerpoint/2010/main" val="1978194421"/>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AF39C-1B81-0258-FDDF-D8CC27D80CEB}"/>
              </a:ext>
            </a:extLst>
          </p:cNvPr>
          <p:cNvSpPr>
            <a:spLocks noGrp="1"/>
          </p:cNvSpPr>
          <p:nvPr>
            <p:ph type="title"/>
          </p:nvPr>
        </p:nvSpPr>
        <p:spPr/>
        <p:txBody>
          <a:bodyPr/>
          <a:lstStyle/>
          <a:p>
            <a:pPr algn="ctr"/>
            <a:r>
              <a:rPr lang="en-US"/>
              <a:t>What is storyline? </a:t>
            </a:r>
          </a:p>
        </p:txBody>
      </p:sp>
      <p:sp>
        <p:nvSpPr>
          <p:cNvPr id="5" name="Text Placeholder 4">
            <a:extLst>
              <a:ext uri="{FF2B5EF4-FFF2-40B4-BE49-F238E27FC236}">
                <a16:creationId xmlns:a16="http://schemas.microsoft.com/office/drawing/2014/main" id="{6C6348FF-2BAC-EA92-DBC6-7FA968566695}"/>
              </a:ext>
            </a:extLst>
          </p:cNvPr>
          <p:cNvSpPr>
            <a:spLocks noGrp="1"/>
          </p:cNvSpPr>
          <p:nvPr>
            <p:ph type="body" sz="quarter" idx="11"/>
          </p:nvPr>
        </p:nvSpPr>
        <p:spPr/>
        <p:txBody>
          <a:bodyPr/>
          <a:lstStyle/>
          <a:p>
            <a:endParaRPr lang="en-US"/>
          </a:p>
        </p:txBody>
      </p:sp>
      <p:pic>
        <p:nvPicPr>
          <p:cNvPr id="3" name="Online Media 2" title="Storyline in Microsoft Teams">
            <a:hlinkClick r:id="" action="ppaction://media"/>
            <a:extLst>
              <a:ext uri="{FF2B5EF4-FFF2-40B4-BE49-F238E27FC236}">
                <a16:creationId xmlns:a16="http://schemas.microsoft.com/office/drawing/2014/main" id="{427F24BF-6382-83B2-B881-3A6AE64B2295}"/>
              </a:ext>
            </a:extLst>
          </p:cNvPr>
          <p:cNvPicPr>
            <a:picLocks noRot="1" noChangeAspect="1"/>
          </p:cNvPicPr>
          <p:nvPr>
            <a:videoFile r:link="rId1"/>
          </p:nvPr>
        </p:nvPicPr>
        <p:blipFill>
          <a:blip r:embed="rId4"/>
          <a:stretch>
            <a:fillRect/>
          </a:stretch>
        </p:blipFill>
        <p:spPr>
          <a:xfrm>
            <a:off x="882072" y="965200"/>
            <a:ext cx="10160000" cy="5740400"/>
          </a:xfrm>
          <a:prstGeom prst="rect">
            <a:avLst/>
          </a:prstGeom>
        </p:spPr>
      </p:pic>
    </p:spTree>
    <p:extLst>
      <p:ext uri="{BB962C8B-B14F-4D97-AF65-F5344CB8AC3E}">
        <p14:creationId xmlns:p14="http://schemas.microsoft.com/office/powerpoint/2010/main" val="27529264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D408C-BEC7-9AFB-4AF1-0E9FDF1A744E}"/>
              </a:ext>
            </a:extLst>
          </p:cNvPr>
          <p:cNvSpPr>
            <a:spLocks noGrp="1"/>
          </p:cNvSpPr>
          <p:nvPr>
            <p:ph type="title"/>
          </p:nvPr>
        </p:nvSpPr>
        <p:spPr>
          <a:xfrm>
            <a:off x="584200" y="293298"/>
            <a:ext cx="4158362" cy="1278146"/>
          </a:xfrm>
        </p:spPr>
        <p:txBody>
          <a:bodyPr>
            <a:normAutofit/>
          </a:bodyPr>
          <a:lstStyle/>
          <a:p>
            <a:r>
              <a:rPr lang="en-US">
                <a:latin typeface="Segoe Sans Display Semibold" pitchFamily="2" charset="0"/>
                <a:cs typeface="Segoe Sans Display Semibold" pitchFamily="2" charset="0"/>
              </a:rPr>
              <a:t>Today, you can tell </a:t>
            </a:r>
            <a:r>
              <a:rPr lang="en-US" i="1">
                <a:latin typeface="Segoe Sans Display Semibold" pitchFamily="2" charset="0"/>
                <a:cs typeface="Segoe Sans Display Semibold" pitchFamily="2" charset="0"/>
              </a:rPr>
              <a:t>your</a:t>
            </a:r>
            <a:r>
              <a:rPr lang="en-US">
                <a:latin typeface="Segoe Sans Display Semibold" pitchFamily="2" charset="0"/>
                <a:cs typeface="Segoe Sans Display Semibold" pitchFamily="2" charset="0"/>
              </a:rPr>
              <a:t> story at work</a:t>
            </a:r>
          </a:p>
        </p:txBody>
      </p:sp>
      <p:sp>
        <p:nvSpPr>
          <p:cNvPr id="3" name="Text Placeholder 2">
            <a:extLst>
              <a:ext uri="{FF2B5EF4-FFF2-40B4-BE49-F238E27FC236}">
                <a16:creationId xmlns:a16="http://schemas.microsoft.com/office/drawing/2014/main" id="{325365B0-A93F-CE03-9021-7FDB6DBF12FF}"/>
              </a:ext>
            </a:extLst>
          </p:cNvPr>
          <p:cNvSpPr>
            <a:spLocks noGrp="1"/>
          </p:cNvSpPr>
          <p:nvPr>
            <p:ph type="body" sz="quarter" idx="10"/>
          </p:nvPr>
        </p:nvSpPr>
        <p:spPr>
          <a:xfrm>
            <a:off x="681966" y="1890770"/>
            <a:ext cx="4162425" cy="4430957"/>
          </a:xfrm>
        </p:spPr>
        <p:txBody>
          <a:bodyPr/>
          <a:lstStyle/>
          <a:p>
            <a:pPr marL="0" indent="0" algn="l" rtl="0" fontAlgn="base">
              <a:lnSpc>
                <a:spcPts val="2175"/>
              </a:lnSpc>
              <a:buNone/>
            </a:pPr>
            <a:r>
              <a:rPr lang="en-US" sz="1800" b="0" i="0" u="none" strike="noStrike">
                <a:solidFill>
                  <a:srgbClr val="0063BE"/>
                </a:solidFill>
                <a:effectLst/>
                <a:latin typeface="Segoe UI Semibold" panose="020B0702040204020203" pitchFamily="34" charset="0"/>
              </a:rPr>
              <a:t>Share work experiences, build connections, and express yourself. </a:t>
            </a:r>
            <a:r>
              <a:rPr lang="en-US" sz="1800" b="0" i="0">
                <a:solidFill>
                  <a:srgbClr val="0063BE"/>
                </a:solidFill>
                <a:effectLst/>
                <a:latin typeface="Segoe UI Semibold" panose="020B0702040204020203" pitchFamily="34" charset="0"/>
              </a:rPr>
              <a:t>​</a:t>
            </a:r>
          </a:p>
          <a:p>
            <a:pPr marL="0" indent="0" algn="l" rtl="0" fontAlgn="base">
              <a:lnSpc>
                <a:spcPts val="2175"/>
              </a:lnSpc>
              <a:buNone/>
            </a:pPr>
            <a:endParaRPr lang="en-US" b="0" i="0">
              <a:solidFill>
                <a:schemeClr val="tx2"/>
              </a:solidFill>
              <a:effectLst/>
              <a:latin typeface="Segoe UI" panose="020B0502040204020203" pitchFamily="34" charset="0"/>
            </a:endParaRPr>
          </a:p>
          <a:p>
            <a:pPr marL="0" indent="0" algn="l" rtl="0" fontAlgn="base">
              <a:lnSpc>
                <a:spcPts val="2175"/>
              </a:lnSpc>
              <a:buNone/>
            </a:pPr>
            <a:r>
              <a:rPr lang="en-US" sz="1800" b="0" i="0" u="none" strike="noStrike">
                <a:solidFill>
                  <a:schemeClr val="tx2"/>
                </a:solidFill>
                <a:effectLst/>
                <a:latin typeface="Segoe UI" panose="020B0502040204020203" pitchFamily="34" charset="0"/>
              </a:rPr>
              <a:t>Use posts, video, and images to share perspectives &amp; updates with people across the organization.</a:t>
            </a:r>
            <a:r>
              <a:rPr lang="en-US" sz="1800" b="0" i="0">
                <a:solidFill>
                  <a:schemeClr val="tx2"/>
                </a:solidFill>
                <a:effectLst/>
                <a:latin typeface="Segoe UI" panose="020B0502040204020203" pitchFamily="34" charset="0"/>
              </a:rPr>
              <a:t>​</a:t>
            </a:r>
            <a:endParaRPr lang="en-US" b="0" i="0">
              <a:solidFill>
                <a:schemeClr val="tx2"/>
              </a:solidFill>
              <a:effectLst/>
              <a:latin typeface="Segoe UI" panose="020B0502040204020203" pitchFamily="34" charset="0"/>
            </a:endParaRPr>
          </a:p>
          <a:p>
            <a:pPr marL="0" indent="0" algn="l" rtl="0" fontAlgn="base">
              <a:lnSpc>
                <a:spcPts val="2175"/>
              </a:lnSpc>
              <a:buNone/>
            </a:pPr>
            <a:endParaRPr lang="en-US" sz="1800" b="0" i="0" u="none" strike="noStrike">
              <a:solidFill>
                <a:schemeClr val="tx2"/>
              </a:solidFill>
              <a:effectLst/>
              <a:latin typeface="Segoe UI" panose="020B0502040204020203" pitchFamily="34" charset="0"/>
            </a:endParaRPr>
          </a:p>
          <a:p>
            <a:pPr marL="0" indent="0" algn="l" rtl="0" fontAlgn="base">
              <a:lnSpc>
                <a:spcPts val="2175"/>
              </a:lnSpc>
              <a:buNone/>
            </a:pPr>
            <a:r>
              <a:rPr lang="en-US" sz="1800" b="0" i="0" u="none" strike="noStrike">
                <a:solidFill>
                  <a:schemeClr val="tx2"/>
                </a:solidFill>
                <a:effectLst/>
                <a:latin typeface="Segoe UI" panose="020B0502040204020203" pitchFamily="34" charset="0"/>
              </a:rPr>
              <a:t>Find, follow, and engage with leaders and experts. </a:t>
            </a:r>
            <a:r>
              <a:rPr lang="en-US" sz="1800" b="0" i="0">
                <a:solidFill>
                  <a:schemeClr val="tx2"/>
                </a:solidFill>
                <a:effectLst/>
                <a:latin typeface="Segoe UI" panose="020B0502040204020203" pitchFamily="34" charset="0"/>
              </a:rPr>
              <a:t>​</a:t>
            </a:r>
            <a:endParaRPr lang="en-US" sz="1800">
              <a:solidFill>
                <a:schemeClr val="tx2"/>
              </a:solidFill>
              <a:latin typeface="Segoe UI" panose="020B0502040204020203" pitchFamily="34" charset="0"/>
            </a:endParaRPr>
          </a:p>
          <a:p>
            <a:pPr marL="0" indent="0" algn="l" rtl="0" fontAlgn="base">
              <a:lnSpc>
                <a:spcPts val="2175"/>
              </a:lnSpc>
              <a:buNone/>
            </a:pPr>
            <a:endParaRPr lang="en-US" b="0" i="0">
              <a:solidFill>
                <a:schemeClr val="tx2"/>
              </a:solidFill>
              <a:effectLst/>
              <a:latin typeface="Segoe UI" panose="020B0502040204020203" pitchFamily="34" charset="0"/>
            </a:endParaRPr>
          </a:p>
          <a:p>
            <a:pPr marL="0" indent="0" algn="l" rtl="0" fontAlgn="base">
              <a:lnSpc>
                <a:spcPts val="2175"/>
              </a:lnSpc>
              <a:buNone/>
            </a:pPr>
            <a:r>
              <a:rPr lang="en-US" sz="1800" b="0" i="0" u="none" strike="noStrike">
                <a:solidFill>
                  <a:schemeClr val="tx2"/>
                </a:solidFill>
                <a:effectLst/>
                <a:latin typeface="Segoe UI" panose="020B0502040204020203" pitchFamily="34" charset="0"/>
              </a:rPr>
              <a:t>Connect and build your personal network to grow professionally and amplify your impact.</a:t>
            </a:r>
            <a:endParaRPr lang="en-US" b="0" i="0">
              <a:solidFill>
                <a:schemeClr val="tx2"/>
              </a:solidFill>
              <a:effectLst/>
              <a:latin typeface="Segoe UI" panose="020B0502040204020203" pitchFamily="34" charset="0"/>
            </a:endParaRPr>
          </a:p>
          <a:p>
            <a:pPr marL="0" indent="0">
              <a:buNone/>
            </a:pPr>
            <a:endParaRPr lang="en-US">
              <a:solidFill>
                <a:schemeClr val="tx2"/>
              </a:solidFill>
            </a:endParaRPr>
          </a:p>
        </p:txBody>
      </p:sp>
      <p:pic>
        <p:nvPicPr>
          <p:cNvPr id="4" name="Picture 3" descr="Image of a computer screen, Viva Engage in Microsoft Teams">
            <a:extLst>
              <a:ext uri="{FF2B5EF4-FFF2-40B4-BE49-F238E27FC236}">
                <a16:creationId xmlns:a16="http://schemas.microsoft.com/office/drawing/2014/main" id="{062C6AAF-D22C-EC83-E75D-8F5C70EC5508}"/>
              </a:ext>
            </a:extLst>
          </p:cNvPr>
          <p:cNvPicPr>
            <a:picLocks noChangeAspect="1"/>
          </p:cNvPicPr>
          <p:nvPr/>
        </p:nvPicPr>
        <p:blipFill>
          <a:blip r:embed="rId2"/>
          <a:srcRect l="1195" t="1223" r="1818" b="3306"/>
          <a:stretch/>
        </p:blipFill>
        <p:spPr>
          <a:xfrm>
            <a:off x="5828878" y="1324333"/>
            <a:ext cx="7448105" cy="4227701"/>
          </a:xfrm>
          <a:prstGeom prst="rect">
            <a:avLst/>
          </a:prstGeom>
          <a:ln w="76200">
            <a:solidFill>
              <a:schemeClr val="tx2"/>
            </a:solidFill>
          </a:ln>
        </p:spPr>
      </p:pic>
      <p:pic>
        <p:nvPicPr>
          <p:cNvPr id="5" name="Picture 4" descr="A screenshot of a phone">
            <a:extLst>
              <a:ext uri="{FF2B5EF4-FFF2-40B4-BE49-F238E27FC236}">
                <a16:creationId xmlns:a16="http://schemas.microsoft.com/office/drawing/2014/main" id="{A61E0B17-0288-AC26-487F-EE80F7174241}"/>
              </a:ext>
            </a:extLst>
          </p:cNvPr>
          <p:cNvPicPr>
            <a:picLocks noChangeAspect="1"/>
          </p:cNvPicPr>
          <p:nvPr/>
        </p:nvPicPr>
        <p:blipFill>
          <a:blip r:embed="rId3"/>
          <a:stretch>
            <a:fillRect/>
          </a:stretch>
        </p:blipFill>
        <p:spPr>
          <a:xfrm>
            <a:off x="9774958" y="2872974"/>
            <a:ext cx="2417042" cy="4762544"/>
          </a:xfrm>
          <a:prstGeom prst="rect">
            <a:avLst/>
          </a:prstGeom>
        </p:spPr>
      </p:pic>
    </p:spTree>
    <p:extLst>
      <p:ext uri="{BB962C8B-B14F-4D97-AF65-F5344CB8AC3E}">
        <p14:creationId xmlns:p14="http://schemas.microsoft.com/office/powerpoint/2010/main" val="2634068325"/>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E8FC3-CD0C-7866-744B-7E539705B2A1}"/>
              </a:ext>
            </a:extLst>
          </p:cNvPr>
          <p:cNvSpPr>
            <a:spLocks noGrp="1"/>
          </p:cNvSpPr>
          <p:nvPr>
            <p:ph type="title"/>
          </p:nvPr>
        </p:nvSpPr>
        <p:spPr/>
        <p:txBody>
          <a:bodyPr/>
          <a:lstStyle/>
          <a:p>
            <a:r>
              <a:rPr lang="en-US"/>
              <a:t>Find storyline in Team in 1:1 Chat </a:t>
            </a:r>
          </a:p>
        </p:txBody>
      </p:sp>
      <p:pic>
        <p:nvPicPr>
          <p:cNvPr id="3" name="Picture 2" descr="Screen shot of a destop computer Microsoft Teams">
            <a:extLst>
              <a:ext uri="{FF2B5EF4-FFF2-40B4-BE49-F238E27FC236}">
                <a16:creationId xmlns:a16="http://schemas.microsoft.com/office/drawing/2014/main" id="{3BCD5B4F-D2B5-4AB9-BD0C-37DDED0670AD}"/>
              </a:ext>
            </a:extLst>
          </p:cNvPr>
          <p:cNvPicPr>
            <a:picLocks noChangeAspect="1"/>
          </p:cNvPicPr>
          <p:nvPr/>
        </p:nvPicPr>
        <p:blipFill>
          <a:blip r:embed="rId3"/>
          <a:srcRect l="1278" t="1345" r="1286" b="3776"/>
          <a:stretch>
            <a:fillRect/>
          </a:stretch>
        </p:blipFill>
        <p:spPr>
          <a:xfrm>
            <a:off x="494747" y="1073427"/>
            <a:ext cx="12202964" cy="6796892"/>
          </a:xfrm>
          <a:prstGeom prst="rect">
            <a:avLst/>
          </a:prstGeom>
          <a:ln>
            <a:noFill/>
          </a:ln>
          <a:effectLst>
            <a:outerShdw blurRad="292100" dist="139700" dir="2700000" algn="tl" rotWithShape="0">
              <a:srgbClr val="333333">
                <a:alpha val="65000"/>
              </a:srgbClr>
            </a:outerShdw>
          </a:effectLst>
        </p:spPr>
      </p:pic>
      <p:pic>
        <p:nvPicPr>
          <p:cNvPr id="5" name="Picture 4" descr="A screenshot of a cell phone">
            <a:extLst>
              <a:ext uri="{FF2B5EF4-FFF2-40B4-BE49-F238E27FC236}">
                <a16:creationId xmlns:a16="http://schemas.microsoft.com/office/drawing/2014/main" id="{DF9C7678-9933-C3BE-1801-5C73F01057EB}"/>
              </a:ext>
            </a:extLst>
          </p:cNvPr>
          <p:cNvPicPr>
            <a:picLocks noChangeAspect="1"/>
          </p:cNvPicPr>
          <p:nvPr/>
        </p:nvPicPr>
        <p:blipFill>
          <a:blip r:embed="rId4"/>
          <a:srcRect l="3662" t="1488" r="1898" b="2999"/>
          <a:stretch/>
        </p:blipFill>
        <p:spPr>
          <a:xfrm>
            <a:off x="9773478" y="2045758"/>
            <a:ext cx="2075688" cy="4565096"/>
          </a:xfrm>
          <a:prstGeom prst="roundRect">
            <a:avLst>
              <a:gd name="adj" fmla="val 11950"/>
            </a:avLst>
          </a:prstGeom>
          <a:ln w="76200">
            <a:solidFill>
              <a:srgbClr val="000000"/>
            </a:solidFill>
          </a:ln>
        </p:spPr>
      </p:pic>
    </p:spTree>
    <p:extLst>
      <p:ext uri="{BB962C8B-B14F-4D97-AF65-F5344CB8AC3E}">
        <p14:creationId xmlns:p14="http://schemas.microsoft.com/office/powerpoint/2010/main" val="943414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FA8E2C0-4E3F-C9AF-BF00-24A1201364EE}"/>
              </a:ext>
            </a:extLst>
          </p:cNvPr>
          <p:cNvSpPr>
            <a:spLocks noGrp="1"/>
          </p:cNvSpPr>
          <p:nvPr>
            <p:ph type="title"/>
          </p:nvPr>
        </p:nvSpPr>
        <p:spPr>
          <a:xfrm>
            <a:off x="583405" y="326308"/>
            <a:ext cx="11025187" cy="553998"/>
          </a:xfrm>
        </p:spPr>
        <p:txBody>
          <a:bodyPr/>
          <a:lstStyle/>
          <a:p>
            <a:r>
              <a:rPr lang="en-US" dirty="0"/>
              <a:t>Create new storyline post</a:t>
            </a:r>
          </a:p>
        </p:txBody>
      </p:sp>
      <p:pic>
        <p:nvPicPr>
          <p:cNvPr id="2" name="Picture 1" descr="Screen shot of a computer Viva Engage in Microsoft Teams">
            <a:extLst>
              <a:ext uri="{FF2B5EF4-FFF2-40B4-BE49-F238E27FC236}">
                <a16:creationId xmlns:a16="http://schemas.microsoft.com/office/drawing/2014/main" id="{2BE836D8-C5A6-800C-E615-7B71F5236EBE}"/>
              </a:ext>
            </a:extLst>
          </p:cNvPr>
          <p:cNvPicPr>
            <a:picLocks noChangeAspect="1"/>
          </p:cNvPicPr>
          <p:nvPr/>
        </p:nvPicPr>
        <p:blipFill rotWithShape="1">
          <a:blip r:embed="rId3"/>
          <a:srcRect/>
          <a:stretch/>
        </p:blipFill>
        <p:spPr>
          <a:xfrm>
            <a:off x="556959" y="945360"/>
            <a:ext cx="11078081" cy="6336783"/>
          </a:xfrm>
          <a:prstGeom prst="rect">
            <a:avLst/>
          </a:prstGeom>
          <a:ln>
            <a:noFill/>
          </a:ln>
          <a:effectLst>
            <a:outerShdw blurRad="292100" dist="139700" dir="2700000" algn="tl" rotWithShape="0">
              <a:srgbClr val="333333">
                <a:alpha val="65000"/>
              </a:srgbClr>
            </a:outerShdw>
          </a:effectLst>
        </p:spPr>
      </p:pic>
      <p:pic>
        <p:nvPicPr>
          <p:cNvPr id="3" name="Picture 2" descr="A screenshot of a phone">
            <a:extLst>
              <a:ext uri="{FF2B5EF4-FFF2-40B4-BE49-F238E27FC236}">
                <a16:creationId xmlns:a16="http://schemas.microsoft.com/office/drawing/2014/main" id="{3D104D42-D56D-7353-BA28-CAC7069110AC}"/>
              </a:ext>
            </a:extLst>
          </p:cNvPr>
          <p:cNvPicPr>
            <a:picLocks noChangeAspect="1"/>
          </p:cNvPicPr>
          <p:nvPr/>
        </p:nvPicPr>
        <p:blipFill>
          <a:blip r:embed="rId4"/>
          <a:srcRect l="2062" t="1529" r="3498" b="2878"/>
          <a:stretch/>
        </p:blipFill>
        <p:spPr>
          <a:xfrm>
            <a:off x="9452113" y="2216426"/>
            <a:ext cx="2112264" cy="4569904"/>
          </a:xfrm>
          <a:prstGeom prst="roundRect">
            <a:avLst>
              <a:gd name="adj" fmla="val 13425"/>
            </a:avLst>
          </a:prstGeom>
          <a:ln w="76200">
            <a:solidFill>
              <a:srgbClr val="000000"/>
            </a:solidFill>
          </a:ln>
        </p:spPr>
      </p:pic>
      <p:pic>
        <p:nvPicPr>
          <p:cNvPr id="8" name="Picture 7" descr="Focused image of how to create a Storyline post in Microsoft Teams Viva Engage">
            <a:extLst>
              <a:ext uri="{FF2B5EF4-FFF2-40B4-BE49-F238E27FC236}">
                <a16:creationId xmlns:a16="http://schemas.microsoft.com/office/drawing/2014/main" id="{89E0A5D4-C7F0-054D-59CE-70A40A84D196}"/>
              </a:ext>
            </a:extLst>
          </p:cNvPr>
          <p:cNvPicPr>
            <a:picLocks noChangeAspect="1"/>
          </p:cNvPicPr>
          <p:nvPr/>
        </p:nvPicPr>
        <p:blipFill>
          <a:blip r:embed="rId5"/>
          <a:stretch>
            <a:fillRect/>
          </a:stretch>
        </p:blipFill>
        <p:spPr>
          <a:xfrm>
            <a:off x="1242390" y="1376119"/>
            <a:ext cx="3082212" cy="1192694"/>
          </a:xfrm>
          <a:prstGeom prst="rect">
            <a:avLst/>
          </a:prstGeom>
          <a:ln>
            <a:noFill/>
          </a:ln>
          <a:effectLst>
            <a:outerShdw blurRad="292100" dist="139700" dir="2700000" algn="tl" rotWithShape="0">
              <a:srgbClr val="333333">
                <a:alpha val="65000"/>
              </a:srgbClr>
            </a:outerShdw>
          </a:effectLst>
        </p:spPr>
      </p:pic>
      <p:sp>
        <p:nvSpPr>
          <p:cNvPr id="5" name="Rectangle 4">
            <a:extLst>
              <a:ext uri="{FF2B5EF4-FFF2-40B4-BE49-F238E27FC236}">
                <a16:creationId xmlns:a16="http://schemas.microsoft.com/office/drawing/2014/main" id="{62312008-0FEE-DD9F-B1F5-F3B5C85AE5C4}"/>
              </a:ext>
              <a:ext uri="{C183D7F6-B498-43B3-948B-1728B52AA6E4}">
                <adec:decorative xmlns:adec="http://schemas.microsoft.com/office/drawing/2017/decorative" val="1"/>
              </a:ext>
            </a:extLst>
          </p:cNvPr>
          <p:cNvSpPr/>
          <p:nvPr/>
        </p:nvSpPr>
        <p:spPr bwMode="auto">
          <a:xfrm>
            <a:off x="4629072" y="4627317"/>
            <a:ext cx="4691624" cy="1049031"/>
          </a:xfrm>
          <a:prstGeom prst="rect">
            <a:avLst/>
          </a:prstGeom>
          <a:noFill/>
          <a:ln w="28575">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Aptos"/>
              <a:ea typeface="Segoe UI" pitchFamily="34" charset="0"/>
              <a:cs typeface="Segoe UI" pitchFamily="34" charset="0"/>
            </a:endParaRPr>
          </a:p>
        </p:txBody>
      </p:sp>
      <p:sp>
        <p:nvSpPr>
          <p:cNvPr id="9" name="Rectangle 8">
            <a:extLst>
              <a:ext uri="{FF2B5EF4-FFF2-40B4-BE49-F238E27FC236}">
                <a16:creationId xmlns:a16="http://schemas.microsoft.com/office/drawing/2014/main" id="{84321AC2-0D0E-1148-0554-669B88EFAA56}"/>
              </a:ext>
              <a:ext uri="{C183D7F6-B498-43B3-948B-1728B52AA6E4}">
                <adec:decorative xmlns:adec="http://schemas.microsoft.com/office/drawing/2017/decorative" val="1"/>
              </a:ext>
            </a:extLst>
          </p:cNvPr>
          <p:cNvSpPr/>
          <p:nvPr/>
        </p:nvSpPr>
        <p:spPr bwMode="auto">
          <a:xfrm>
            <a:off x="2765826" y="2301462"/>
            <a:ext cx="1470452" cy="267351"/>
          </a:xfrm>
          <a:prstGeom prst="rect">
            <a:avLst/>
          </a:prstGeom>
          <a:noFill/>
          <a:ln w="28575">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Aptos"/>
              <a:ea typeface="Segoe UI" pitchFamily="34" charset="0"/>
              <a:cs typeface="Segoe UI" pitchFamily="34" charset="0"/>
            </a:endParaRPr>
          </a:p>
        </p:txBody>
      </p:sp>
    </p:spTree>
    <p:extLst>
      <p:ext uri="{BB962C8B-B14F-4D97-AF65-F5344CB8AC3E}">
        <p14:creationId xmlns:p14="http://schemas.microsoft.com/office/powerpoint/2010/main" val="20720213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C0FBBF-CD24-C474-C74B-D8D6A667040E}"/>
              </a:ext>
            </a:extLst>
          </p:cNvPr>
          <p:cNvSpPr>
            <a:spLocks noGrp="1"/>
          </p:cNvSpPr>
          <p:nvPr>
            <p:ph type="title"/>
          </p:nvPr>
        </p:nvSpPr>
        <p:spPr>
          <a:xfrm>
            <a:off x="583406" y="285323"/>
            <a:ext cx="11025187" cy="553998"/>
          </a:xfrm>
        </p:spPr>
        <p:txBody>
          <a:bodyPr/>
          <a:lstStyle/>
          <a:p>
            <a:r>
              <a:rPr lang="en-US">
                <a:latin typeface="Segoe Sans Display Semibold" pitchFamily="2" charset="0"/>
                <a:cs typeface="Segoe Sans Display Semibold" pitchFamily="2" charset="0"/>
              </a:rPr>
              <a:t>Leader announcements in Teams activity feed</a:t>
            </a:r>
          </a:p>
        </p:txBody>
      </p:sp>
      <p:pic>
        <p:nvPicPr>
          <p:cNvPr id="2" name="Picture 1" descr="A screenshot of a computer">
            <a:extLst>
              <a:ext uri="{FF2B5EF4-FFF2-40B4-BE49-F238E27FC236}">
                <a16:creationId xmlns:a16="http://schemas.microsoft.com/office/drawing/2014/main" id="{9052036F-490F-AB9B-6510-94A0BFE75130}"/>
              </a:ext>
            </a:extLst>
          </p:cNvPr>
          <p:cNvPicPr>
            <a:picLocks noChangeAspect="1"/>
          </p:cNvPicPr>
          <p:nvPr/>
        </p:nvPicPr>
        <p:blipFill>
          <a:blip r:embed="rId3"/>
          <a:srcRect l="913" t="311" r="421" b="1704"/>
          <a:stretch/>
        </p:blipFill>
        <p:spPr>
          <a:xfrm>
            <a:off x="467139" y="1056413"/>
            <a:ext cx="10886644" cy="6125410"/>
          </a:xfrm>
          <a:prstGeom prst="rect">
            <a:avLst/>
          </a:prstGeom>
          <a:ln w="76200">
            <a:noFill/>
          </a:ln>
        </p:spPr>
      </p:pic>
      <p:pic>
        <p:nvPicPr>
          <p:cNvPr id="3" name="Picture 2" descr="A screenshot of a phone">
            <a:extLst>
              <a:ext uri="{FF2B5EF4-FFF2-40B4-BE49-F238E27FC236}">
                <a16:creationId xmlns:a16="http://schemas.microsoft.com/office/drawing/2014/main" id="{6DFCFCAB-A226-A433-E9C9-40E3C0742DB7}"/>
              </a:ext>
            </a:extLst>
          </p:cNvPr>
          <p:cNvPicPr>
            <a:picLocks noChangeAspect="1"/>
          </p:cNvPicPr>
          <p:nvPr/>
        </p:nvPicPr>
        <p:blipFill>
          <a:blip r:embed="rId4"/>
          <a:stretch>
            <a:fillRect/>
          </a:stretch>
        </p:blipFill>
        <p:spPr>
          <a:xfrm>
            <a:off x="9512013" y="2107096"/>
            <a:ext cx="2212848" cy="4580636"/>
          </a:xfrm>
          <a:prstGeom prst="rect">
            <a:avLst/>
          </a:prstGeom>
          <a:ln>
            <a:noFill/>
          </a:ln>
        </p:spPr>
      </p:pic>
    </p:spTree>
    <p:extLst>
      <p:ext uri="{BB962C8B-B14F-4D97-AF65-F5344CB8AC3E}">
        <p14:creationId xmlns:p14="http://schemas.microsoft.com/office/powerpoint/2010/main" val="28096200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a:ln>
            <a:noFill/>
          </a:ln>
        </p:spPr>
        <p:txBody>
          <a:bodyPr vert="horz" wrap="square" lIns="717177" tIns="143435" rIns="545054" bIns="0" rtlCol="0" anchor="t">
            <a:noAutofit/>
          </a:bodyPr>
          <a:lstStyle/>
          <a:p>
            <a:pPr algn="ctr"/>
            <a:r>
              <a:rPr lang="en-US" sz="3545" b="1">
                <a:latin typeface="Segoe UI Semibold"/>
                <a:cs typeface="Segoe UI Semibold"/>
              </a:rPr>
              <a:t>Interact with storyline across Microsoft 365 </a:t>
            </a:r>
            <a:endParaRPr lang="en-US" sz="3545"/>
          </a:p>
        </p:txBody>
      </p:sp>
      <p:sp>
        <p:nvSpPr>
          <p:cNvPr id="3" name="Rectangle 2">
            <a:extLst>
              <a:ext uri="{FF2B5EF4-FFF2-40B4-BE49-F238E27FC236}">
                <a16:creationId xmlns:a16="http://schemas.microsoft.com/office/drawing/2014/main" id="{87C111E3-2493-FFFF-7C67-066F92B2A143}"/>
              </a:ext>
              <a:ext uri="{C183D7F6-B498-43B3-948B-1728B52AA6E4}">
                <adec:decorative xmlns:adec="http://schemas.microsoft.com/office/drawing/2017/decorative" val="1"/>
              </a:ext>
            </a:extLst>
          </p:cNvPr>
          <p:cNvSpPr/>
          <p:nvPr/>
        </p:nvSpPr>
        <p:spPr bwMode="auto">
          <a:xfrm>
            <a:off x="-8988" y="1674086"/>
            <a:ext cx="12192000" cy="4065607"/>
          </a:xfrm>
          <a:prstGeom prst="rect">
            <a:avLst/>
          </a:prstGeom>
          <a:solidFill>
            <a:schemeClr val="bg1">
              <a:lumMod val="95000"/>
              <a:alpha val="69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chemeClr val="tx2"/>
              </a:solidFill>
              <a:effectLst/>
              <a:uLnTx/>
              <a:uFillTx/>
              <a:latin typeface="Segoe UI"/>
              <a:ea typeface="Segoe UI" pitchFamily="34" charset="0"/>
              <a:cs typeface="Segoe UI" pitchFamily="34" charset="0"/>
            </a:endParaRPr>
          </a:p>
        </p:txBody>
      </p:sp>
      <p:sp>
        <p:nvSpPr>
          <p:cNvPr id="9" name="Content Placeholder 8">
            <a:extLst>
              <a:ext uri="{FF2B5EF4-FFF2-40B4-BE49-F238E27FC236}">
                <a16:creationId xmlns:a16="http://schemas.microsoft.com/office/drawing/2014/main" id="{7EB6A75E-9B92-175F-A11B-8372D2482296}"/>
              </a:ext>
            </a:extLst>
          </p:cNvPr>
          <p:cNvSpPr>
            <a:spLocks noGrp="1"/>
          </p:cNvSpPr>
          <p:nvPr>
            <p:ph type="body" sz="quarter" idx="11"/>
          </p:nvPr>
        </p:nvSpPr>
        <p:spPr>
          <a:xfrm>
            <a:off x="1119374" y="1810812"/>
            <a:ext cx="1984550" cy="307974"/>
          </a:xfrm>
        </p:spPr>
        <p:txBody>
          <a:bodyPr numCol="1">
            <a:noAutofit/>
          </a:bodyPr>
          <a:lstStyle/>
          <a:p>
            <a:r>
              <a:rPr lang="en-US" sz="2400" cap="none">
                <a:gradFill>
                  <a:gsLst>
                    <a:gs pos="61000">
                      <a:schemeClr val="accent1">
                        <a:lumMod val="75000"/>
                      </a:schemeClr>
                    </a:gs>
                    <a:gs pos="100000">
                      <a:srgbClr val="E535E5"/>
                    </a:gs>
                  </a:gsLst>
                  <a:lin ang="2700000" scaled="0"/>
                </a:gradFill>
                <a:latin typeface="Segoe Sans Display Semibold" pitchFamily="2" charset="0"/>
                <a:cs typeface="Segoe Sans Display Semibold" pitchFamily="2" charset="0"/>
              </a:rPr>
              <a:t>Activity Feed</a:t>
            </a:r>
            <a:endParaRPr lang="en-US" altLang="en-US" sz="2400" b="1">
              <a:solidFill>
                <a:srgbClr val="7030A0"/>
              </a:solidFill>
              <a:latin typeface="Segoe Sans Display Semibold" pitchFamily="2" charset="0"/>
              <a:cs typeface="Segoe Sans Display Semibold" pitchFamily="2" charset="0"/>
            </a:endParaRPr>
          </a:p>
        </p:txBody>
      </p:sp>
      <p:sp>
        <p:nvSpPr>
          <p:cNvPr id="7" name="Text Placeholder 6">
            <a:extLst>
              <a:ext uri="{FF2B5EF4-FFF2-40B4-BE49-F238E27FC236}">
                <a16:creationId xmlns:a16="http://schemas.microsoft.com/office/drawing/2014/main" id="{A1DB7956-98BB-2BBD-4391-A3C4DA956CF0}"/>
              </a:ext>
            </a:extLst>
          </p:cNvPr>
          <p:cNvSpPr>
            <a:spLocks noGrp="1"/>
          </p:cNvSpPr>
          <p:nvPr>
            <p:ph type="body" sz="quarter" idx="4294967295"/>
          </p:nvPr>
        </p:nvSpPr>
        <p:spPr>
          <a:xfrm>
            <a:off x="5485877" y="1856599"/>
            <a:ext cx="2954337" cy="307975"/>
          </a:xfrm>
        </p:spPr>
        <p:txBody>
          <a:bodyPr>
            <a:noAutofit/>
          </a:bodyPr>
          <a:lstStyle/>
          <a:p>
            <a:pPr marL="0" indent="0">
              <a:buNone/>
            </a:pPr>
            <a:r>
              <a:rPr lang="en-US" sz="2400">
                <a:gradFill>
                  <a:gsLst>
                    <a:gs pos="61000">
                      <a:schemeClr val="accent1">
                        <a:lumMod val="75000"/>
                      </a:schemeClr>
                    </a:gs>
                    <a:gs pos="100000">
                      <a:srgbClr val="E535E5"/>
                    </a:gs>
                  </a:gsLst>
                  <a:lin ang="2700000" scaled="0"/>
                </a:gradFill>
                <a:latin typeface="Segoe Sans Display Semibold" pitchFamily="2" charset="0"/>
                <a:cs typeface="Segoe Sans Display Semibold" pitchFamily="2" charset="0"/>
              </a:rPr>
              <a:t>Outlook</a:t>
            </a:r>
            <a:endParaRPr lang="en-US" sz="2400" b="1">
              <a:solidFill>
                <a:srgbClr val="7030A0"/>
              </a:solidFill>
              <a:latin typeface="Segoe Sans Display Semibold" pitchFamily="2" charset="0"/>
              <a:cs typeface="Segoe Sans Display Semibold" pitchFamily="2" charset="0"/>
            </a:endParaRPr>
          </a:p>
        </p:txBody>
      </p:sp>
      <p:sp>
        <p:nvSpPr>
          <p:cNvPr id="8" name="Text Placeholder 7">
            <a:extLst>
              <a:ext uri="{FF2B5EF4-FFF2-40B4-BE49-F238E27FC236}">
                <a16:creationId xmlns:a16="http://schemas.microsoft.com/office/drawing/2014/main" id="{EEFC4746-BE5A-342D-7FF5-6A53CD7C5ECD}"/>
              </a:ext>
            </a:extLst>
          </p:cNvPr>
          <p:cNvSpPr>
            <a:spLocks noGrp="1"/>
          </p:cNvSpPr>
          <p:nvPr>
            <p:ph type="body" sz="quarter" idx="4294967295"/>
          </p:nvPr>
        </p:nvSpPr>
        <p:spPr>
          <a:xfrm>
            <a:off x="8512975" y="1888237"/>
            <a:ext cx="3597275" cy="307975"/>
          </a:xfrm>
        </p:spPr>
        <p:txBody>
          <a:bodyPr>
            <a:noAutofit/>
          </a:bodyPr>
          <a:lstStyle/>
          <a:p>
            <a:pPr marL="0" indent="0">
              <a:buNone/>
            </a:pPr>
            <a:r>
              <a:rPr lang="en-US" sz="2400">
                <a:gradFill>
                  <a:gsLst>
                    <a:gs pos="61000">
                      <a:schemeClr val="accent1">
                        <a:lumMod val="75000"/>
                      </a:schemeClr>
                    </a:gs>
                    <a:gs pos="100000">
                      <a:srgbClr val="E535E5"/>
                    </a:gs>
                  </a:gsLst>
                  <a:lin ang="2700000" scaled="0"/>
                </a:gradFill>
                <a:latin typeface="Segoe Sans Display Semibold" pitchFamily="2" charset="0"/>
                <a:cs typeface="Segoe Sans Display Semibold" pitchFamily="2" charset="0"/>
              </a:rPr>
              <a:t>Teams Desktop &amp; Mobile</a:t>
            </a:r>
            <a:endParaRPr lang="en-US" sz="2400" b="1">
              <a:solidFill>
                <a:srgbClr val="7030A0"/>
              </a:solidFill>
              <a:latin typeface="Segoe Sans Display Semibold" pitchFamily="2" charset="0"/>
              <a:cs typeface="Segoe Sans Display Semibold" pitchFamily="2" charset="0"/>
            </a:endParaRPr>
          </a:p>
        </p:txBody>
      </p:sp>
      <p:sp>
        <p:nvSpPr>
          <p:cNvPr id="4" name="Rectangle 1">
            <a:extLst>
              <a:ext uri="{FF2B5EF4-FFF2-40B4-BE49-F238E27FC236}">
                <a16:creationId xmlns:a16="http://schemas.microsoft.com/office/drawing/2014/main" id="{2EC54891-6DF0-9734-61D8-253FBA358C65}"/>
              </a:ext>
              <a:ext uri="{C183D7F6-B498-43B3-948B-1728B52AA6E4}">
                <adec:decorative xmlns:adec="http://schemas.microsoft.com/office/drawing/2017/decorative" val="1"/>
              </a:ext>
            </a:extLst>
          </p:cNvPr>
          <p:cNvSpPr>
            <a:spLocks noChangeArrowheads="1"/>
          </p:cNvSpPr>
          <p:nvPr/>
        </p:nvSpPr>
        <p:spPr bwMode="auto">
          <a:xfrm>
            <a:off x="12915554" y="-1492763"/>
            <a:ext cx="10336906" cy="561308"/>
          </a:xfrm>
          <a:prstGeom prst="rect">
            <a:avLst/>
          </a:prstGeom>
          <a:noFill/>
          <a:ln>
            <a:noFill/>
          </a:ln>
          <a:effec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457183" marR="0" lvl="1" indent="0" algn="l" defTabSz="1434344" rtl="0" eaLnBrk="0" fontAlgn="base" latinLnBrk="0" hangingPunct="0">
              <a:lnSpc>
                <a:spcPct val="150000"/>
              </a:lnSpc>
              <a:spcBef>
                <a:spcPct val="0"/>
              </a:spcBef>
              <a:spcAft>
                <a:spcPct val="0"/>
              </a:spcAft>
              <a:buClrTx/>
              <a:buSzTx/>
              <a:buFontTx/>
              <a:buNone/>
              <a:tabLst/>
              <a:defRPr/>
            </a:pPr>
            <a:endParaRPr kumimoji="0" lang="en-US" altLang="en-US" sz="1882" b="0" i="0" u="none" strike="noStrike" kern="1200" cap="none" spc="0" normalizeH="0" baseline="0" noProof="0">
              <a:ln>
                <a:noFill/>
              </a:ln>
              <a:solidFill>
                <a:srgbClr val="3B3B3B"/>
              </a:solidFill>
              <a:effectLst/>
              <a:uLnTx/>
              <a:uFillTx/>
              <a:latin typeface="Segoe UI Light" panose="020B0502040204020203" pitchFamily="34" charset="0"/>
              <a:ea typeface="+mn-ea"/>
              <a:cs typeface="Segoe UI Light" panose="020B0502040204020203" pitchFamily="34" charset="0"/>
            </a:endParaRPr>
          </a:p>
          <a:p>
            <a:pPr marL="986111" marR="0" lvl="1" indent="-268939" algn="l" defTabSz="1434344" rtl="0" eaLnBrk="0" fontAlgn="base" latinLnBrk="0" hangingPunct="0">
              <a:lnSpc>
                <a:spcPct val="150000"/>
              </a:lnSpc>
              <a:spcBef>
                <a:spcPct val="0"/>
              </a:spcBef>
              <a:spcAft>
                <a:spcPct val="0"/>
              </a:spcAft>
              <a:buClrTx/>
              <a:buSzTx/>
              <a:buFont typeface="Arial" panose="020B0604020202020204" pitchFamily="34" charset="0"/>
              <a:buChar char="•"/>
              <a:tabLst/>
              <a:defRPr/>
            </a:pPr>
            <a:endParaRPr kumimoji="0" lang="en-US" altLang="en-US" sz="627" b="0" i="0" u="none" strike="noStrike" kern="1200" cap="none" spc="0" normalizeH="0" baseline="0" noProof="0">
              <a:ln>
                <a:noFill/>
              </a:ln>
              <a:solidFill>
                <a:srgbClr val="000000"/>
              </a:solidFill>
              <a:effectLst/>
              <a:uLnTx/>
              <a:uFillTx/>
              <a:latin typeface="Segoe UI Light" panose="020B0502040204020203" pitchFamily="34" charset="0"/>
              <a:ea typeface="+mn-ea"/>
              <a:cs typeface="Segoe UI Light" panose="020B0502040204020203" pitchFamily="34" charset="0"/>
            </a:endParaRPr>
          </a:p>
        </p:txBody>
      </p:sp>
      <p:pic>
        <p:nvPicPr>
          <p:cNvPr id="1028" name="Picture 4">
            <a:extLst>
              <a:ext uri="{FF2B5EF4-FFF2-40B4-BE49-F238E27FC236}">
                <a16:creationId xmlns:a16="http://schemas.microsoft.com/office/drawing/2014/main" id="{1E2FFFF6-E376-7CD4-317E-36C4BFEA18ED}"/>
              </a:ext>
              <a:ext uri="{C183D7F6-B498-43B3-948B-1728B52AA6E4}">
                <adec:decorative xmlns:adec="http://schemas.microsoft.com/office/drawing/2017/decorative" val="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4612071" y="2420062"/>
            <a:ext cx="3477871" cy="2147997"/>
          </a:xfrm>
          <a:prstGeom prst="rect">
            <a:avLst/>
          </a:prstGeom>
          <a:ln w="76200">
            <a:solidFill>
              <a:schemeClr val="tx2"/>
            </a:solidFill>
          </a:ln>
          <a:extLst>
            <a:ext uri="{909E8E84-426E-40DD-AFC4-6F175D3DCCD1}">
              <a14:hiddenFill xmlns:a14="http://schemas.microsoft.com/office/drawing/2010/main">
                <a:solidFill>
                  <a:srgbClr val="FFFFFF"/>
                </a:solidFill>
              </a14:hiddenFill>
            </a:ext>
          </a:extLst>
        </p:spPr>
      </p:pic>
      <p:pic>
        <p:nvPicPr>
          <p:cNvPr id="6" name="Picture 5" descr="Microsoft Teams desktop">
            <a:extLst>
              <a:ext uri="{FF2B5EF4-FFF2-40B4-BE49-F238E27FC236}">
                <a16:creationId xmlns:a16="http://schemas.microsoft.com/office/drawing/2014/main" id="{D91A6F1A-1C18-459F-BE8B-0CBBD177DA49}"/>
              </a:ext>
            </a:extLst>
          </p:cNvPr>
          <p:cNvPicPr>
            <a:picLocks noChangeAspect="1"/>
          </p:cNvPicPr>
          <p:nvPr/>
        </p:nvPicPr>
        <p:blipFill>
          <a:blip r:embed="rId3"/>
          <a:srcRect l="1195" t="1223" r="1818" b="3306"/>
          <a:stretch/>
        </p:blipFill>
        <p:spPr>
          <a:xfrm>
            <a:off x="8488459" y="2420062"/>
            <a:ext cx="3598286" cy="2042462"/>
          </a:xfrm>
          <a:prstGeom prst="rect">
            <a:avLst/>
          </a:prstGeom>
          <a:ln w="76200">
            <a:solidFill>
              <a:schemeClr val="tx2"/>
            </a:solidFill>
          </a:ln>
        </p:spPr>
      </p:pic>
      <p:pic>
        <p:nvPicPr>
          <p:cNvPr id="10" name="Picture 9" descr="A screenshot of a phone">
            <a:extLst>
              <a:ext uri="{FF2B5EF4-FFF2-40B4-BE49-F238E27FC236}">
                <a16:creationId xmlns:a16="http://schemas.microsoft.com/office/drawing/2014/main" id="{072C0729-607F-D8B2-F8B5-210C506D27F2}"/>
              </a:ext>
            </a:extLst>
          </p:cNvPr>
          <p:cNvPicPr>
            <a:picLocks noChangeAspect="1"/>
          </p:cNvPicPr>
          <p:nvPr/>
        </p:nvPicPr>
        <p:blipFill>
          <a:blip r:embed="rId4"/>
          <a:stretch>
            <a:fillRect/>
          </a:stretch>
        </p:blipFill>
        <p:spPr>
          <a:xfrm>
            <a:off x="8650420" y="3029856"/>
            <a:ext cx="1473559" cy="2903503"/>
          </a:xfrm>
          <a:prstGeom prst="rect">
            <a:avLst/>
          </a:prstGeom>
        </p:spPr>
      </p:pic>
      <p:pic>
        <p:nvPicPr>
          <p:cNvPr id="11" name="Picture 10" descr="A screenshot of a computer">
            <a:extLst>
              <a:ext uri="{FF2B5EF4-FFF2-40B4-BE49-F238E27FC236}">
                <a16:creationId xmlns:a16="http://schemas.microsoft.com/office/drawing/2014/main" id="{8016E01E-5746-5109-4018-4273415F3A29}"/>
              </a:ext>
            </a:extLst>
          </p:cNvPr>
          <p:cNvPicPr>
            <a:picLocks noChangeAspect="1"/>
          </p:cNvPicPr>
          <p:nvPr/>
        </p:nvPicPr>
        <p:blipFill>
          <a:blip r:embed="rId5"/>
          <a:srcRect l="913" t="311" r="177" b="1704"/>
          <a:stretch/>
        </p:blipFill>
        <p:spPr>
          <a:xfrm>
            <a:off x="192229" y="2365546"/>
            <a:ext cx="4021326" cy="2257030"/>
          </a:xfrm>
          <a:prstGeom prst="rect">
            <a:avLst/>
          </a:prstGeom>
          <a:ln w="76200">
            <a:solidFill>
              <a:schemeClr val="tx2"/>
            </a:solidFill>
          </a:ln>
        </p:spPr>
      </p:pic>
      <p:sp>
        <p:nvSpPr>
          <p:cNvPr id="13" name="Rectangle: Rounded Corners 12">
            <a:extLst>
              <a:ext uri="{FF2B5EF4-FFF2-40B4-BE49-F238E27FC236}">
                <a16:creationId xmlns:a16="http://schemas.microsoft.com/office/drawing/2014/main" id="{786C2372-C9EE-0458-360C-3599A388C928}"/>
              </a:ext>
              <a:ext uri="{C183D7F6-B498-43B3-948B-1728B52AA6E4}">
                <adec:decorative xmlns:adec="http://schemas.microsoft.com/office/drawing/2017/decorative" val="1"/>
              </a:ext>
            </a:extLst>
          </p:cNvPr>
          <p:cNvSpPr/>
          <p:nvPr/>
        </p:nvSpPr>
        <p:spPr bwMode="auto">
          <a:xfrm>
            <a:off x="2627307" y="5986850"/>
            <a:ext cx="6658277" cy="468562"/>
          </a:xfrm>
          <a:prstGeom prst="roundRect">
            <a:avLst>
              <a:gd name="adj" fmla="val 46454"/>
            </a:avLst>
          </a:prstGeom>
          <a:solidFill>
            <a:srgbClr val="FFFFFF"/>
          </a:solidFill>
          <a:ln w="38100">
            <a:solidFill>
              <a:schemeClr val="accent4"/>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34112" tIns="0" rIns="134112" bIns="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1367657"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81F2C"/>
              </a:solidFill>
              <a:effectLst/>
              <a:uLnTx/>
              <a:uFillTx/>
              <a:latin typeface="Segoe UI"/>
              <a:ea typeface="Segoe UI" pitchFamily="34" charset="0"/>
              <a:cs typeface="Segoe UI" pitchFamily="34" charset="0"/>
            </a:endParaRPr>
          </a:p>
        </p:txBody>
      </p:sp>
      <p:sp>
        <p:nvSpPr>
          <p:cNvPr id="14" name="Content Placeholder 8">
            <a:extLst>
              <a:ext uri="{FF2B5EF4-FFF2-40B4-BE49-F238E27FC236}">
                <a16:creationId xmlns:a16="http://schemas.microsoft.com/office/drawing/2014/main" id="{E140D24D-B2F2-4966-DC7E-1D7E3FE32E2B}"/>
              </a:ext>
            </a:extLst>
          </p:cNvPr>
          <p:cNvSpPr txBox="1">
            <a:spLocks/>
          </p:cNvSpPr>
          <p:nvPr/>
        </p:nvSpPr>
        <p:spPr>
          <a:xfrm>
            <a:off x="2186503" y="6072997"/>
            <a:ext cx="7539884" cy="276999"/>
          </a:xfrm>
          <a:prstGeom prst="rect">
            <a:avLst/>
          </a:prstGeom>
        </p:spPr>
        <p:txBody>
          <a:bodyPr vert="horz" wrap="square" lIns="0" tIns="0" rIns="0" bIns="0" numCol="1" rtlCol="0" anchor="t">
            <a:spAutoFit/>
          </a:bodyPr>
          <a:lstStyle>
            <a:lvl1pPr marL="0" marR="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000" kern="1200" spc="0" baseline="0">
                <a:solidFill>
                  <a:schemeClr val="tx1"/>
                </a:solidFill>
                <a:latin typeface="+mj-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defRPr/>
            </a:pPr>
            <a:r>
              <a:rPr lang="en-US" sz="1800" b="1">
                <a:latin typeface="Segoe UI" panose="020B0502040204020203" pitchFamily="34" charset="0"/>
              </a:rPr>
              <a:t>Followers are notified and can interact directly in app</a:t>
            </a:r>
            <a:endParaRPr kumimoji="0" lang="en-US" altLang="en-US" sz="1800" b="0" i="0" u="none" strike="noStrike" kern="1200" cap="none" spc="0" normalizeH="0" baseline="0" noProof="0">
              <a:ln>
                <a:noFill/>
              </a:ln>
              <a:effectLst/>
              <a:uLnTx/>
              <a:uFillTx/>
              <a:latin typeface="Segoe UI" panose="020B0502040204020203" pitchFamily="34" charset="0"/>
            </a:endParaRPr>
          </a:p>
        </p:txBody>
      </p:sp>
    </p:spTree>
    <p:extLst>
      <p:ext uri="{BB962C8B-B14F-4D97-AF65-F5344CB8AC3E}">
        <p14:creationId xmlns:p14="http://schemas.microsoft.com/office/powerpoint/2010/main" val="3746635893"/>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EAFE7-481D-A4B0-DCCE-D1983C8F66B5}"/>
              </a:ext>
            </a:extLst>
          </p:cNvPr>
          <p:cNvSpPr>
            <a:spLocks noGrp="1"/>
          </p:cNvSpPr>
          <p:nvPr>
            <p:ph type="title"/>
          </p:nvPr>
        </p:nvSpPr>
        <p:spPr/>
        <p:txBody>
          <a:bodyPr vert="horz" wrap="square" lIns="0" tIns="0" rIns="0" bIns="0" rtlCol="0" anchor="ctr">
            <a:normAutofit/>
          </a:bodyPr>
          <a:lstStyle/>
          <a:p>
            <a:r>
              <a:rPr lang="en-US" spc="-50"/>
              <a:t>Add a Cover Photo to your storyline</a:t>
            </a:r>
          </a:p>
        </p:txBody>
      </p:sp>
      <p:sp>
        <p:nvSpPr>
          <p:cNvPr id="4" name="Rectangle 3">
            <a:extLst>
              <a:ext uri="{FF2B5EF4-FFF2-40B4-BE49-F238E27FC236}">
                <a16:creationId xmlns:a16="http://schemas.microsoft.com/office/drawing/2014/main" id="{2FD65891-D571-F161-6989-47212C5F8A8D}"/>
              </a:ext>
              <a:ext uri="{C183D7F6-B498-43B3-948B-1728B52AA6E4}">
                <adec:decorative xmlns:adec="http://schemas.microsoft.com/office/drawing/2017/decorative" val="1"/>
              </a:ext>
            </a:extLst>
          </p:cNvPr>
          <p:cNvSpPr/>
          <p:nvPr/>
        </p:nvSpPr>
        <p:spPr bwMode="auto">
          <a:xfrm>
            <a:off x="0" y="1635901"/>
            <a:ext cx="12192000" cy="3763789"/>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9" name="Picture 8" descr="A person's face on a lake">
            <a:extLst>
              <a:ext uri="{FF2B5EF4-FFF2-40B4-BE49-F238E27FC236}">
                <a16:creationId xmlns:a16="http://schemas.microsoft.com/office/drawing/2014/main" id="{FB54C24F-199A-3E68-2DBC-7DB1D4C368D4}"/>
              </a:ext>
            </a:extLst>
          </p:cNvPr>
          <p:cNvPicPr>
            <a:picLocks noChangeAspect="1"/>
          </p:cNvPicPr>
          <p:nvPr/>
        </p:nvPicPr>
        <p:blipFill rotWithShape="1">
          <a:blip r:embed="rId2"/>
          <a:srcRect t="4507" r="-4" b="-4"/>
          <a:stretch/>
        </p:blipFill>
        <p:spPr>
          <a:xfrm>
            <a:off x="40541" y="2156275"/>
            <a:ext cx="4023360" cy="2286000"/>
          </a:xfrm>
          <a:prstGeom prst="rect">
            <a:avLst/>
          </a:prstGeom>
          <a:noFill/>
        </p:spPr>
      </p:pic>
      <p:pic>
        <p:nvPicPr>
          <p:cNvPr id="12" name="Picture 11" descr="A picture containing text, stationary, screenshot">
            <a:extLst>
              <a:ext uri="{FF2B5EF4-FFF2-40B4-BE49-F238E27FC236}">
                <a16:creationId xmlns:a16="http://schemas.microsoft.com/office/drawing/2014/main" id="{8CDBBFDC-E9BD-AF59-5AAB-F88653E675AE}"/>
              </a:ext>
            </a:extLst>
          </p:cNvPr>
          <p:cNvPicPr>
            <a:picLocks noChangeAspect="1"/>
          </p:cNvPicPr>
          <p:nvPr/>
        </p:nvPicPr>
        <p:blipFill rotWithShape="1">
          <a:blip r:embed="rId3"/>
          <a:srcRect t="2875" r="-3" b="-3"/>
          <a:stretch/>
        </p:blipFill>
        <p:spPr>
          <a:xfrm>
            <a:off x="4084331" y="2156275"/>
            <a:ext cx="4023340" cy="2286000"/>
          </a:xfrm>
          <a:prstGeom prst="rect">
            <a:avLst/>
          </a:prstGeom>
          <a:noFill/>
        </p:spPr>
      </p:pic>
      <p:sp>
        <p:nvSpPr>
          <p:cNvPr id="21" name="Text Placeholder 2">
            <a:extLst>
              <a:ext uri="{FF2B5EF4-FFF2-40B4-BE49-F238E27FC236}">
                <a16:creationId xmlns:a16="http://schemas.microsoft.com/office/drawing/2014/main" id="{89B9E72F-F832-D29E-921B-9F230A653667}"/>
              </a:ext>
            </a:extLst>
          </p:cNvPr>
          <p:cNvSpPr txBox="1">
            <a:spLocks/>
          </p:cNvSpPr>
          <p:nvPr/>
        </p:nvSpPr>
        <p:spPr>
          <a:xfrm>
            <a:off x="3035808" y="4761958"/>
            <a:ext cx="6629400" cy="435336"/>
          </a:xfrm>
          <a:prstGeom prst="rect">
            <a:avLst/>
          </a:prstGeom>
        </p:spPr>
        <p:txBody>
          <a:bodyPr vert="horz" wrap="square" lIns="0" tIns="0" rIns="0" bIns="0" rtlCol="0">
            <a:normAutofit/>
          </a:bodyPr>
          <a:lstStyle>
            <a:lvl1pPr marL="0" marR="0" indent="0" algn="ctr"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000" kern="1200" spc="0" baseline="0">
                <a:solidFill>
                  <a:schemeClr val="tx1"/>
                </a:solidFill>
                <a:latin typeface="+mj-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ts val="0"/>
              </a:spcBef>
              <a:spcAft>
                <a:spcPts val="600"/>
              </a:spcAft>
              <a:buClrTx/>
              <a:buSzPct val="90000"/>
              <a:buFont typeface="Wingdings" panose="05000000000000000000" pitchFamily="2" charset="2"/>
              <a:buNone/>
              <a:tabLst/>
              <a:defRPr/>
            </a:pPr>
            <a:r>
              <a:rPr kumimoji="0" lang="en-US" sz="1900" b="0" i="0" u="none" strike="noStrike" kern="1200" cap="none" spc="0" normalizeH="0" baseline="0" noProof="0">
                <a:ln>
                  <a:noFill/>
                </a:ln>
                <a:solidFill>
                  <a:srgbClr val="000000"/>
                </a:solidFill>
                <a:effectLst/>
                <a:uLnTx/>
                <a:uFillTx/>
                <a:latin typeface="Segoe UI Semibold"/>
                <a:ea typeface="+mn-ea"/>
                <a:cs typeface="Segoe UI" panose="020B0502040204020203" pitchFamily="34" charset="0"/>
              </a:rPr>
              <a:t>Personalize your cover photo to express yourself. </a:t>
            </a:r>
          </a:p>
        </p:txBody>
      </p:sp>
      <p:sp>
        <p:nvSpPr>
          <p:cNvPr id="3" name="Text Placeholder 2">
            <a:extLst>
              <a:ext uri="{FF2B5EF4-FFF2-40B4-BE49-F238E27FC236}">
                <a16:creationId xmlns:a16="http://schemas.microsoft.com/office/drawing/2014/main" id="{4F9580AB-5861-4D14-B234-9FD9DCD2C018}"/>
              </a:ext>
              <a:ext uri="{C183D7F6-B498-43B3-948B-1728B52AA6E4}">
                <adec:decorative xmlns:adec="http://schemas.microsoft.com/office/drawing/2017/decorative" val="1"/>
              </a:ext>
            </a:extLst>
          </p:cNvPr>
          <p:cNvSpPr>
            <a:spLocks noGrp="1"/>
          </p:cNvSpPr>
          <p:nvPr>
            <p:ph type="body" sz="quarter" idx="11"/>
          </p:nvPr>
        </p:nvSpPr>
        <p:spPr/>
        <p:txBody>
          <a:bodyPr/>
          <a:lstStyle/>
          <a:p>
            <a:endParaRPr lang="en-US"/>
          </a:p>
        </p:txBody>
      </p:sp>
      <p:sp>
        <p:nvSpPr>
          <p:cNvPr id="20" name="Rectangle 19">
            <a:extLst>
              <a:ext uri="{FF2B5EF4-FFF2-40B4-BE49-F238E27FC236}">
                <a16:creationId xmlns:a16="http://schemas.microsoft.com/office/drawing/2014/main" id="{5BCDF7AA-C170-847C-0A92-52580EC8178D}"/>
              </a:ext>
            </a:extLst>
          </p:cNvPr>
          <p:cNvSpPr/>
          <p:nvPr/>
        </p:nvSpPr>
        <p:spPr bwMode="auto">
          <a:xfrm>
            <a:off x="2352778" y="5747722"/>
            <a:ext cx="7662290" cy="777240"/>
          </a:xfrm>
          <a:prstGeom prst="rect">
            <a:avLst/>
          </a:prstGeom>
          <a:gradFill>
            <a:gsLst>
              <a:gs pos="10000">
                <a:srgbClr val="2F345B"/>
              </a:gs>
              <a:gs pos="90000">
                <a:srgbClr val="0078D4"/>
              </a:gs>
            </a:gsLst>
            <a:lin ang="3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65"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Segoe UI"/>
                <a:ea typeface="+mn-ea"/>
                <a:cs typeface="Segoe UI" pitchFamily="34" charset="0"/>
              </a:rPr>
              <a:t>Pro Tip: The web cover photo dimensions are 680 px by 275 px. The file must be 20 MBs or less and either a .png, .jpeg, or a non-animated .gif. </a:t>
            </a:r>
          </a:p>
        </p:txBody>
      </p:sp>
      <p:pic>
        <p:nvPicPr>
          <p:cNvPr id="6" name="Picture 5" descr="A picture containing text, dog, indoor, screenshot">
            <a:extLst>
              <a:ext uri="{FF2B5EF4-FFF2-40B4-BE49-F238E27FC236}">
                <a16:creationId xmlns:a16="http://schemas.microsoft.com/office/drawing/2014/main" id="{0B08CEA2-998D-B472-2F87-5D4565B6330D}"/>
              </a:ext>
            </a:extLst>
          </p:cNvPr>
          <p:cNvPicPr>
            <a:picLocks noChangeAspect="1"/>
          </p:cNvPicPr>
          <p:nvPr/>
        </p:nvPicPr>
        <p:blipFill>
          <a:blip r:embed="rId4"/>
          <a:stretch>
            <a:fillRect/>
          </a:stretch>
        </p:blipFill>
        <p:spPr>
          <a:xfrm>
            <a:off x="8128101" y="2156275"/>
            <a:ext cx="4043779" cy="2286000"/>
          </a:xfrm>
          <a:prstGeom prst="rect">
            <a:avLst/>
          </a:prstGeom>
        </p:spPr>
      </p:pic>
    </p:spTree>
    <p:extLst>
      <p:ext uri="{BB962C8B-B14F-4D97-AF65-F5344CB8AC3E}">
        <p14:creationId xmlns:p14="http://schemas.microsoft.com/office/powerpoint/2010/main" val="1262508651"/>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Screen shot of a computer">
            <a:extLst>
              <a:ext uri="{FF2B5EF4-FFF2-40B4-BE49-F238E27FC236}">
                <a16:creationId xmlns:a16="http://schemas.microsoft.com/office/drawing/2014/main" id="{2696CC4C-9944-D8B0-7204-EC649CE9B53B}"/>
              </a:ext>
            </a:extLst>
          </p:cNvPr>
          <p:cNvPicPr>
            <a:picLocks noChangeAspect="1"/>
          </p:cNvPicPr>
          <p:nvPr/>
        </p:nvPicPr>
        <p:blipFill>
          <a:blip r:embed="rId2"/>
          <a:stretch>
            <a:fillRect/>
          </a:stretch>
        </p:blipFill>
        <p:spPr>
          <a:xfrm>
            <a:off x="4663868" y="557842"/>
            <a:ext cx="7088978" cy="5520484"/>
          </a:xfrm>
          <a:prstGeom prst="rect">
            <a:avLst/>
          </a:prstGeom>
        </p:spPr>
      </p:pic>
      <p:sp>
        <p:nvSpPr>
          <p:cNvPr id="2" name="Title 1">
            <a:extLst>
              <a:ext uri="{FF2B5EF4-FFF2-40B4-BE49-F238E27FC236}">
                <a16:creationId xmlns:a16="http://schemas.microsoft.com/office/drawing/2014/main" id="{B5EC4C1E-54CB-C7EF-321C-5BB9299ECAC7}"/>
              </a:ext>
            </a:extLst>
          </p:cNvPr>
          <p:cNvSpPr>
            <a:spLocks noGrp="1"/>
          </p:cNvSpPr>
          <p:nvPr>
            <p:ph type="title"/>
          </p:nvPr>
        </p:nvSpPr>
        <p:spPr/>
        <p:txBody>
          <a:bodyPr>
            <a:noAutofit/>
          </a:bodyPr>
          <a:lstStyle/>
          <a:p>
            <a:r>
              <a:rPr lang="en-US"/>
              <a:t>Follow people</a:t>
            </a:r>
          </a:p>
        </p:txBody>
      </p:sp>
      <p:sp>
        <p:nvSpPr>
          <p:cNvPr id="5" name="Content Placeholder 4">
            <a:extLst>
              <a:ext uri="{FF2B5EF4-FFF2-40B4-BE49-F238E27FC236}">
                <a16:creationId xmlns:a16="http://schemas.microsoft.com/office/drawing/2014/main" id="{BFFA0984-8E26-F58C-0916-9F37A658BB72}"/>
              </a:ext>
            </a:extLst>
          </p:cNvPr>
          <p:cNvSpPr>
            <a:spLocks noGrp="1"/>
          </p:cNvSpPr>
          <p:nvPr>
            <p:ph sz="quarter" idx="10"/>
          </p:nvPr>
        </p:nvSpPr>
        <p:spPr>
          <a:xfrm>
            <a:off x="584200" y="1901557"/>
            <a:ext cx="3631339" cy="3908762"/>
          </a:xfrm>
        </p:spPr>
        <p:txBody>
          <a:bodyPr/>
          <a:lstStyle/>
          <a:p>
            <a:pPr fontAlgn="base">
              <a:lnSpc>
                <a:spcPts val="2025"/>
              </a:lnSpc>
              <a:spcAft>
                <a:spcPts val="1200"/>
              </a:spcAft>
            </a:pPr>
            <a:r>
              <a:rPr lang="en-US" sz="1800" b="1">
                <a:solidFill>
                  <a:srgbClr val="0063BE"/>
                </a:solidFill>
                <a:latin typeface="Segoe UI" panose="020B0502040204020203" pitchFamily="34" charset="0"/>
              </a:rPr>
              <a:t>Follow leaders and co-workers </a:t>
            </a:r>
            <a:r>
              <a:rPr lang="en-US" sz="1800">
                <a:solidFill>
                  <a:srgbClr val="000000"/>
                </a:solidFill>
                <a:latin typeface="Segoe UI" panose="020B0502040204020203" pitchFamily="34" charset="0"/>
              </a:rPr>
              <a:t>directly from their profile.​</a:t>
            </a:r>
          </a:p>
          <a:p>
            <a:pPr fontAlgn="base">
              <a:lnSpc>
                <a:spcPts val="2025"/>
              </a:lnSpc>
              <a:spcAft>
                <a:spcPts val="1200"/>
              </a:spcAft>
            </a:pPr>
            <a:r>
              <a:rPr lang="en-US" sz="1800" b="1">
                <a:solidFill>
                  <a:srgbClr val="0063BE"/>
                </a:solidFill>
                <a:latin typeface="Segoe UI" panose="020B0502040204020203" pitchFamily="34" charset="0"/>
              </a:rPr>
              <a:t>Follow colleagues </a:t>
            </a:r>
            <a:r>
              <a:rPr lang="en-US" sz="1800">
                <a:solidFill>
                  <a:srgbClr val="000000"/>
                </a:solidFill>
                <a:latin typeface="Segoe UI" panose="020B0502040204020203" pitchFamily="34" charset="0"/>
              </a:rPr>
              <a:t>directly from the home feed or from their profile.  ​</a:t>
            </a:r>
          </a:p>
          <a:p>
            <a:pPr fontAlgn="base">
              <a:lnSpc>
                <a:spcPts val="2025"/>
              </a:lnSpc>
              <a:spcAft>
                <a:spcPts val="1200"/>
              </a:spcAft>
            </a:pPr>
            <a:r>
              <a:rPr lang="en-US" sz="1800" b="1">
                <a:solidFill>
                  <a:srgbClr val="0063BE"/>
                </a:solidFill>
                <a:latin typeface="Segoe UI" panose="020B0502040204020203" pitchFamily="34" charset="0"/>
              </a:rPr>
              <a:t>Opt-in to notifications </a:t>
            </a:r>
            <a:r>
              <a:rPr lang="en-US" sz="1800">
                <a:solidFill>
                  <a:srgbClr val="000000"/>
                </a:solidFill>
                <a:latin typeface="Segoe UI" panose="020B0502040204020203" pitchFamily="34" charset="0"/>
              </a:rPr>
              <a:t>when they share updates.​</a:t>
            </a:r>
          </a:p>
          <a:p>
            <a:pPr fontAlgn="base">
              <a:lnSpc>
                <a:spcPts val="2025"/>
              </a:lnSpc>
              <a:spcAft>
                <a:spcPts val="1200"/>
              </a:spcAft>
            </a:pPr>
            <a:r>
              <a:rPr lang="en-US" sz="1800" b="1">
                <a:solidFill>
                  <a:srgbClr val="0063BE"/>
                </a:solidFill>
                <a:latin typeface="Segoe UI" panose="020B0502040204020203" pitchFamily="34" charset="0"/>
              </a:rPr>
              <a:t>View the feed </a:t>
            </a:r>
            <a:r>
              <a:rPr lang="en-US" sz="1800">
                <a:solidFill>
                  <a:srgbClr val="000000"/>
                </a:solidFill>
                <a:latin typeface="Segoe UI" panose="020B0502040204020203" pitchFamily="34" charset="0"/>
              </a:rPr>
              <a:t>or following feed for storyline content</a:t>
            </a:r>
            <a:r>
              <a:rPr lang="en-US" sz="1800">
                <a:latin typeface="Segoe UI" panose="020B0502040204020203" pitchFamily="34" charset="0"/>
              </a:rPr>
              <a:t>. </a:t>
            </a:r>
          </a:p>
          <a:p>
            <a:pPr marL="0" indent="0">
              <a:spcAft>
                <a:spcPts val="1200"/>
              </a:spcAft>
              <a:buNone/>
            </a:pPr>
            <a:endParaRPr lang="en-US" sz="1800"/>
          </a:p>
          <a:p>
            <a:endParaRPr lang="en-US" sz="1800"/>
          </a:p>
        </p:txBody>
      </p:sp>
      <p:sp>
        <p:nvSpPr>
          <p:cNvPr id="3" name="Text Placeholder 2">
            <a:extLst>
              <a:ext uri="{FF2B5EF4-FFF2-40B4-BE49-F238E27FC236}">
                <a16:creationId xmlns:a16="http://schemas.microsoft.com/office/drawing/2014/main" id="{8CD2182F-B674-2DC9-3D86-7140688F35A7}"/>
              </a:ext>
              <a:ext uri="{C183D7F6-B498-43B3-948B-1728B52AA6E4}">
                <adec:decorative xmlns:adec="http://schemas.microsoft.com/office/drawing/2017/decorative" val="1"/>
              </a:ext>
            </a:extLst>
          </p:cNvPr>
          <p:cNvSpPr>
            <a:spLocks noGrp="1"/>
          </p:cNvSpPr>
          <p:nvPr>
            <p:ph type="body" sz="quarter" idx="11"/>
          </p:nvPr>
        </p:nvSpPr>
        <p:spPr/>
        <p:txBody>
          <a:bodyPr/>
          <a:lstStyle/>
          <a:p>
            <a:pPr marL="0" indent="0">
              <a:spcAft>
                <a:spcPts val="1200"/>
              </a:spcAft>
              <a:buNone/>
            </a:pPr>
            <a:endParaRPr lang="en-US"/>
          </a:p>
        </p:txBody>
      </p:sp>
      <p:pic>
        <p:nvPicPr>
          <p:cNvPr id="6" name="Picture 5" descr="Screen shot of how to receive notifications in Viva Engage">
            <a:extLst>
              <a:ext uri="{FF2B5EF4-FFF2-40B4-BE49-F238E27FC236}">
                <a16:creationId xmlns:a16="http://schemas.microsoft.com/office/drawing/2014/main" id="{DCD68F8F-E8AD-6AA1-C34E-17A54E56DACC}"/>
              </a:ext>
            </a:extLst>
          </p:cNvPr>
          <p:cNvPicPr>
            <a:picLocks noChangeAspect="1"/>
          </p:cNvPicPr>
          <p:nvPr/>
        </p:nvPicPr>
        <p:blipFill>
          <a:blip r:embed="rId3"/>
          <a:srcRect l="11660" t="24299" r="4384" b="4420"/>
          <a:stretch/>
        </p:blipFill>
        <p:spPr>
          <a:xfrm>
            <a:off x="9440954" y="2804542"/>
            <a:ext cx="2692401" cy="225425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990250456"/>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0A369-FEAB-62A9-5DC2-6A0B973655B1}"/>
              </a:ext>
            </a:extLst>
          </p:cNvPr>
          <p:cNvSpPr>
            <a:spLocks noGrp="1"/>
          </p:cNvSpPr>
          <p:nvPr>
            <p:ph type="title"/>
          </p:nvPr>
        </p:nvSpPr>
        <p:spPr/>
        <p:txBody>
          <a:bodyPr/>
          <a:lstStyle/>
          <a:p>
            <a:r>
              <a:rPr lang="en-US">
                <a:cs typeface="Segoe UI"/>
              </a:rPr>
              <a:t>Tell your story</a:t>
            </a:r>
            <a:endParaRPr lang="en-US"/>
          </a:p>
        </p:txBody>
      </p:sp>
      <p:sp>
        <p:nvSpPr>
          <p:cNvPr id="12" name="Rectangle: Rounded Corners 11">
            <a:extLst>
              <a:ext uri="{FF2B5EF4-FFF2-40B4-BE49-F238E27FC236}">
                <a16:creationId xmlns:a16="http://schemas.microsoft.com/office/drawing/2014/main" id="{CFEC0998-B02C-4BA3-8CAC-30A226DCC6E6}"/>
              </a:ext>
              <a:ext uri="{C183D7F6-B498-43B3-948B-1728B52AA6E4}">
                <adec:decorative xmlns:adec="http://schemas.microsoft.com/office/drawing/2017/decorative" val="1"/>
              </a:ext>
            </a:extLst>
          </p:cNvPr>
          <p:cNvSpPr/>
          <p:nvPr/>
        </p:nvSpPr>
        <p:spPr bwMode="auto">
          <a:xfrm>
            <a:off x="8507413" y="2282818"/>
            <a:ext cx="3477592" cy="4328085"/>
          </a:xfrm>
          <a:prstGeom prst="roundRect">
            <a:avLst>
              <a:gd name="adj" fmla="val 5521"/>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11" name="Rectangle: Rounded Corners 10">
            <a:extLst>
              <a:ext uri="{FF2B5EF4-FFF2-40B4-BE49-F238E27FC236}">
                <a16:creationId xmlns:a16="http://schemas.microsoft.com/office/drawing/2014/main" id="{0A8E8195-8284-9940-BC4D-B4B8DCFAEBEC}"/>
              </a:ext>
              <a:ext uri="{C183D7F6-B498-43B3-948B-1728B52AA6E4}">
                <adec:decorative xmlns:adec="http://schemas.microsoft.com/office/drawing/2017/decorative" val="1"/>
              </a:ext>
            </a:extLst>
          </p:cNvPr>
          <p:cNvSpPr/>
          <p:nvPr/>
        </p:nvSpPr>
        <p:spPr bwMode="auto">
          <a:xfrm>
            <a:off x="4482479" y="2298487"/>
            <a:ext cx="3477592" cy="4312416"/>
          </a:xfrm>
          <a:prstGeom prst="roundRect">
            <a:avLst>
              <a:gd name="adj" fmla="val 5521"/>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9" name="Rectangle: Rounded Corners 8">
            <a:extLst>
              <a:ext uri="{FF2B5EF4-FFF2-40B4-BE49-F238E27FC236}">
                <a16:creationId xmlns:a16="http://schemas.microsoft.com/office/drawing/2014/main" id="{D1A2DE61-7689-BFBD-3812-957A77BF4846}"/>
              </a:ext>
              <a:ext uri="{C183D7F6-B498-43B3-948B-1728B52AA6E4}">
                <adec:decorative xmlns:adec="http://schemas.microsoft.com/office/drawing/2017/decorative" val="1"/>
              </a:ext>
            </a:extLst>
          </p:cNvPr>
          <p:cNvSpPr/>
          <p:nvPr/>
        </p:nvSpPr>
        <p:spPr bwMode="auto">
          <a:xfrm>
            <a:off x="584200" y="2282824"/>
            <a:ext cx="3370746" cy="4312416"/>
          </a:xfrm>
          <a:prstGeom prst="roundRect">
            <a:avLst>
              <a:gd name="adj" fmla="val 5521"/>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8918F355-B798-F304-1938-84C1D4D9F67C}"/>
              </a:ext>
            </a:extLst>
          </p:cNvPr>
          <p:cNvSpPr>
            <a:spLocks noGrp="1"/>
          </p:cNvSpPr>
          <p:nvPr>
            <p:ph type="body" sz="quarter" idx="11"/>
          </p:nvPr>
        </p:nvSpPr>
        <p:spPr>
          <a:xfrm>
            <a:off x="770076" y="1525587"/>
            <a:ext cx="3033642" cy="307777"/>
          </a:xfrm>
        </p:spPr>
        <p:txBody>
          <a:bodyPr/>
          <a:lstStyle/>
          <a:p>
            <a:pPr marL="0" indent="0" algn="ctr">
              <a:buNone/>
            </a:pPr>
            <a:r>
              <a:rPr lang="en-US" sz="2000" b="1" cap="none">
                <a:gradFill>
                  <a:gsLst>
                    <a:gs pos="61000">
                      <a:schemeClr val="accent1">
                        <a:lumMod val="75000"/>
                      </a:schemeClr>
                    </a:gs>
                    <a:gs pos="100000">
                      <a:srgbClr val="E535E5"/>
                    </a:gs>
                  </a:gsLst>
                  <a:lin ang="2700000" scaled="0"/>
                </a:gradFill>
                <a:latin typeface="Segoe UI" panose="020B0502040204020203" pitchFamily="34" charset="0"/>
              </a:rPr>
              <a:t>Showcase your journey</a:t>
            </a:r>
            <a:endParaRPr lang="en-CA" sz="2000" cap="none">
              <a:solidFill>
                <a:schemeClr val="accent1"/>
              </a:solidFill>
            </a:endParaRPr>
          </a:p>
        </p:txBody>
      </p:sp>
      <p:sp>
        <p:nvSpPr>
          <p:cNvPr id="3" name="Text Placeholder 2">
            <a:extLst>
              <a:ext uri="{FF2B5EF4-FFF2-40B4-BE49-F238E27FC236}">
                <a16:creationId xmlns:a16="http://schemas.microsoft.com/office/drawing/2014/main" id="{1A3866B0-BD33-1FCE-9E07-C33E5A7FF2CE}"/>
              </a:ext>
            </a:extLst>
          </p:cNvPr>
          <p:cNvSpPr>
            <a:spLocks noGrp="1"/>
          </p:cNvSpPr>
          <p:nvPr>
            <p:ph type="body" sz="quarter" idx="4294967295"/>
          </p:nvPr>
        </p:nvSpPr>
        <p:spPr>
          <a:xfrm>
            <a:off x="770076" y="2429840"/>
            <a:ext cx="2991507" cy="3644075"/>
          </a:xfrm>
        </p:spPr>
        <p:txBody>
          <a:bodyPr vert="horz" wrap="square" lIns="0" tIns="0" rIns="0" bIns="0" rtlCol="0" anchor="t">
            <a:spAutoFit/>
          </a:bodyPr>
          <a:lstStyle/>
          <a:p>
            <a:pPr marL="0" indent="0">
              <a:buNone/>
            </a:pPr>
            <a:r>
              <a:rPr lang="en-CA" sz="1600" b="1"/>
              <a:t>Personal Branding:</a:t>
            </a:r>
            <a:r>
              <a:rPr lang="en-CA" sz="1600"/>
              <a:t> Share your unique experiences, milestones, and achievements.</a:t>
            </a:r>
            <a:br>
              <a:rPr lang="en-CA" sz="1600"/>
            </a:br>
            <a:endParaRPr lang="en-CA" sz="1600"/>
          </a:p>
          <a:p>
            <a:pPr marL="0" indent="0">
              <a:buNone/>
            </a:pPr>
            <a:r>
              <a:rPr lang="en-CA" sz="1600" b="1"/>
              <a:t>Self-Expression: H</a:t>
            </a:r>
            <a:r>
              <a:rPr lang="en-CA" sz="1600"/>
              <a:t>ighlight your personal reflections, values, and goals.</a:t>
            </a:r>
          </a:p>
          <a:p>
            <a:pPr marL="0" indent="0">
              <a:buNone/>
            </a:pPr>
            <a:endParaRPr lang="en-CA" sz="1600"/>
          </a:p>
          <a:p>
            <a:pPr marL="0" indent="0">
              <a:buNone/>
            </a:pPr>
            <a:endParaRPr lang="en-CA" sz="1600"/>
          </a:p>
          <a:p>
            <a:pPr marL="0" indent="0">
              <a:buNone/>
            </a:pPr>
            <a:r>
              <a:rPr lang="en-CA" sz="1600" b="1" i="1"/>
              <a:t>Example Prompt:</a:t>
            </a:r>
            <a:r>
              <a:rPr lang="en-CA" sz="1600" i="1"/>
              <a:t> Create a post about a successful project completion, share lessons learned from challenges, or celebrate a promotion.</a:t>
            </a:r>
          </a:p>
        </p:txBody>
      </p:sp>
      <p:sp>
        <p:nvSpPr>
          <p:cNvPr id="8" name="Text Placeholder 7">
            <a:extLst>
              <a:ext uri="{FF2B5EF4-FFF2-40B4-BE49-F238E27FC236}">
                <a16:creationId xmlns:a16="http://schemas.microsoft.com/office/drawing/2014/main" id="{C42757ED-05A3-07C9-1BB6-032E3CEE1B11}"/>
              </a:ext>
            </a:extLst>
          </p:cNvPr>
          <p:cNvSpPr>
            <a:spLocks noGrp="1"/>
          </p:cNvSpPr>
          <p:nvPr>
            <p:ph type="body" sz="quarter" idx="4294967295"/>
          </p:nvPr>
        </p:nvSpPr>
        <p:spPr>
          <a:xfrm>
            <a:off x="4518853" y="1523241"/>
            <a:ext cx="3273425" cy="307777"/>
          </a:xfrm>
        </p:spPr>
        <p:txBody>
          <a:bodyPr/>
          <a:lstStyle/>
          <a:p>
            <a:pPr marL="0" indent="0" algn="ctr">
              <a:buNone/>
            </a:pPr>
            <a:r>
              <a:rPr lang="en-US" sz="2000" b="1">
                <a:gradFill>
                  <a:gsLst>
                    <a:gs pos="61000">
                      <a:schemeClr val="accent1">
                        <a:lumMod val="75000"/>
                      </a:schemeClr>
                    </a:gs>
                    <a:gs pos="100000">
                      <a:srgbClr val="E535E5"/>
                    </a:gs>
                  </a:gsLst>
                  <a:lin ang="2700000" scaled="0"/>
                </a:gradFill>
                <a:latin typeface="Segoe UI" panose="020B0502040204020203" pitchFamily="34" charset="0"/>
              </a:rPr>
              <a:t>Scale your expertise</a:t>
            </a:r>
            <a:endParaRPr lang="en-CA" sz="2000">
              <a:solidFill>
                <a:schemeClr val="accent1"/>
              </a:solidFill>
            </a:endParaRPr>
          </a:p>
        </p:txBody>
      </p:sp>
      <p:sp>
        <p:nvSpPr>
          <p:cNvPr id="5" name="Text Placeholder 4">
            <a:extLst>
              <a:ext uri="{FF2B5EF4-FFF2-40B4-BE49-F238E27FC236}">
                <a16:creationId xmlns:a16="http://schemas.microsoft.com/office/drawing/2014/main" id="{0F5B8984-A07A-B1D4-EE53-8FB54E407813}"/>
              </a:ext>
            </a:extLst>
          </p:cNvPr>
          <p:cNvSpPr>
            <a:spLocks noGrp="1"/>
          </p:cNvSpPr>
          <p:nvPr>
            <p:ph type="body" sz="quarter" idx="4294967295"/>
          </p:nvPr>
        </p:nvSpPr>
        <p:spPr>
          <a:xfrm>
            <a:off x="4572759" y="2429840"/>
            <a:ext cx="3387311" cy="3890296"/>
          </a:xfrm>
        </p:spPr>
        <p:txBody>
          <a:bodyPr/>
          <a:lstStyle/>
          <a:p>
            <a:pPr marL="0" indent="0">
              <a:buNone/>
            </a:pPr>
            <a:r>
              <a:rPr lang="en-CA" sz="1600" b="1">
                <a:cs typeface="Segoe UI"/>
              </a:rPr>
              <a:t>Mentorship and Guidance:</a:t>
            </a:r>
            <a:r>
              <a:rPr lang="en-CA" sz="1600">
                <a:cs typeface="Segoe UI"/>
              </a:rPr>
              <a:t> Share advice, best practices, and success stories</a:t>
            </a:r>
          </a:p>
          <a:p>
            <a:pPr marL="0" indent="0">
              <a:buNone/>
            </a:pPr>
            <a:endParaRPr lang="en-CA" sz="1600">
              <a:cs typeface="Segoe UI"/>
            </a:endParaRPr>
          </a:p>
          <a:p>
            <a:pPr marL="0" indent="0">
              <a:buNone/>
            </a:pPr>
            <a:r>
              <a:rPr lang="en-CA" sz="1600" b="1">
                <a:cs typeface="Segoe UI"/>
              </a:rPr>
              <a:t>Promote Collaboration:</a:t>
            </a:r>
            <a:r>
              <a:rPr lang="en-CA" sz="1600">
                <a:cs typeface="Segoe UI"/>
              </a:rPr>
              <a:t> Highlight collaborative efforts and teamwork to foster a culture of cooperation and support company values</a:t>
            </a:r>
          </a:p>
          <a:p>
            <a:pPr marL="0" indent="0">
              <a:buNone/>
            </a:pPr>
            <a:endParaRPr lang="en-CA" sz="1600">
              <a:cs typeface="Segoe UI"/>
            </a:endParaRPr>
          </a:p>
          <a:p>
            <a:pPr marL="0" indent="0">
              <a:buNone/>
            </a:pPr>
            <a:r>
              <a:rPr lang="en-CA" sz="1600" b="1" i="1"/>
              <a:t>Example Prompt:</a:t>
            </a:r>
            <a:r>
              <a:rPr lang="en-CA" sz="1600" i="1"/>
              <a:t> Create a detailed post on a successful team project, outline steps for effective collaboration, or discuss how a particular strategy benefited the company</a:t>
            </a:r>
            <a:r>
              <a:rPr lang="en-CA" sz="1100" i="1"/>
              <a:t>.</a:t>
            </a:r>
          </a:p>
        </p:txBody>
      </p:sp>
      <p:sp>
        <p:nvSpPr>
          <p:cNvPr id="7" name="Text Placeholder 6">
            <a:extLst>
              <a:ext uri="{FF2B5EF4-FFF2-40B4-BE49-F238E27FC236}">
                <a16:creationId xmlns:a16="http://schemas.microsoft.com/office/drawing/2014/main" id="{CF53F41D-B9A5-4843-B5AA-C93376E28A7F}"/>
              </a:ext>
            </a:extLst>
          </p:cNvPr>
          <p:cNvSpPr>
            <a:spLocks noGrp="1"/>
          </p:cNvSpPr>
          <p:nvPr>
            <p:ph type="body" sz="quarter" idx="4294967295"/>
          </p:nvPr>
        </p:nvSpPr>
        <p:spPr>
          <a:xfrm>
            <a:off x="8671857" y="1525587"/>
            <a:ext cx="3263900" cy="307777"/>
          </a:xfrm>
        </p:spPr>
        <p:txBody>
          <a:bodyPr/>
          <a:lstStyle/>
          <a:p>
            <a:pPr marL="0" indent="0" algn="ctr">
              <a:buNone/>
            </a:pPr>
            <a:r>
              <a:rPr lang="en-US" sz="2000" b="1">
                <a:gradFill>
                  <a:gsLst>
                    <a:gs pos="61000">
                      <a:schemeClr val="accent1">
                        <a:lumMod val="75000"/>
                      </a:schemeClr>
                    </a:gs>
                    <a:gs pos="100000">
                      <a:srgbClr val="E535E5"/>
                    </a:gs>
                  </a:gsLst>
                  <a:lin ang="2700000" scaled="0"/>
                </a:gradFill>
                <a:latin typeface="Segoe UI" panose="020B0502040204020203" pitchFamily="34" charset="0"/>
              </a:rPr>
              <a:t>Build your reputation</a:t>
            </a:r>
            <a:endParaRPr lang="en-CA" sz="2000">
              <a:solidFill>
                <a:schemeClr val="accent1"/>
              </a:solidFill>
            </a:endParaRPr>
          </a:p>
        </p:txBody>
      </p:sp>
      <p:sp>
        <p:nvSpPr>
          <p:cNvPr id="4" name="Text Placeholder 3">
            <a:extLst>
              <a:ext uri="{FF2B5EF4-FFF2-40B4-BE49-F238E27FC236}">
                <a16:creationId xmlns:a16="http://schemas.microsoft.com/office/drawing/2014/main" id="{91A4F074-BE5C-3B64-19C5-E82B9A7B8F2B}"/>
              </a:ext>
            </a:extLst>
          </p:cNvPr>
          <p:cNvSpPr>
            <a:spLocks noGrp="1"/>
          </p:cNvSpPr>
          <p:nvPr>
            <p:ph type="body" sz="quarter" idx="4294967295"/>
          </p:nvPr>
        </p:nvSpPr>
        <p:spPr>
          <a:xfrm>
            <a:off x="8721105" y="2429841"/>
            <a:ext cx="3263900" cy="3348609"/>
          </a:xfrm>
        </p:spPr>
        <p:txBody>
          <a:bodyPr/>
          <a:lstStyle/>
          <a:p>
            <a:pPr marL="0" indent="0">
              <a:buNone/>
            </a:pPr>
            <a:r>
              <a:rPr lang="en-CA" sz="1600" b="1"/>
              <a:t>Establish Thought Leadership:</a:t>
            </a:r>
            <a:r>
              <a:rPr lang="en-CA" sz="1600"/>
              <a:t> Share insights, industry knowledge, and expertise to position yourself as a leader in your field.</a:t>
            </a:r>
          </a:p>
          <a:p>
            <a:pPr marL="0" indent="0">
              <a:buNone/>
            </a:pPr>
            <a:endParaRPr lang="en-CA" sz="1600"/>
          </a:p>
          <a:p>
            <a:pPr marL="0" indent="0">
              <a:buNone/>
            </a:pPr>
            <a:r>
              <a:rPr lang="en-CA" sz="1600" b="1">
                <a:cs typeface="Segoe UI"/>
              </a:rPr>
              <a:t>Engage with Your Audience:</a:t>
            </a:r>
            <a:r>
              <a:rPr lang="en-CA" sz="1600">
                <a:cs typeface="Segoe UI"/>
              </a:rPr>
              <a:t> Respond to comments, participate in discussions</a:t>
            </a:r>
            <a:br>
              <a:rPr lang="en-CA" sz="1600">
                <a:cs typeface="Segoe UI"/>
              </a:rPr>
            </a:br>
            <a:endParaRPr lang="en-CA" sz="1600">
              <a:cs typeface="Segoe UI"/>
            </a:endParaRPr>
          </a:p>
          <a:p>
            <a:pPr marL="0" indent="0">
              <a:buNone/>
            </a:pPr>
            <a:r>
              <a:rPr lang="en-CA" sz="1600" b="1" i="1"/>
              <a:t>Example:</a:t>
            </a:r>
            <a:r>
              <a:rPr lang="en-CA" sz="1600" i="1"/>
              <a:t> Create a post about a  recent trend in [industry], include  case studies, or provide commentary on relevant news articles.</a:t>
            </a:r>
          </a:p>
        </p:txBody>
      </p:sp>
      <p:cxnSp>
        <p:nvCxnSpPr>
          <p:cNvPr id="10" name="Straight Connector 9">
            <a:extLst>
              <a:ext uri="{FF2B5EF4-FFF2-40B4-BE49-F238E27FC236}">
                <a16:creationId xmlns:a16="http://schemas.microsoft.com/office/drawing/2014/main" id="{7EDACC48-CF04-EA31-9DCF-13931C5CDC32}"/>
              </a:ext>
              <a:ext uri="{C183D7F6-B498-43B3-948B-1728B52AA6E4}">
                <adec:decorative xmlns:adec="http://schemas.microsoft.com/office/drawing/2017/decorative" val="1"/>
              </a:ext>
            </a:extLst>
          </p:cNvPr>
          <p:cNvCxnSpPr/>
          <p:nvPr/>
        </p:nvCxnSpPr>
        <p:spPr>
          <a:xfrm>
            <a:off x="585217" y="1143000"/>
            <a:ext cx="4748783" cy="0"/>
          </a:xfrm>
          <a:prstGeom prst="line">
            <a:avLst/>
          </a:prstGeom>
          <a:ln w="28575">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14" name="Picture 13" descr="A rainbow colored logo on a black background">
            <a:extLst>
              <a:ext uri="{FF2B5EF4-FFF2-40B4-BE49-F238E27FC236}">
                <a16:creationId xmlns:a16="http://schemas.microsoft.com/office/drawing/2014/main" id="{D70A8F93-0DE7-A31E-CCD2-772BE63D039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993" y="4790185"/>
            <a:ext cx="613145" cy="344894"/>
          </a:xfrm>
          <a:prstGeom prst="rect">
            <a:avLst/>
          </a:prstGeom>
        </p:spPr>
      </p:pic>
      <p:pic>
        <p:nvPicPr>
          <p:cNvPr id="15" name="Picture 14" descr="A rainbow colored logo on a black background">
            <a:extLst>
              <a:ext uri="{FF2B5EF4-FFF2-40B4-BE49-F238E27FC236}">
                <a16:creationId xmlns:a16="http://schemas.microsoft.com/office/drawing/2014/main" id="{95B8B068-B9BF-6794-3C30-8605A1BCD7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70885" y="4775982"/>
            <a:ext cx="613145" cy="344894"/>
          </a:xfrm>
          <a:prstGeom prst="rect">
            <a:avLst/>
          </a:prstGeom>
        </p:spPr>
      </p:pic>
      <p:pic>
        <p:nvPicPr>
          <p:cNvPr id="16" name="Picture 15" descr="A rainbow colored logo on a black background">
            <a:extLst>
              <a:ext uri="{FF2B5EF4-FFF2-40B4-BE49-F238E27FC236}">
                <a16:creationId xmlns:a16="http://schemas.microsoft.com/office/drawing/2014/main" id="{0E3F56F3-47DB-CE7C-FCB3-1ABF54C7CD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01114" y="4742775"/>
            <a:ext cx="613145" cy="344894"/>
          </a:xfrm>
          <a:prstGeom prst="rect">
            <a:avLst/>
          </a:prstGeom>
        </p:spPr>
      </p:pic>
    </p:spTree>
    <p:extLst>
      <p:ext uri="{BB962C8B-B14F-4D97-AF65-F5344CB8AC3E}">
        <p14:creationId xmlns:p14="http://schemas.microsoft.com/office/powerpoint/2010/main" val="3176302022"/>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3E5885-44EB-D631-8159-20D7744801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6EDBF5-60D7-C972-406A-872236F6C3E4}"/>
              </a:ext>
            </a:extLst>
          </p:cNvPr>
          <p:cNvSpPr>
            <a:spLocks noGrp="1"/>
          </p:cNvSpPr>
          <p:nvPr>
            <p:ph type="title"/>
          </p:nvPr>
        </p:nvSpPr>
        <p:spPr/>
        <p:txBody>
          <a:bodyPr>
            <a:noAutofit/>
          </a:bodyPr>
          <a:lstStyle/>
          <a:p>
            <a:r>
              <a:rPr lang="en-US"/>
              <a:t>Share updates</a:t>
            </a:r>
          </a:p>
        </p:txBody>
      </p:sp>
      <p:sp>
        <p:nvSpPr>
          <p:cNvPr id="4" name="Content Placeholder 3">
            <a:extLst>
              <a:ext uri="{FF2B5EF4-FFF2-40B4-BE49-F238E27FC236}">
                <a16:creationId xmlns:a16="http://schemas.microsoft.com/office/drawing/2014/main" id="{D3DC55B7-C067-75DE-5BF1-CAFF474539E9}"/>
              </a:ext>
            </a:extLst>
          </p:cNvPr>
          <p:cNvSpPr>
            <a:spLocks noGrp="1"/>
          </p:cNvSpPr>
          <p:nvPr>
            <p:ph sz="quarter" idx="10"/>
          </p:nvPr>
        </p:nvSpPr>
        <p:spPr>
          <a:xfrm>
            <a:off x="447897" y="1837152"/>
            <a:ext cx="3961969" cy="3545586"/>
          </a:xfrm>
        </p:spPr>
        <p:txBody>
          <a:bodyPr/>
          <a:lstStyle/>
          <a:p>
            <a:pPr marL="0" indent="0">
              <a:buNone/>
            </a:pPr>
            <a:r>
              <a:rPr lang="en-US" sz="1800">
                <a:solidFill>
                  <a:srgbClr val="0063BE"/>
                </a:solidFill>
                <a:latin typeface="Segoe UI Semibold" panose="020B0702040204020203" pitchFamily="34" charset="0"/>
              </a:rPr>
              <a:t>Post meeting highlights: </a:t>
            </a:r>
            <a:r>
              <a:rPr lang="en-US" sz="1800">
                <a:solidFill>
                  <a:srgbClr val="000000"/>
                </a:solidFill>
                <a:latin typeface="Segoe UI" panose="020B0502040204020203" pitchFamily="34" charset="0"/>
              </a:rPr>
              <a:t>Capture the highlights of your last business trip, conference, and share on your storyline. Tag a few people who can help with any feedback you received. </a:t>
            </a:r>
          </a:p>
          <a:p>
            <a:pPr marL="0" indent="0">
              <a:buNone/>
            </a:pPr>
            <a:endParaRPr lang="en-US" sz="1800">
              <a:solidFill>
                <a:srgbClr val="000000"/>
              </a:solidFill>
              <a:latin typeface="Segoe UI" panose="020B0502040204020203" pitchFamily="34" charset="0"/>
            </a:endParaRPr>
          </a:p>
          <a:p>
            <a:pPr marL="0" indent="0">
              <a:buNone/>
            </a:pPr>
            <a:r>
              <a:rPr lang="en-US" sz="1800">
                <a:solidFill>
                  <a:srgbClr val="0063BE"/>
                </a:solidFill>
                <a:latin typeface="Segoe UI Semibold" panose="020B0702040204020203" pitchFamily="34" charset="0"/>
                <a:cs typeface="Segoe UI Semibold" panose="020B0702040204020203" pitchFamily="34" charset="0"/>
              </a:rPr>
              <a:t>Showcase customer wins and best practices</a:t>
            </a:r>
            <a:r>
              <a:rPr lang="en-US" sz="1800">
                <a:solidFill>
                  <a:srgbClr val="0063BE"/>
                </a:solidFill>
                <a:latin typeface="Segoe UI" panose="020B0502040204020203" pitchFamily="34" charset="0"/>
              </a:rPr>
              <a:t>. </a:t>
            </a:r>
            <a:r>
              <a:rPr lang="en-US" sz="1800">
                <a:solidFill>
                  <a:srgbClr val="000000"/>
                </a:solidFill>
                <a:latin typeface="Segoe UI" panose="020B0502040204020203" pitchFamily="34" charset="0"/>
              </a:rPr>
              <a:t>Post links to external customer stories and resources that helped secure the win</a:t>
            </a:r>
          </a:p>
          <a:p>
            <a:endParaRPr lang="en-US" sz="1800"/>
          </a:p>
          <a:p>
            <a:endParaRPr lang="en-US" sz="1800"/>
          </a:p>
        </p:txBody>
      </p:sp>
      <p:sp>
        <p:nvSpPr>
          <p:cNvPr id="3" name="Text Placeholder 2">
            <a:extLst>
              <a:ext uri="{FF2B5EF4-FFF2-40B4-BE49-F238E27FC236}">
                <a16:creationId xmlns:a16="http://schemas.microsoft.com/office/drawing/2014/main" id="{3B56BA5A-B98C-2B97-B300-5FAD3EC1B9A6}"/>
              </a:ext>
              <a:ext uri="{C183D7F6-B498-43B3-948B-1728B52AA6E4}">
                <adec:decorative xmlns:adec="http://schemas.microsoft.com/office/drawing/2017/decorative" val="1"/>
              </a:ext>
            </a:extLst>
          </p:cNvPr>
          <p:cNvSpPr>
            <a:spLocks noGrp="1"/>
          </p:cNvSpPr>
          <p:nvPr>
            <p:ph type="body" sz="quarter" idx="11"/>
          </p:nvPr>
        </p:nvSpPr>
        <p:spPr/>
        <p:txBody>
          <a:bodyPr/>
          <a:lstStyle/>
          <a:p>
            <a:endParaRPr lang="en-US"/>
          </a:p>
        </p:txBody>
      </p:sp>
      <p:pic>
        <p:nvPicPr>
          <p:cNvPr id="7" name="Picture 6" descr="Computer screen shot of leader Storyline post with image of construction workers">
            <a:extLst>
              <a:ext uri="{FF2B5EF4-FFF2-40B4-BE49-F238E27FC236}">
                <a16:creationId xmlns:a16="http://schemas.microsoft.com/office/drawing/2014/main" id="{AA1D6A70-4892-FB23-5595-071DD591F305}"/>
              </a:ext>
            </a:extLst>
          </p:cNvPr>
          <p:cNvPicPr>
            <a:picLocks noChangeAspect="1"/>
          </p:cNvPicPr>
          <p:nvPr/>
        </p:nvPicPr>
        <p:blipFill>
          <a:blip r:embed="rId3"/>
          <a:stretch>
            <a:fillRect/>
          </a:stretch>
        </p:blipFill>
        <p:spPr>
          <a:xfrm>
            <a:off x="4924171" y="902898"/>
            <a:ext cx="7010594" cy="529086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97117356"/>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FC45E72-0492-EDC1-CB62-568506DABA5D}"/>
              </a:ext>
            </a:extLst>
          </p:cNvPr>
          <p:cNvSpPr>
            <a:spLocks noGrp="1"/>
          </p:cNvSpPr>
          <p:nvPr>
            <p:ph type="title" idx="4294967295"/>
          </p:nvPr>
        </p:nvSpPr>
        <p:spPr>
          <a:xfrm>
            <a:off x="588263" y="-553998"/>
            <a:ext cx="11018520" cy="553998"/>
          </a:xfrm>
        </p:spPr>
        <p:txBody>
          <a:bodyPr vert="horz" wrap="square" lIns="0" tIns="0" rIns="0" bIns="0" rtlCol="0" anchor="b">
            <a:spAutoFit/>
          </a:bodyPr>
          <a:lstStyle/>
          <a:p>
            <a:r>
              <a:rPr lang="en-US" dirty="0"/>
              <a:t>Copilot mock up</a:t>
            </a:r>
          </a:p>
        </p:txBody>
      </p:sp>
      <p:pic>
        <p:nvPicPr>
          <p:cNvPr id="7" name="Picture 6" descr="A picture containing text">
            <a:extLst>
              <a:ext uri="{FF2B5EF4-FFF2-40B4-BE49-F238E27FC236}">
                <a16:creationId xmlns:a16="http://schemas.microsoft.com/office/drawing/2014/main" id="{C3930B5A-4EE8-8721-9B43-5C68F9198ADA}"/>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6000"/>
                    </a14:imgEffect>
                  </a14:imgLayer>
                </a14:imgProps>
              </a:ext>
            </a:extLst>
          </a:blip>
          <a:srcRect l="18794" t="19146" r="18794" b="19146"/>
          <a:stretch/>
        </p:blipFill>
        <p:spPr>
          <a:xfrm>
            <a:off x="1024468" y="237141"/>
            <a:ext cx="10143064" cy="6383718"/>
          </a:xfrm>
          <a:prstGeom prst="rect">
            <a:avLst/>
          </a:prstGeom>
          <a:effectLst>
            <a:outerShdw blurRad="63500" dist="127000" dir="2700000" algn="tl" rotWithShape="0">
              <a:prstClr val="black">
                <a:alpha val="50000"/>
              </a:prstClr>
            </a:outerShdw>
          </a:effectLst>
        </p:spPr>
      </p:pic>
      <p:sp>
        <p:nvSpPr>
          <p:cNvPr id="26" name="TextBox 25">
            <a:extLst>
              <a:ext uri="{FF2B5EF4-FFF2-40B4-BE49-F238E27FC236}">
                <a16:creationId xmlns:a16="http://schemas.microsoft.com/office/drawing/2014/main" id="{EAC95437-26F4-E9B2-FF0B-D5AFBB2B73E3}"/>
              </a:ext>
            </a:extLst>
          </p:cNvPr>
          <p:cNvSpPr txBox="1"/>
          <p:nvPr/>
        </p:nvSpPr>
        <p:spPr>
          <a:xfrm>
            <a:off x="2212345" y="1845538"/>
            <a:ext cx="591509" cy="215444"/>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gradFill>
                  <a:gsLst>
                    <a:gs pos="96552">
                      <a:srgbClr val="291817"/>
                    </a:gs>
                    <a:gs pos="86495">
                      <a:srgbClr val="291817"/>
                    </a:gs>
                  </a:gsLst>
                  <a:path path="circle">
                    <a:fillToRect l="100000" t="100000"/>
                  </a:path>
                </a:gradFill>
                <a:effectLst/>
                <a:uLnTx/>
                <a:uFillTx/>
                <a:latin typeface="+mj-lt"/>
                <a:ea typeface="+mn-ea"/>
                <a:cs typeface="+mn-cs"/>
              </a:rPr>
              <a:t>Copilot</a:t>
            </a:r>
          </a:p>
        </p:txBody>
      </p:sp>
      <p:sp>
        <p:nvSpPr>
          <p:cNvPr id="28" name="TextBox 27">
            <a:extLst>
              <a:ext uri="{FF2B5EF4-FFF2-40B4-BE49-F238E27FC236}">
                <a16:creationId xmlns:a16="http://schemas.microsoft.com/office/drawing/2014/main" id="{BF779A6E-A34B-1BB5-C99F-7E35D200F503}"/>
              </a:ext>
            </a:extLst>
          </p:cNvPr>
          <p:cNvSpPr txBox="1"/>
          <p:nvPr/>
        </p:nvSpPr>
        <p:spPr>
          <a:xfrm>
            <a:off x="2089564" y="2434672"/>
            <a:ext cx="3480366" cy="430887"/>
          </a:xfrm>
          <a:prstGeom prst="rect">
            <a:avLst/>
          </a:prstGeom>
          <a:noFill/>
        </p:spPr>
        <p:txBody>
          <a:bodyPr wrap="square" lIns="0" tIns="0" rIns="0" bIns="0" rtlCol="0" anchor="t" anchorCtr="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gradFill>
                  <a:gsLst>
                    <a:gs pos="96552">
                      <a:srgbClr val="291817"/>
                    </a:gs>
                    <a:gs pos="86495">
                      <a:srgbClr val="291817"/>
                    </a:gs>
                  </a:gsLst>
                  <a:path path="circle">
                    <a:fillToRect l="100000" t="100000"/>
                  </a:path>
                </a:gradFill>
                <a:effectLst/>
                <a:uLnTx/>
                <a:uFillTx/>
                <a:latin typeface="+mj-lt"/>
                <a:ea typeface="+mn-ea"/>
                <a:cs typeface="+mn-cs"/>
              </a:rPr>
              <a:t>How do I get started writing a Storyline post?</a:t>
            </a:r>
          </a:p>
        </p:txBody>
      </p:sp>
      <p:cxnSp>
        <p:nvCxnSpPr>
          <p:cNvPr id="34" name="Straight Connector 33">
            <a:extLst>
              <a:ext uri="{FF2B5EF4-FFF2-40B4-BE49-F238E27FC236}">
                <a16:creationId xmlns:a16="http://schemas.microsoft.com/office/drawing/2014/main" id="{C9EABE1A-8095-526F-8B76-DE33E68D5802}"/>
              </a:ext>
              <a:ext uri="{C183D7F6-B498-43B3-948B-1728B52AA6E4}">
                <adec:decorative xmlns:adec="http://schemas.microsoft.com/office/drawing/2017/decorative" val="1"/>
              </a:ext>
            </a:extLst>
          </p:cNvPr>
          <p:cNvCxnSpPr>
            <a:cxnSpLocks/>
          </p:cNvCxnSpPr>
          <p:nvPr/>
        </p:nvCxnSpPr>
        <p:spPr>
          <a:xfrm>
            <a:off x="2563020" y="2706782"/>
            <a:ext cx="0" cy="139426"/>
          </a:xfrm>
          <a:prstGeom prst="line">
            <a:avLst/>
          </a:prstGeom>
          <a:solidFill>
            <a:srgbClr val="767676"/>
          </a:solidFill>
          <a:ln w="15875" cap="rnd">
            <a:solidFill>
              <a:srgbClr val="291817"/>
            </a:solidFill>
            <a:prstDash val="solid"/>
            <a:miter/>
          </a:ln>
        </p:spPr>
      </p:cxnSp>
      <p:sp>
        <p:nvSpPr>
          <p:cNvPr id="3" name="Graphic 22">
            <a:extLst>
              <a:ext uri="{FF2B5EF4-FFF2-40B4-BE49-F238E27FC236}">
                <a16:creationId xmlns:a16="http://schemas.microsoft.com/office/drawing/2014/main" id="{050DD304-E35C-6ED0-619A-488073880E1E}"/>
              </a:ext>
              <a:ext uri="{C183D7F6-B498-43B3-948B-1728B52AA6E4}">
                <adec:decorative xmlns:adec="http://schemas.microsoft.com/office/drawing/2017/decorative" val="1"/>
              </a:ext>
            </a:extLst>
          </p:cNvPr>
          <p:cNvSpPr>
            <a:spLocks noChangeAspect="1"/>
          </p:cNvSpPr>
          <p:nvPr/>
        </p:nvSpPr>
        <p:spPr>
          <a:xfrm>
            <a:off x="5379381" y="4358853"/>
            <a:ext cx="173059" cy="166255"/>
          </a:xfrm>
          <a:custGeom>
            <a:avLst/>
            <a:gdLst>
              <a:gd name="connsiteX0" fmla="*/ 17089 w 224569"/>
              <a:gd name="connsiteY0" fmla="*/ 1116 h 215740"/>
              <a:gd name="connsiteX1" fmla="*/ 217781 w 224569"/>
              <a:gd name="connsiteY1" fmla="*/ 97128 h 215740"/>
              <a:gd name="connsiteX2" fmla="*/ 223401 w 224569"/>
              <a:gd name="connsiteY2" fmla="*/ 113035 h 215740"/>
              <a:gd name="connsiteX3" fmla="*/ 217781 w 224569"/>
              <a:gd name="connsiteY3" fmla="*/ 118655 h 215740"/>
              <a:gd name="connsiteX4" fmla="*/ 17089 w 224569"/>
              <a:gd name="connsiteY4" fmla="*/ 214572 h 215740"/>
              <a:gd name="connsiteX5" fmla="*/ 1182 w 224569"/>
              <a:gd name="connsiteY5" fmla="*/ 208952 h 215740"/>
              <a:gd name="connsiteX6" fmla="*/ 420 w 224569"/>
              <a:gd name="connsiteY6" fmla="*/ 200665 h 215740"/>
              <a:gd name="connsiteX7" fmla="*/ 20518 w 224569"/>
              <a:gd name="connsiteY7" fmla="*/ 127037 h 215740"/>
              <a:gd name="connsiteX8" fmla="*/ 24519 w 224569"/>
              <a:gd name="connsiteY8" fmla="*/ 123608 h 215740"/>
              <a:gd name="connsiteX9" fmla="*/ 121769 w 224569"/>
              <a:gd name="connsiteY9" fmla="*/ 110368 h 215740"/>
              <a:gd name="connsiteX10" fmla="*/ 123579 w 224569"/>
              <a:gd name="connsiteY10" fmla="*/ 108939 h 215740"/>
              <a:gd name="connsiteX11" fmla="*/ 123769 w 224569"/>
              <a:gd name="connsiteY11" fmla="*/ 108368 h 215740"/>
              <a:gd name="connsiteX12" fmla="*/ 122245 w 224569"/>
              <a:gd name="connsiteY12" fmla="*/ 105796 h 215740"/>
              <a:gd name="connsiteX13" fmla="*/ 121674 w 224569"/>
              <a:gd name="connsiteY13" fmla="*/ 105796 h 215740"/>
              <a:gd name="connsiteX14" fmla="*/ 24519 w 224569"/>
              <a:gd name="connsiteY14" fmla="*/ 92461 h 215740"/>
              <a:gd name="connsiteX15" fmla="*/ 20518 w 224569"/>
              <a:gd name="connsiteY15" fmla="*/ 89032 h 215740"/>
              <a:gd name="connsiteX16" fmla="*/ 420 w 224569"/>
              <a:gd name="connsiteY16" fmla="*/ 15023 h 215740"/>
              <a:gd name="connsiteX17" fmla="*/ 8802 w 224569"/>
              <a:gd name="connsiteY17" fmla="*/ 354 h 215740"/>
              <a:gd name="connsiteX18" fmla="*/ 17089 w 224569"/>
              <a:gd name="connsiteY18" fmla="*/ 1116 h 21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4569" h="215740">
                <a:moveTo>
                  <a:pt x="17089" y="1116"/>
                </a:moveTo>
                <a:lnTo>
                  <a:pt x="217781" y="97128"/>
                </a:lnTo>
                <a:cubicBezTo>
                  <a:pt x="223686" y="99986"/>
                  <a:pt x="226258" y="107034"/>
                  <a:pt x="223401" y="113035"/>
                </a:cubicBezTo>
                <a:cubicBezTo>
                  <a:pt x="222258" y="115511"/>
                  <a:pt x="220257" y="117512"/>
                  <a:pt x="217781" y="118655"/>
                </a:cubicBezTo>
                <a:lnTo>
                  <a:pt x="17089" y="214572"/>
                </a:lnTo>
                <a:cubicBezTo>
                  <a:pt x="11184" y="217429"/>
                  <a:pt x="4040" y="214857"/>
                  <a:pt x="1182" y="208952"/>
                </a:cubicBezTo>
                <a:cubicBezTo>
                  <a:pt x="-56" y="206380"/>
                  <a:pt x="-342" y="203427"/>
                  <a:pt x="420" y="200665"/>
                </a:cubicBezTo>
                <a:lnTo>
                  <a:pt x="20518" y="127037"/>
                </a:lnTo>
                <a:cubicBezTo>
                  <a:pt x="20994" y="125227"/>
                  <a:pt x="22614" y="123798"/>
                  <a:pt x="24519" y="123608"/>
                </a:cubicBezTo>
                <a:lnTo>
                  <a:pt x="121769" y="110368"/>
                </a:lnTo>
                <a:cubicBezTo>
                  <a:pt x="122626" y="110273"/>
                  <a:pt x="123293" y="109701"/>
                  <a:pt x="123579" y="108939"/>
                </a:cubicBezTo>
                <a:lnTo>
                  <a:pt x="123769" y="108368"/>
                </a:lnTo>
                <a:cubicBezTo>
                  <a:pt x="123960" y="107225"/>
                  <a:pt x="123293" y="106177"/>
                  <a:pt x="122245" y="105796"/>
                </a:cubicBezTo>
                <a:lnTo>
                  <a:pt x="121674" y="105796"/>
                </a:lnTo>
                <a:cubicBezTo>
                  <a:pt x="121674" y="105796"/>
                  <a:pt x="24519" y="92461"/>
                  <a:pt x="24519" y="92461"/>
                </a:cubicBezTo>
                <a:cubicBezTo>
                  <a:pt x="22614" y="92175"/>
                  <a:pt x="21090" y="90842"/>
                  <a:pt x="20518" y="89032"/>
                </a:cubicBezTo>
                <a:lnTo>
                  <a:pt x="420" y="15023"/>
                </a:lnTo>
                <a:cubicBezTo>
                  <a:pt x="-1294" y="8641"/>
                  <a:pt x="2516" y="2164"/>
                  <a:pt x="8802" y="354"/>
                </a:cubicBezTo>
                <a:cubicBezTo>
                  <a:pt x="11565" y="-313"/>
                  <a:pt x="14517" y="-27"/>
                  <a:pt x="17089" y="1116"/>
                </a:cubicBezTo>
                <a:close/>
              </a:path>
            </a:pathLst>
          </a:custGeom>
          <a:solidFill>
            <a:srgbClr val="185AB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91F2C"/>
              </a:solidFill>
              <a:effectLst/>
              <a:uLnTx/>
              <a:uFillTx/>
              <a:latin typeface="+mj-lt"/>
              <a:ea typeface="+mn-ea"/>
              <a:cs typeface="Segoe UI" pitchFamily="34" charset="0"/>
            </a:endParaRPr>
          </a:p>
        </p:txBody>
      </p:sp>
      <p:sp>
        <p:nvSpPr>
          <p:cNvPr id="13" name="Freeform: Shape 12">
            <a:extLst>
              <a:ext uri="{FF2B5EF4-FFF2-40B4-BE49-F238E27FC236}">
                <a16:creationId xmlns:a16="http://schemas.microsoft.com/office/drawing/2014/main" id="{7C0E7720-D5A1-B17C-84EB-637E3163849A}"/>
              </a:ext>
              <a:ext uri="{C183D7F6-B498-43B3-948B-1728B52AA6E4}">
                <adec:decorative xmlns:adec="http://schemas.microsoft.com/office/drawing/2017/decorative" val="1"/>
              </a:ext>
            </a:extLst>
          </p:cNvPr>
          <p:cNvSpPr/>
          <p:nvPr/>
        </p:nvSpPr>
        <p:spPr bwMode="auto">
          <a:xfrm flipV="1">
            <a:off x="1830038" y="4661782"/>
            <a:ext cx="3883937" cy="34895"/>
          </a:xfrm>
          <a:custGeom>
            <a:avLst/>
            <a:gdLst>
              <a:gd name="connsiteX0" fmla="*/ 0 w 3431195"/>
              <a:gd name="connsiteY0" fmla="*/ 34895 h 34895"/>
              <a:gd name="connsiteX1" fmla="*/ 3431195 w 3431195"/>
              <a:gd name="connsiteY1" fmla="*/ 34895 h 34895"/>
              <a:gd name="connsiteX2" fmla="*/ 3425907 w 3431195"/>
              <a:gd name="connsiteY2" fmla="*/ 27052 h 34895"/>
              <a:gd name="connsiteX3" fmla="*/ 3360599 w 3431195"/>
              <a:gd name="connsiteY3" fmla="*/ 0 h 34895"/>
              <a:gd name="connsiteX4" fmla="*/ 70596 w 3431195"/>
              <a:gd name="connsiteY4" fmla="*/ 0 h 34895"/>
              <a:gd name="connsiteX5" fmla="*/ 5289 w 3431195"/>
              <a:gd name="connsiteY5" fmla="*/ 27052 h 34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31195" h="34895">
                <a:moveTo>
                  <a:pt x="0" y="34895"/>
                </a:moveTo>
                <a:lnTo>
                  <a:pt x="3431195" y="34895"/>
                </a:lnTo>
                <a:lnTo>
                  <a:pt x="3425907" y="27052"/>
                </a:lnTo>
                <a:cubicBezTo>
                  <a:pt x="3409193" y="10338"/>
                  <a:pt x="3386103" y="0"/>
                  <a:pt x="3360599" y="0"/>
                </a:cubicBezTo>
                <a:lnTo>
                  <a:pt x="70596" y="0"/>
                </a:lnTo>
                <a:cubicBezTo>
                  <a:pt x="45092" y="0"/>
                  <a:pt x="22002" y="10338"/>
                  <a:pt x="5289" y="27052"/>
                </a:cubicBezTo>
                <a:close/>
              </a:path>
            </a:pathLst>
          </a:custGeom>
          <a:solidFill>
            <a:srgbClr val="185ABD"/>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sp>
        <p:nvSpPr>
          <p:cNvPr id="23" name="Graphic 19">
            <a:extLst>
              <a:ext uri="{FF2B5EF4-FFF2-40B4-BE49-F238E27FC236}">
                <a16:creationId xmlns:a16="http://schemas.microsoft.com/office/drawing/2014/main" id="{B030B1B7-E0CC-090F-527B-2AF062D6D5D7}"/>
              </a:ext>
              <a:ext uri="{C183D7F6-B498-43B3-948B-1728B52AA6E4}">
                <adec:decorative xmlns:adec="http://schemas.microsoft.com/office/drawing/2017/decorative" val="1"/>
              </a:ext>
            </a:extLst>
          </p:cNvPr>
          <p:cNvSpPr>
            <a:spLocks noChangeAspect="1"/>
          </p:cNvSpPr>
          <p:nvPr/>
        </p:nvSpPr>
        <p:spPr>
          <a:xfrm>
            <a:off x="2273132" y="4358853"/>
            <a:ext cx="165977" cy="166255"/>
          </a:xfrm>
          <a:custGeom>
            <a:avLst/>
            <a:gdLst>
              <a:gd name="connsiteX0" fmla="*/ 93062 w 190562"/>
              <a:gd name="connsiteY0" fmla="*/ 16716 h 190880"/>
              <a:gd name="connsiteX1" fmla="*/ 173834 w 190562"/>
              <a:gd name="connsiteY1" fmla="*/ 16716 h 190880"/>
              <a:gd name="connsiteX2" fmla="*/ 175549 w 190562"/>
              <a:gd name="connsiteY2" fmla="*/ 95774 h 190880"/>
              <a:gd name="connsiteX3" fmla="*/ 173739 w 190562"/>
              <a:gd name="connsiteY3" fmla="*/ 97679 h 190880"/>
              <a:gd name="connsiteX4" fmla="*/ 89919 w 190562"/>
              <a:gd name="connsiteY4" fmla="*/ 181499 h 190880"/>
              <a:gd name="connsiteX5" fmla="*/ 89538 w 190562"/>
              <a:gd name="connsiteY5" fmla="*/ 181785 h 190880"/>
              <a:gd name="connsiteX6" fmla="*/ 40770 w 190562"/>
              <a:gd name="connsiteY6" fmla="*/ 180451 h 190880"/>
              <a:gd name="connsiteX7" fmla="*/ 37246 w 190562"/>
              <a:gd name="connsiteY7" fmla="*/ 134350 h 190880"/>
              <a:gd name="connsiteX8" fmla="*/ 38008 w 190562"/>
              <a:gd name="connsiteY8" fmla="*/ 133112 h 190880"/>
              <a:gd name="connsiteX9" fmla="*/ 38484 w 190562"/>
              <a:gd name="connsiteY9" fmla="*/ 132540 h 190880"/>
              <a:gd name="connsiteX10" fmla="*/ 39341 w 190562"/>
              <a:gd name="connsiteY10" fmla="*/ 131683 h 190880"/>
              <a:gd name="connsiteX11" fmla="*/ 40675 w 190562"/>
              <a:gd name="connsiteY11" fmla="*/ 130254 h 190880"/>
              <a:gd name="connsiteX12" fmla="*/ 40675 w 190562"/>
              <a:gd name="connsiteY12" fmla="*/ 130254 h 190880"/>
              <a:gd name="connsiteX13" fmla="*/ 111541 w 190562"/>
              <a:gd name="connsiteY13" fmla="*/ 59293 h 190880"/>
              <a:gd name="connsiteX14" fmla="*/ 120875 w 190562"/>
              <a:gd name="connsiteY14" fmla="*/ 58626 h 190880"/>
              <a:gd name="connsiteX15" fmla="*/ 121637 w 190562"/>
              <a:gd name="connsiteY15" fmla="*/ 59293 h 190880"/>
              <a:gd name="connsiteX16" fmla="*/ 122304 w 190562"/>
              <a:gd name="connsiteY16" fmla="*/ 68628 h 190880"/>
              <a:gd name="connsiteX17" fmla="*/ 121637 w 190562"/>
              <a:gd name="connsiteY17" fmla="*/ 69390 h 190880"/>
              <a:gd name="connsiteX18" fmla="*/ 49342 w 190562"/>
              <a:gd name="connsiteY18" fmla="*/ 141875 h 190880"/>
              <a:gd name="connsiteX19" fmla="*/ 50771 w 190562"/>
              <a:gd name="connsiteY19" fmla="*/ 170355 h 190880"/>
              <a:gd name="connsiteX20" fmla="*/ 79537 w 190562"/>
              <a:gd name="connsiteY20" fmla="*/ 171498 h 190880"/>
              <a:gd name="connsiteX21" fmla="*/ 163642 w 190562"/>
              <a:gd name="connsiteY21" fmla="*/ 87392 h 190880"/>
              <a:gd name="connsiteX22" fmla="*/ 163642 w 190562"/>
              <a:gd name="connsiteY22" fmla="*/ 26813 h 190880"/>
              <a:gd name="connsiteX23" fmla="*/ 104587 w 190562"/>
              <a:gd name="connsiteY23" fmla="*/ 25289 h 190880"/>
              <a:gd name="connsiteX24" fmla="*/ 102968 w 190562"/>
              <a:gd name="connsiteY24" fmla="*/ 26813 h 190880"/>
              <a:gd name="connsiteX25" fmla="*/ 102873 w 190562"/>
              <a:gd name="connsiteY25" fmla="*/ 26813 h 190880"/>
              <a:gd name="connsiteX26" fmla="*/ 12195 w 190562"/>
              <a:gd name="connsiteY26" fmla="*/ 117777 h 190880"/>
              <a:gd name="connsiteX27" fmla="*/ 2098 w 190562"/>
              <a:gd name="connsiteY27" fmla="*/ 117777 h 190880"/>
              <a:gd name="connsiteX28" fmla="*/ 1432 w 190562"/>
              <a:gd name="connsiteY28" fmla="*/ 108442 h 190880"/>
              <a:gd name="connsiteX29" fmla="*/ 2098 w 190562"/>
              <a:gd name="connsiteY29" fmla="*/ 107680 h 190880"/>
              <a:gd name="connsiteX30" fmla="*/ 93062 w 190562"/>
              <a:gd name="connsiteY30" fmla="*/ 16716 h 190880"/>
              <a:gd name="connsiteX31" fmla="*/ 93062 w 190562"/>
              <a:gd name="connsiteY31" fmla="*/ 16716 h 19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90562" h="190880">
                <a:moveTo>
                  <a:pt x="93062" y="16716"/>
                </a:moveTo>
                <a:cubicBezTo>
                  <a:pt x="115351" y="-5572"/>
                  <a:pt x="151546" y="-5572"/>
                  <a:pt x="173834" y="16716"/>
                </a:cubicBezTo>
                <a:cubicBezTo>
                  <a:pt x="195551" y="38433"/>
                  <a:pt x="196123" y="73390"/>
                  <a:pt x="175549" y="95774"/>
                </a:cubicBezTo>
                <a:lnTo>
                  <a:pt x="173739" y="97679"/>
                </a:lnTo>
                <a:lnTo>
                  <a:pt x="89919" y="181499"/>
                </a:lnTo>
                <a:lnTo>
                  <a:pt x="89538" y="181785"/>
                </a:lnTo>
                <a:cubicBezTo>
                  <a:pt x="75631" y="194358"/>
                  <a:pt x="54105" y="193881"/>
                  <a:pt x="40770" y="180451"/>
                </a:cubicBezTo>
                <a:cubicBezTo>
                  <a:pt x="28197" y="167878"/>
                  <a:pt x="27054" y="148257"/>
                  <a:pt x="37246" y="134350"/>
                </a:cubicBezTo>
                <a:cubicBezTo>
                  <a:pt x="37436" y="133874"/>
                  <a:pt x="37722" y="133493"/>
                  <a:pt x="38008" y="133112"/>
                </a:cubicBezTo>
                <a:lnTo>
                  <a:pt x="38484" y="132540"/>
                </a:lnTo>
                <a:lnTo>
                  <a:pt x="39341" y="131683"/>
                </a:lnTo>
                <a:lnTo>
                  <a:pt x="40675" y="130254"/>
                </a:lnTo>
                <a:lnTo>
                  <a:pt x="40675" y="130254"/>
                </a:lnTo>
                <a:cubicBezTo>
                  <a:pt x="40675" y="130254"/>
                  <a:pt x="111541" y="59293"/>
                  <a:pt x="111541" y="59293"/>
                </a:cubicBezTo>
                <a:cubicBezTo>
                  <a:pt x="114112" y="56721"/>
                  <a:pt x="118018" y="56531"/>
                  <a:pt x="120875" y="58626"/>
                </a:cubicBezTo>
                <a:lnTo>
                  <a:pt x="121637" y="59293"/>
                </a:lnTo>
                <a:cubicBezTo>
                  <a:pt x="124209" y="61865"/>
                  <a:pt x="124399" y="65770"/>
                  <a:pt x="122304" y="68628"/>
                </a:cubicBezTo>
                <a:lnTo>
                  <a:pt x="121637" y="69390"/>
                </a:lnTo>
                <a:lnTo>
                  <a:pt x="49342" y="141875"/>
                </a:lnTo>
                <a:cubicBezTo>
                  <a:pt x="42484" y="150257"/>
                  <a:pt x="42961" y="162544"/>
                  <a:pt x="50771" y="170355"/>
                </a:cubicBezTo>
                <a:cubicBezTo>
                  <a:pt x="58677" y="178260"/>
                  <a:pt x="71250" y="178641"/>
                  <a:pt x="79537" y="171498"/>
                </a:cubicBezTo>
                <a:lnTo>
                  <a:pt x="163642" y="87392"/>
                </a:lnTo>
                <a:cubicBezTo>
                  <a:pt x="180406" y="70628"/>
                  <a:pt x="180406" y="43482"/>
                  <a:pt x="163642" y="26813"/>
                </a:cubicBezTo>
                <a:cubicBezTo>
                  <a:pt x="147450" y="10620"/>
                  <a:pt x="121447" y="10049"/>
                  <a:pt x="104587" y="25289"/>
                </a:cubicBezTo>
                <a:lnTo>
                  <a:pt x="102968" y="26813"/>
                </a:lnTo>
                <a:lnTo>
                  <a:pt x="102873" y="26813"/>
                </a:lnTo>
                <a:cubicBezTo>
                  <a:pt x="102873" y="26813"/>
                  <a:pt x="12195" y="117777"/>
                  <a:pt x="12195" y="117777"/>
                </a:cubicBezTo>
                <a:cubicBezTo>
                  <a:pt x="9433" y="120539"/>
                  <a:pt x="4861" y="120539"/>
                  <a:pt x="2098" y="117777"/>
                </a:cubicBezTo>
                <a:cubicBezTo>
                  <a:pt x="-473" y="115205"/>
                  <a:pt x="-664" y="111300"/>
                  <a:pt x="1432" y="108442"/>
                </a:cubicBezTo>
                <a:lnTo>
                  <a:pt x="2098" y="107680"/>
                </a:lnTo>
                <a:lnTo>
                  <a:pt x="93062" y="16716"/>
                </a:lnTo>
                <a:lnTo>
                  <a:pt x="93062" y="16716"/>
                </a:lnTo>
                <a:close/>
              </a:path>
            </a:pathLst>
          </a:custGeom>
          <a:solidFill>
            <a:srgbClr val="291817"/>
          </a:solidFill>
          <a:ln w="952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mj-lt"/>
              <a:ea typeface="+mn-ea"/>
              <a:cs typeface="+mn-cs"/>
            </a:endParaRPr>
          </a:p>
        </p:txBody>
      </p:sp>
      <p:sp>
        <p:nvSpPr>
          <p:cNvPr id="24" name="Graphic 21">
            <a:extLst>
              <a:ext uri="{FF2B5EF4-FFF2-40B4-BE49-F238E27FC236}">
                <a16:creationId xmlns:a16="http://schemas.microsoft.com/office/drawing/2014/main" id="{354401E5-9365-FB45-1EFB-58937E7754C6}"/>
              </a:ext>
              <a:ext uri="{C183D7F6-B498-43B3-948B-1728B52AA6E4}">
                <adec:decorative xmlns:adec="http://schemas.microsoft.com/office/drawing/2017/decorative" val="1"/>
              </a:ext>
            </a:extLst>
          </p:cNvPr>
          <p:cNvSpPr>
            <a:spLocks noChangeAspect="1"/>
          </p:cNvSpPr>
          <p:nvPr/>
        </p:nvSpPr>
        <p:spPr>
          <a:xfrm>
            <a:off x="2006398" y="4358853"/>
            <a:ext cx="166332" cy="166255"/>
          </a:xfrm>
          <a:custGeom>
            <a:avLst/>
            <a:gdLst>
              <a:gd name="connsiteX0" fmla="*/ 109221 w 333435"/>
              <a:gd name="connsiteY0" fmla="*/ 242888 h 333279"/>
              <a:gd name="connsiteX1" fmla="*/ 123889 w 333435"/>
              <a:gd name="connsiteY1" fmla="*/ 247555 h 333279"/>
              <a:gd name="connsiteX2" fmla="*/ 138558 w 333435"/>
              <a:gd name="connsiteY2" fmla="*/ 242983 h 333279"/>
              <a:gd name="connsiteX3" fmla="*/ 147321 w 333435"/>
              <a:gd name="connsiteY3" fmla="*/ 232124 h 333279"/>
              <a:gd name="connsiteX4" fmla="*/ 159132 w 333435"/>
              <a:gd name="connsiteY4" fmla="*/ 196215 h 333279"/>
              <a:gd name="connsiteX5" fmla="*/ 173324 w 333435"/>
              <a:gd name="connsiteY5" fmla="*/ 173260 h 333279"/>
              <a:gd name="connsiteX6" fmla="*/ 196279 w 333435"/>
              <a:gd name="connsiteY6" fmla="*/ 159068 h 333279"/>
              <a:gd name="connsiteX7" fmla="*/ 230855 w 333435"/>
              <a:gd name="connsiteY7" fmla="*/ 147828 h 333279"/>
              <a:gd name="connsiteX8" fmla="*/ 243142 w 333435"/>
              <a:gd name="connsiteY8" fmla="*/ 138494 h 333279"/>
              <a:gd name="connsiteX9" fmla="*/ 247810 w 333435"/>
              <a:gd name="connsiteY9" fmla="*/ 123825 h 333279"/>
              <a:gd name="connsiteX10" fmla="*/ 243142 w 333435"/>
              <a:gd name="connsiteY10" fmla="*/ 109157 h 333279"/>
              <a:gd name="connsiteX11" fmla="*/ 230855 w 333435"/>
              <a:gd name="connsiteY11" fmla="*/ 99822 h 333279"/>
              <a:gd name="connsiteX12" fmla="*/ 195613 w 333435"/>
              <a:gd name="connsiteY12" fmla="*/ 88487 h 333279"/>
              <a:gd name="connsiteX13" fmla="*/ 172657 w 333435"/>
              <a:gd name="connsiteY13" fmla="*/ 74295 h 333279"/>
              <a:gd name="connsiteX14" fmla="*/ 158465 w 333435"/>
              <a:gd name="connsiteY14" fmla="*/ 51435 h 333279"/>
              <a:gd name="connsiteX15" fmla="*/ 147226 w 333435"/>
              <a:gd name="connsiteY15" fmla="*/ 16859 h 333279"/>
              <a:gd name="connsiteX16" fmla="*/ 137891 w 333435"/>
              <a:gd name="connsiteY16" fmla="*/ 4572 h 333279"/>
              <a:gd name="connsiteX17" fmla="*/ 123223 w 333435"/>
              <a:gd name="connsiteY17" fmla="*/ 0 h 333279"/>
              <a:gd name="connsiteX18" fmla="*/ 108554 w 333435"/>
              <a:gd name="connsiteY18" fmla="*/ 4572 h 333279"/>
              <a:gd name="connsiteX19" fmla="*/ 99124 w 333435"/>
              <a:gd name="connsiteY19" fmla="*/ 17145 h 333279"/>
              <a:gd name="connsiteX20" fmla="*/ 87790 w 333435"/>
              <a:gd name="connsiteY20" fmla="*/ 52102 h 333279"/>
              <a:gd name="connsiteX21" fmla="*/ 74074 w 333435"/>
              <a:gd name="connsiteY21" fmla="*/ 74295 h 333279"/>
              <a:gd name="connsiteX22" fmla="*/ 51595 w 333435"/>
              <a:gd name="connsiteY22" fmla="*/ 88487 h 333279"/>
              <a:gd name="connsiteX23" fmla="*/ 17019 w 333435"/>
              <a:gd name="connsiteY23" fmla="*/ 99727 h 333279"/>
              <a:gd name="connsiteX24" fmla="*/ 7208 w 333435"/>
              <a:gd name="connsiteY24" fmla="*/ 106013 h 333279"/>
              <a:gd name="connsiteX25" fmla="*/ 1207 w 333435"/>
              <a:gd name="connsiteY25" fmla="*/ 116015 h 333279"/>
              <a:gd name="connsiteX26" fmla="*/ 350 w 333435"/>
              <a:gd name="connsiteY26" fmla="*/ 127635 h 333279"/>
              <a:gd name="connsiteX27" fmla="*/ 4732 w 333435"/>
              <a:gd name="connsiteY27" fmla="*/ 138398 h 333279"/>
              <a:gd name="connsiteX28" fmla="*/ 17305 w 333435"/>
              <a:gd name="connsiteY28" fmla="*/ 147828 h 333279"/>
              <a:gd name="connsiteX29" fmla="*/ 51499 w 333435"/>
              <a:gd name="connsiteY29" fmla="*/ 158877 h 333279"/>
              <a:gd name="connsiteX30" fmla="*/ 74455 w 333435"/>
              <a:gd name="connsiteY30" fmla="*/ 173069 h 333279"/>
              <a:gd name="connsiteX31" fmla="*/ 79312 w 333435"/>
              <a:gd name="connsiteY31" fmla="*/ 178594 h 333279"/>
              <a:gd name="connsiteX32" fmla="*/ 88647 w 333435"/>
              <a:gd name="connsiteY32" fmla="*/ 196120 h 333279"/>
              <a:gd name="connsiteX33" fmla="*/ 99886 w 333435"/>
              <a:gd name="connsiteY33" fmla="*/ 230600 h 333279"/>
              <a:gd name="connsiteX34" fmla="*/ 109221 w 333435"/>
              <a:gd name="connsiteY34" fmla="*/ 242888 h 333279"/>
              <a:gd name="connsiteX35" fmla="*/ 125413 w 333435"/>
              <a:gd name="connsiteY35" fmla="*/ 222694 h 333279"/>
              <a:gd name="connsiteX36" fmla="*/ 124842 w 333435"/>
              <a:gd name="connsiteY36" fmla="*/ 223456 h 333279"/>
              <a:gd name="connsiteX37" fmla="*/ 123889 w 333435"/>
              <a:gd name="connsiteY37" fmla="*/ 223742 h 333279"/>
              <a:gd name="connsiteX38" fmla="*/ 122937 w 333435"/>
              <a:gd name="connsiteY38" fmla="*/ 223456 h 333279"/>
              <a:gd name="connsiteX39" fmla="*/ 122461 w 333435"/>
              <a:gd name="connsiteY39" fmla="*/ 222980 h 333279"/>
              <a:gd name="connsiteX40" fmla="*/ 111316 w 333435"/>
              <a:gd name="connsiteY40" fmla="*/ 188690 h 333279"/>
              <a:gd name="connsiteX41" fmla="*/ 98172 w 333435"/>
              <a:gd name="connsiteY41" fmla="*/ 164021 h 333279"/>
              <a:gd name="connsiteX42" fmla="*/ 91409 w 333435"/>
              <a:gd name="connsiteY42" fmla="*/ 156305 h 333279"/>
              <a:gd name="connsiteX43" fmla="*/ 59024 w 333435"/>
              <a:gd name="connsiteY43" fmla="*/ 136303 h 333279"/>
              <a:gd name="connsiteX44" fmla="*/ 25020 w 333435"/>
              <a:gd name="connsiteY44" fmla="*/ 125349 h 333279"/>
              <a:gd name="connsiteX45" fmla="*/ 24258 w 333435"/>
              <a:gd name="connsiteY45" fmla="*/ 124778 h 333279"/>
              <a:gd name="connsiteX46" fmla="*/ 23972 w 333435"/>
              <a:gd name="connsiteY46" fmla="*/ 123825 h 333279"/>
              <a:gd name="connsiteX47" fmla="*/ 24258 w 333435"/>
              <a:gd name="connsiteY47" fmla="*/ 122873 h 333279"/>
              <a:gd name="connsiteX48" fmla="*/ 24734 w 333435"/>
              <a:gd name="connsiteY48" fmla="*/ 122396 h 333279"/>
              <a:gd name="connsiteX49" fmla="*/ 59215 w 333435"/>
              <a:gd name="connsiteY49" fmla="*/ 111252 h 333279"/>
              <a:gd name="connsiteX50" fmla="*/ 91028 w 333435"/>
              <a:gd name="connsiteY50" fmla="*/ 91154 h 333279"/>
              <a:gd name="connsiteX51" fmla="*/ 110364 w 333435"/>
              <a:gd name="connsiteY51" fmla="*/ 59912 h 333279"/>
              <a:gd name="connsiteX52" fmla="*/ 121699 w 333435"/>
              <a:gd name="connsiteY52" fmla="*/ 25051 h 333279"/>
              <a:gd name="connsiteX53" fmla="*/ 122270 w 333435"/>
              <a:gd name="connsiteY53" fmla="*/ 24289 h 333279"/>
              <a:gd name="connsiteX54" fmla="*/ 123223 w 333435"/>
              <a:gd name="connsiteY54" fmla="*/ 24003 h 333279"/>
              <a:gd name="connsiteX55" fmla="*/ 124175 w 333435"/>
              <a:gd name="connsiteY55" fmla="*/ 24289 h 333279"/>
              <a:gd name="connsiteX56" fmla="*/ 124651 w 333435"/>
              <a:gd name="connsiteY56" fmla="*/ 24765 h 333279"/>
              <a:gd name="connsiteX57" fmla="*/ 135796 w 333435"/>
              <a:gd name="connsiteY57" fmla="*/ 59055 h 333279"/>
              <a:gd name="connsiteX58" fmla="*/ 155703 w 333435"/>
              <a:gd name="connsiteY58" fmla="*/ 91250 h 333279"/>
              <a:gd name="connsiteX59" fmla="*/ 188088 w 333435"/>
              <a:gd name="connsiteY59" fmla="*/ 111252 h 333279"/>
              <a:gd name="connsiteX60" fmla="*/ 222378 w 333435"/>
              <a:gd name="connsiteY60" fmla="*/ 122396 h 333279"/>
              <a:gd name="connsiteX61" fmla="*/ 223045 w 333435"/>
              <a:gd name="connsiteY61" fmla="*/ 122587 h 333279"/>
              <a:gd name="connsiteX62" fmla="*/ 223616 w 333435"/>
              <a:gd name="connsiteY62" fmla="*/ 123063 h 333279"/>
              <a:gd name="connsiteX63" fmla="*/ 223902 w 333435"/>
              <a:gd name="connsiteY63" fmla="*/ 124016 h 333279"/>
              <a:gd name="connsiteX64" fmla="*/ 223616 w 333435"/>
              <a:gd name="connsiteY64" fmla="*/ 124968 h 333279"/>
              <a:gd name="connsiteX65" fmla="*/ 223140 w 333435"/>
              <a:gd name="connsiteY65" fmla="*/ 125444 h 333279"/>
              <a:gd name="connsiteX66" fmla="*/ 188755 w 333435"/>
              <a:gd name="connsiteY66" fmla="*/ 136589 h 333279"/>
              <a:gd name="connsiteX67" fmla="*/ 156465 w 333435"/>
              <a:gd name="connsiteY67" fmla="*/ 156591 h 333279"/>
              <a:gd name="connsiteX68" fmla="*/ 136558 w 333435"/>
              <a:gd name="connsiteY68" fmla="*/ 188881 h 333279"/>
              <a:gd name="connsiteX69" fmla="*/ 125509 w 333435"/>
              <a:gd name="connsiteY69" fmla="*/ 222885 h 333279"/>
              <a:gd name="connsiteX70" fmla="*/ 256001 w 333435"/>
              <a:gd name="connsiteY70" fmla="*/ 329851 h 333279"/>
              <a:gd name="connsiteX71" fmla="*/ 266669 w 333435"/>
              <a:gd name="connsiteY71" fmla="*/ 333280 h 333279"/>
              <a:gd name="connsiteX72" fmla="*/ 266669 w 333435"/>
              <a:gd name="connsiteY72" fmla="*/ 333280 h 333279"/>
              <a:gd name="connsiteX73" fmla="*/ 277528 w 333435"/>
              <a:gd name="connsiteY73" fmla="*/ 329851 h 333279"/>
              <a:gd name="connsiteX74" fmla="*/ 284290 w 333435"/>
              <a:gd name="connsiteY74" fmla="*/ 320707 h 333279"/>
              <a:gd name="connsiteX75" fmla="*/ 289720 w 333435"/>
              <a:gd name="connsiteY75" fmla="*/ 304038 h 333279"/>
              <a:gd name="connsiteX76" fmla="*/ 295149 w 333435"/>
              <a:gd name="connsiteY76" fmla="*/ 295180 h 333279"/>
              <a:gd name="connsiteX77" fmla="*/ 304007 w 333435"/>
              <a:gd name="connsiteY77" fmla="*/ 289751 h 333279"/>
              <a:gd name="connsiteX78" fmla="*/ 321057 w 333435"/>
              <a:gd name="connsiteY78" fmla="*/ 284226 h 333279"/>
              <a:gd name="connsiteX79" fmla="*/ 328201 w 333435"/>
              <a:gd name="connsiteY79" fmla="*/ 279654 h 333279"/>
              <a:gd name="connsiteX80" fmla="*/ 332582 w 333435"/>
              <a:gd name="connsiteY80" fmla="*/ 272415 h 333279"/>
              <a:gd name="connsiteX81" fmla="*/ 333249 w 333435"/>
              <a:gd name="connsiteY81" fmla="*/ 263938 h 333279"/>
              <a:gd name="connsiteX82" fmla="*/ 330106 w 333435"/>
              <a:gd name="connsiteY82" fmla="*/ 256032 h 333279"/>
              <a:gd name="connsiteX83" fmla="*/ 320485 w 333435"/>
              <a:gd name="connsiteY83" fmla="*/ 249079 h 333279"/>
              <a:gd name="connsiteX84" fmla="*/ 303721 w 333435"/>
              <a:gd name="connsiteY84" fmla="*/ 243650 h 333279"/>
              <a:gd name="connsiteX85" fmla="*/ 294863 w 333435"/>
              <a:gd name="connsiteY85" fmla="*/ 238220 h 333279"/>
              <a:gd name="connsiteX86" fmla="*/ 289434 w 333435"/>
              <a:gd name="connsiteY86" fmla="*/ 229362 h 333279"/>
              <a:gd name="connsiteX87" fmla="*/ 283909 w 333435"/>
              <a:gd name="connsiteY87" fmla="*/ 212312 h 333279"/>
              <a:gd name="connsiteX88" fmla="*/ 277147 w 333435"/>
              <a:gd name="connsiteY88" fmla="*/ 203359 h 333279"/>
              <a:gd name="connsiteX89" fmla="*/ 269241 w 333435"/>
              <a:gd name="connsiteY89" fmla="*/ 200120 h 333279"/>
              <a:gd name="connsiteX90" fmla="*/ 260668 w 333435"/>
              <a:gd name="connsiteY90" fmla="*/ 200787 h 333279"/>
              <a:gd name="connsiteX91" fmla="*/ 253334 w 333435"/>
              <a:gd name="connsiteY91" fmla="*/ 205264 h 333279"/>
              <a:gd name="connsiteX92" fmla="*/ 248857 w 333435"/>
              <a:gd name="connsiteY92" fmla="*/ 212503 h 333279"/>
              <a:gd name="connsiteX93" fmla="*/ 243428 w 333435"/>
              <a:gd name="connsiteY93" fmla="*/ 229267 h 333279"/>
              <a:gd name="connsiteX94" fmla="*/ 238094 w 333435"/>
              <a:gd name="connsiteY94" fmla="*/ 238030 h 333279"/>
              <a:gd name="connsiteX95" fmla="*/ 229522 w 333435"/>
              <a:gd name="connsiteY95" fmla="*/ 243554 h 333279"/>
              <a:gd name="connsiteX96" fmla="*/ 212472 w 333435"/>
              <a:gd name="connsiteY96" fmla="*/ 249079 h 333279"/>
              <a:gd name="connsiteX97" fmla="*/ 203518 w 333435"/>
              <a:gd name="connsiteY97" fmla="*/ 255937 h 333279"/>
              <a:gd name="connsiteX98" fmla="*/ 200185 w 333435"/>
              <a:gd name="connsiteY98" fmla="*/ 266700 h 333279"/>
              <a:gd name="connsiteX99" fmla="*/ 203709 w 333435"/>
              <a:gd name="connsiteY99" fmla="*/ 277463 h 333279"/>
              <a:gd name="connsiteX100" fmla="*/ 212853 w 333435"/>
              <a:gd name="connsiteY100" fmla="*/ 284131 h 333279"/>
              <a:gd name="connsiteX101" fmla="*/ 229522 w 333435"/>
              <a:gd name="connsiteY101" fmla="*/ 289560 h 333279"/>
              <a:gd name="connsiteX102" fmla="*/ 238380 w 333435"/>
              <a:gd name="connsiteY102" fmla="*/ 295085 h 333279"/>
              <a:gd name="connsiteX103" fmla="*/ 243809 w 333435"/>
              <a:gd name="connsiteY103" fmla="*/ 303943 h 333279"/>
              <a:gd name="connsiteX104" fmla="*/ 249334 w 333435"/>
              <a:gd name="connsiteY104" fmla="*/ 320993 h 333279"/>
              <a:gd name="connsiteX105" fmla="*/ 256096 w 333435"/>
              <a:gd name="connsiteY105" fmla="*/ 329946 h 333279"/>
              <a:gd name="connsiteX106" fmla="*/ 236761 w 333435"/>
              <a:gd name="connsiteY106" fmla="*/ 266986 h 333279"/>
              <a:gd name="connsiteX107" fmla="*/ 235618 w 333435"/>
              <a:gd name="connsiteY107" fmla="*/ 266605 h 333279"/>
              <a:gd name="connsiteX108" fmla="*/ 236951 w 333435"/>
              <a:gd name="connsiteY108" fmla="*/ 266129 h 333279"/>
              <a:gd name="connsiteX109" fmla="*/ 254858 w 333435"/>
              <a:gd name="connsiteY109" fmla="*/ 254794 h 333279"/>
              <a:gd name="connsiteX110" fmla="*/ 265907 w 333435"/>
              <a:gd name="connsiteY110" fmla="*/ 236696 h 333279"/>
              <a:gd name="connsiteX111" fmla="*/ 266288 w 333435"/>
              <a:gd name="connsiteY111" fmla="*/ 235553 h 333279"/>
              <a:gd name="connsiteX112" fmla="*/ 266669 w 333435"/>
              <a:gd name="connsiteY112" fmla="*/ 236792 h 333279"/>
              <a:gd name="connsiteX113" fmla="*/ 277909 w 333435"/>
              <a:gd name="connsiteY113" fmla="*/ 254984 h 333279"/>
              <a:gd name="connsiteX114" fmla="*/ 296101 w 333435"/>
              <a:gd name="connsiteY114" fmla="*/ 266224 h 333279"/>
              <a:gd name="connsiteX115" fmla="*/ 297625 w 333435"/>
              <a:gd name="connsiteY115" fmla="*/ 266700 h 333279"/>
              <a:gd name="connsiteX116" fmla="*/ 296482 w 333435"/>
              <a:gd name="connsiteY116" fmla="*/ 267081 h 333279"/>
              <a:gd name="connsiteX117" fmla="*/ 278290 w 333435"/>
              <a:gd name="connsiteY117" fmla="*/ 278321 h 333279"/>
              <a:gd name="connsiteX118" fmla="*/ 267050 w 333435"/>
              <a:gd name="connsiteY118" fmla="*/ 296513 h 333279"/>
              <a:gd name="connsiteX119" fmla="*/ 266669 w 333435"/>
              <a:gd name="connsiteY119" fmla="*/ 297656 h 333279"/>
              <a:gd name="connsiteX120" fmla="*/ 266288 w 333435"/>
              <a:gd name="connsiteY120" fmla="*/ 296513 h 333279"/>
              <a:gd name="connsiteX121" fmla="*/ 255049 w 333435"/>
              <a:gd name="connsiteY121" fmla="*/ 278225 h 333279"/>
              <a:gd name="connsiteX122" fmla="*/ 236761 w 333435"/>
              <a:gd name="connsiteY122" fmla="*/ 266986 h 333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333435" h="333279">
                <a:moveTo>
                  <a:pt x="109221" y="242888"/>
                </a:moveTo>
                <a:cubicBezTo>
                  <a:pt x="113507" y="245936"/>
                  <a:pt x="118651" y="247555"/>
                  <a:pt x="123889" y="247555"/>
                </a:cubicBezTo>
                <a:cubicBezTo>
                  <a:pt x="129128" y="247555"/>
                  <a:pt x="134272" y="245936"/>
                  <a:pt x="138558" y="242983"/>
                </a:cubicBezTo>
                <a:cubicBezTo>
                  <a:pt x="142368" y="240221"/>
                  <a:pt x="145416" y="236506"/>
                  <a:pt x="147321" y="232124"/>
                </a:cubicBezTo>
                <a:lnTo>
                  <a:pt x="159132" y="196215"/>
                </a:lnTo>
                <a:cubicBezTo>
                  <a:pt x="161989" y="187547"/>
                  <a:pt x="166847" y="179737"/>
                  <a:pt x="173324" y="173260"/>
                </a:cubicBezTo>
                <a:cubicBezTo>
                  <a:pt x="179801" y="166783"/>
                  <a:pt x="187612" y="161925"/>
                  <a:pt x="196279" y="159068"/>
                </a:cubicBezTo>
                <a:lnTo>
                  <a:pt x="230855" y="147828"/>
                </a:lnTo>
                <a:cubicBezTo>
                  <a:pt x="235808" y="146114"/>
                  <a:pt x="240094" y="142875"/>
                  <a:pt x="243142" y="138494"/>
                </a:cubicBezTo>
                <a:cubicBezTo>
                  <a:pt x="246190" y="134207"/>
                  <a:pt x="247810" y="129064"/>
                  <a:pt x="247810" y="123825"/>
                </a:cubicBezTo>
                <a:cubicBezTo>
                  <a:pt x="247810" y="118586"/>
                  <a:pt x="246190" y="113443"/>
                  <a:pt x="243142" y="109157"/>
                </a:cubicBezTo>
                <a:cubicBezTo>
                  <a:pt x="240094" y="104870"/>
                  <a:pt x="235808" y="101632"/>
                  <a:pt x="230855" y="99822"/>
                </a:cubicBezTo>
                <a:lnTo>
                  <a:pt x="195613" y="88487"/>
                </a:lnTo>
                <a:cubicBezTo>
                  <a:pt x="186945" y="85630"/>
                  <a:pt x="179134" y="80772"/>
                  <a:pt x="172657" y="74295"/>
                </a:cubicBezTo>
                <a:cubicBezTo>
                  <a:pt x="166276" y="67913"/>
                  <a:pt x="161418" y="60008"/>
                  <a:pt x="158465" y="51435"/>
                </a:cubicBezTo>
                <a:lnTo>
                  <a:pt x="147226" y="16859"/>
                </a:lnTo>
                <a:cubicBezTo>
                  <a:pt x="145511" y="11906"/>
                  <a:pt x="142273" y="7620"/>
                  <a:pt x="137891" y="4572"/>
                </a:cubicBezTo>
                <a:cubicBezTo>
                  <a:pt x="133605" y="1619"/>
                  <a:pt x="128461" y="0"/>
                  <a:pt x="123223" y="0"/>
                </a:cubicBezTo>
                <a:cubicBezTo>
                  <a:pt x="117984" y="0"/>
                  <a:pt x="112840" y="1619"/>
                  <a:pt x="108554" y="4572"/>
                </a:cubicBezTo>
                <a:cubicBezTo>
                  <a:pt x="104173" y="7715"/>
                  <a:pt x="100934" y="12097"/>
                  <a:pt x="99124" y="17145"/>
                </a:cubicBezTo>
                <a:lnTo>
                  <a:pt x="87790" y="52102"/>
                </a:lnTo>
                <a:cubicBezTo>
                  <a:pt x="84932" y="60389"/>
                  <a:pt x="80265" y="68009"/>
                  <a:pt x="74074" y="74295"/>
                </a:cubicBezTo>
                <a:cubicBezTo>
                  <a:pt x="67787" y="80677"/>
                  <a:pt x="60072" y="85534"/>
                  <a:pt x="51595" y="88487"/>
                </a:cubicBezTo>
                <a:lnTo>
                  <a:pt x="17019" y="99727"/>
                </a:lnTo>
                <a:cubicBezTo>
                  <a:pt x="13304" y="101060"/>
                  <a:pt x="9970" y="103156"/>
                  <a:pt x="7208" y="106013"/>
                </a:cubicBezTo>
                <a:cubicBezTo>
                  <a:pt x="4446" y="108871"/>
                  <a:pt x="2446" y="112300"/>
                  <a:pt x="1207" y="116015"/>
                </a:cubicBezTo>
                <a:cubicBezTo>
                  <a:pt x="-31" y="119729"/>
                  <a:pt x="-317" y="123730"/>
                  <a:pt x="350" y="127635"/>
                </a:cubicBezTo>
                <a:cubicBezTo>
                  <a:pt x="922" y="131540"/>
                  <a:pt x="2446" y="135255"/>
                  <a:pt x="4732" y="138398"/>
                </a:cubicBezTo>
                <a:cubicBezTo>
                  <a:pt x="7875" y="142780"/>
                  <a:pt x="12256" y="146114"/>
                  <a:pt x="17305" y="147828"/>
                </a:cubicBezTo>
                <a:lnTo>
                  <a:pt x="51499" y="158877"/>
                </a:lnTo>
                <a:cubicBezTo>
                  <a:pt x="60167" y="161735"/>
                  <a:pt x="67978" y="166688"/>
                  <a:pt x="74455" y="173069"/>
                </a:cubicBezTo>
                <a:cubicBezTo>
                  <a:pt x="76169" y="174784"/>
                  <a:pt x="77788" y="176689"/>
                  <a:pt x="79312" y="178594"/>
                </a:cubicBezTo>
                <a:cubicBezTo>
                  <a:pt x="83408" y="183833"/>
                  <a:pt x="86551" y="189738"/>
                  <a:pt x="88647" y="196120"/>
                </a:cubicBezTo>
                <a:lnTo>
                  <a:pt x="99886" y="230600"/>
                </a:lnTo>
                <a:cubicBezTo>
                  <a:pt x="101601" y="235553"/>
                  <a:pt x="104839" y="239840"/>
                  <a:pt x="109221" y="242888"/>
                </a:cubicBezTo>
                <a:close/>
                <a:moveTo>
                  <a:pt x="125413" y="222694"/>
                </a:moveTo>
                <a:lnTo>
                  <a:pt x="124842" y="223456"/>
                </a:lnTo>
                <a:cubicBezTo>
                  <a:pt x="124842" y="223456"/>
                  <a:pt x="124175" y="223742"/>
                  <a:pt x="123889" y="223742"/>
                </a:cubicBezTo>
                <a:cubicBezTo>
                  <a:pt x="123508" y="223742"/>
                  <a:pt x="123223" y="223647"/>
                  <a:pt x="122937" y="223456"/>
                </a:cubicBezTo>
                <a:cubicBezTo>
                  <a:pt x="122746" y="223361"/>
                  <a:pt x="122556" y="223171"/>
                  <a:pt x="122461" y="222980"/>
                </a:cubicBezTo>
                <a:lnTo>
                  <a:pt x="111316" y="188690"/>
                </a:lnTo>
                <a:cubicBezTo>
                  <a:pt x="108364" y="179737"/>
                  <a:pt x="103982" y="171450"/>
                  <a:pt x="98172" y="164021"/>
                </a:cubicBezTo>
                <a:cubicBezTo>
                  <a:pt x="96076" y="161258"/>
                  <a:pt x="93790" y="158687"/>
                  <a:pt x="91409" y="156305"/>
                </a:cubicBezTo>
                <a:cubicBezTo>
                  <a:pt x="82265" y="147257"/>
                  <a:pt x="71216" y="140399"/>
                  <a:pt x="59024" y="136303"/>
                </a:cubicBezTo>
                <a:lnTo>
                  <a:pt x="25020" y="125349"/>
                </a:lnTo>
                <a:cubicBezTo>
                  <a:pt x="25020" y="125349"/>
                  <a:pt x="24448" y="124968"/>
                  <a:pt x="24258" y="124778"/>
                </a:cubicBezTo>
                <a:cubicBezTo>
                  <a:pt x="24067" y="124492"/>
                  <a:pt x="23972" y="124206"/>
                  <a:pt x="23972" y="123825"/>
                </a:cubicBezTo>
                <a:cubicBezTo>
                  <a:pt x="23972" y="123444"/>
                  <a:pt x="24067" y="123158"/>
                  <a:pt x="24258" y="122873"/>
                </a:cubicBezTo>
                <a:cubicBezTo>
                  <a:pt x="24353" y="122682"/>
                  <a:pt x="24544" y="122492"/>
                  <a:pt x="24734" y="122396"/>
                </a:cubicBezTo>
                <a:lnTo>
                  <a:pt x="59215" y="111252"/>
                </a:lnTo>
                <a:cubicBezTo>
                  <a:pt x="71216" y="107061"/>
                  <a:pt x="82170" y="100203"/>
                  <a:pt x="91028" y="91154"/>
                </a:cubicBezTo>
                <a:cubicBezTo>
                  <a:pt x="99696" y="82296"/>
                  <a:pt x="106268" y="71628"/>
                  <a:pt x="110364" y="59912"/>
                </a:cubicBezTo>
                <a:lnTo>
                  <a:pt x="121699" y="25051"/>
                </a:lnTo>
                <a:cubicBezTo>
                  <a:pt x="121699" y="25051"/>
                  <a:pt x="121984" y="24479"/>
                  <a:pt x="122270" y="24289"/>
                </a:cubicBezTo>
                <a:cubicBezTo>
                  <a:pt x="122556" y="24098"/>
                  <a:pt x="122842" y="24003"/>
                  <a:pt x="123223" y="24003"/>
                </a:cubicBezTo>
                <a:cubicBezTo>
                  <a:pt x="123604" y="24003"/>
                  <a:pt x="123889" y="24098"/>
                  <a:pt x="124175" y="24289"/>
                </a:cubicBezTo>
                <a:cubicBezTo>
                  <a:pt x="124366" y="24384"/>
                  <a:pt x="124556" y="24575"/>
                  <a:pt x="124651" y="24765"/>
                </a:cubicBezTo>
                <a:lnTo>
                  <a:pt x="135796" y="59055"/>
                </a:lnTo>
                <a:cubicBezTo>
                  <a:pt x="139891" y="71152"/>
                  <a:pt x="146654" y="82201"/>
                  <a:pt x="155703" y="91250"/>
                </a:cubicBezTo>
                <a:cubicBezTo>
                  <a:pt x="164847" y="100298"/>
                  <a:pt x="175896" y="107156"/>
                  <a:pt x="188088" y="111252"/>
                </a:cubicBezTo>
                <a:lnTo>
                  <a:pt x="222378" y="122396"/>
                </a:lnTo>
                <a:lnTo>
                  <a:pt x="223045" y="122587"/>
                </a:lnTo>
                <a:cubicBezTo>
                  <a:pt x="223045" y="122587"/>
                  <a:pt x="223426" y="122873"/>
                  <a:pt x="223616" y="123063"/>
                </a:cubicBezTo>
                <a:cubicBezTo>
                  <a:pt x="223807" y="123349"/>
                  <a:pt x="223902" y="123634"/>
                  <a:pt x="223902" y="124016"/>
                </a:cubicBezTo>
                <a:cubicBezTo>
                  <a:pt x="223902" y="124397"/>
                  <a:pt x="223902" y="124682"/>
                  <a:pt x="223616" y="124968"/>
                </a:cubicBezTo>
                <a:cubicBezTo>
                  <a:pt x="223521" y="125159"/>
                  <a:pt x="223330" y="125349"/>
                  <a:pt x="223140" y="125444"/>
                </a:cubicBezTo>
                <a:lnTo>
                  <a:pt x="188755" y="136589"/>
                </a:lnTo>
                <a:cubicBezTo>
                  <a:pt x="176563" y="140589"/>
                  <a:pt x="165514" y="147447"/>
                  <a:pt x="156465" y="156591"/>
                </a:cubicBezTo>
                <a:cubicBezTo>
                  <a:pt x="147416" y="165640"/>
                  <a:pt x="140558" y="176784"/>
                  <a:pt x="136558" y="188881"/>
                </a:cubicBezTo>
                <a:lnTo>
                  <a:pt x="125509" y="222885"/>
                </a:lnTo>
                <a:close/>
                <a:moveTo>
                  <a:pt x="256001" y="329851"/>
                </a:moveTo>
                <a:cubicBezTo>
                  <a:pt x="259144" y="332042"/>
                  <a:pt x="262859" y="333280"/>
                  <a:pt x="266669" y="333280"/>
                </a:cubicBezTo>
                <a:lnTo>
                  <a:pt x="266669" y="333280"/>
                </a:lnTo>
                <a:cubicBezTo>
                  <a:pt x="270574" y="333280"/>
                  <a:pt x="274384" y="332042"/>
                  <a:pt x="277528" y="329851"/>
                </a:cubicBezTo>
                <a:cubicBezTo>
                  <a:pt x="280671" y="327565"/>
                  <a:pt x="283052" y="324422"/>
                  <a:pt x="284290" y="320707"/>
                </a:cubicBezTo>
                <a:lnTo>
                  <a:pt x="289720" y="304038"/>
                </a:lnTo>
                <a:cubicBezTo>
                  <a:pt x="290863" y="300704"/>
                  <a:pt x="292672" y="297656"/>
                  <a:pt x="295149" y="295180"/>
                </a:cubicBezTo>
                <a:cubicBezTo>
                  <a:pt x="297625" y="292703"/>
                  <a:pt x="300673" y="290798"/>
                  <a:pt x="304007" y="289751"/>
                </a:cubicBezTo>
                <a:lnTo>
                  <a:pt x="321057" y="284226"/>
                </a:lnTo>
                <a:cubicBezTo>
                  <a:pt x="323724" y="283274"/>
                  <a:pt x="326200" y="281750"/>
                  <a:pt x="328201" y="279654"/>
                </a:cubicBezTo>
                <a:cubicBezTo>
                  <a:pt x="330201" y="277559"/>
                  <a:pt x="331725" y="275082"/>
                  <a:pt x="332582" y="272415"/>
                </a:cubicBezTo>
                <a:cubicBezTo>
                  <a:pt x="333439" y="269653"/>
                  <a:pt x="333630" y="266795"/>
                  <a:pt x="333249" y="263938"/>
                </a:cubicBezTo>
                <a:cubicBezTo>
                  <a:pt x="332773" y="261080"/>
                  <a:pt x="331725" y="258413"/>
                  <a:pt x="330106" y="256032"/>
                </a:cubicBezTo>
                <a:cubicBezTo>
                  <a:pt x="327724" y="252698"/>
                  <a:pt x="324391" y="250317"/>
                  <a:pt x="320485" y="249079"/>
                </a:cubicBezTo>
                <a:lnTo>
                  <a:pt x="303721" y="243650"/>
                </a:lnTo>
                <a:cubicBezTo>
                  <a:pt x="300388" y="242506"/>
                  <a:pt x="297340" y="240697"/>
                  <a:pt x="294863" y="238220"/>
                </a:cubicBezTo>
                <a:cubicBezTo>
                  <a:pt x="292387" y="235744"/>
                  <a:pt x="290482" y="232696"/>
                  <a:pt x="289434" y="229362"/>
                </a:cubicBezTo>
                <a:lnTo>
                  <a:pt x="283909" y="212312"/>
                </a:lnTo>
                <a:cubicBezTo>
                  <a:pt x="282671" y="208693"/>
                  <a:pt x="280290" y="205550"/>
                  <a:pt x="277147" y="203359"/>
                </a:cubicBezTo>
                <a:cubicBezTo>
                  <a:pt x="274765" y="201644"/>
                  <a:pt x="272098" y="200597"/>
                  <a:pt x="269241" y="200120"/>
                </a:cubicBezTo>
                <a:cubicBezTo>
                  <a:pt x="266383" y="199644"/>
                  <a:pt x="263431" y="199930"/>
                  <a:pt x="260668" y="200787"/>
                </a:cubicBezTo>
                <a:cubicBezTo>
                  <a:pt x="257906" y="201644"/>
                  <a:pt x="255430" y="203168"/>
                  <a:pt x="253334" y="205264"/>
                </a:cubicBezTo>
                <a:cubicBezTo>
                  <a:pt x="251239" y="207264"/>
                  <a:pt x="249715" y="209836"/>
                  <a:pt x="248857" y="212503"/>
                </a:cubicBezTo>
                <a:lnTo>
                  <a:pt x="243428" y="229267"/>
                </a:lnTo>
                <a:cubicBezTo>
                  <a:pt x="242380" y="232505"/>
                  <a:pt x="240571" y="235553"/>
                  <a:pt x="238094" y="238030"/>
                </a:cubicBezTo>
                <a:cubicBezTo>
                  <a:pt x="235713" y="240506"/>
                  <a:pt x="232760" y="242411"/>
                  <a:pt x="229522" y="243554"/>
                </a:cubicBezTo>
                <a:lnTo>
                  <a:pt x="212472" y="249079"/>
                </a:lnTo>
                <a:cubicBezTo>
                  <a:pt x="208852" y="250317"/>
                  <a:pt x="205709" y="252794"/>
                  <a:pt x="203518" y="255937"/>
                </a:cubicBezTo>
                <a:cubicBezTo>
                  <a:pt x="201328" y="259080"/>
                  <a:pt x="200089" y="262890"/>
                  <a:pt x="200185" y="266700"/>
                </a:cubicBezTo>
                <a:cubicBezTo>
                  <a:pt x="200280" y="270510"/>
                  <a:pt x="201423" y="274320"/>
                  <a:pt x="203709" y="277463"/>
                </a:cubicBezTo>
                <a:cubicBezTo>
                  <a:pt x="205995" y="280607"/>
                  <a:pt x="209138" y="282893"/>
                  <a:pt x="212853" y="284131"/>
                </a:cubicBezTo>
                <a:lnTo>
                  <a:pt x="229522" y="289560"/>
                </a:lnTo>
                <a:cubicBezTo>
                  <a:pt x="232855" y="290703"/>
                  <a:pt x="235903" y="292513"/>
                  <a:pt x="238380" y="295085"/>
                </a:cubicBezTo>
                <a:cubicBezTo>
                  <a:pt x="240856" y="297561"/>
                  <a:pt x="242761" y="300609"/>
                  <a:pt x="243809" y="303943"/>
                </a:cubicBezTo>
                <a:lnTo>
                  <a:pt x="249334" y="320993"/>
                </a:lnTo>
                <a:cubicBezTo>
                  <a:pt x="250572" y="324612"/>
                  <a:pt x="252953" y="327755"/>
                  <a:pt x="256096" y="329946"/>
                </a:cubicBezTo>
                <a:close/>
                <a:moveTo>
                  <a:pt x="236761" y="266986"/>
                </a:moveTo>
                <a:lnTo>
                  <a:pt x="235618" y="266605"/>
                </a:lnTo>
                <a:lnTo>
                  <a:pt x="236951" y="266129"/>
                </a:lnTo>
                <a:cubicBezTo>
                  <a:pt x="243714" y="263747"/>
                  <a:pt x="249905" y="259937"/>
                  <a:pt x="254858" y="254794"/>
                </a:cubicBezTo>
                <a:cubicBezTo>
                  <a:pt x="259906" y="249650"/>
                  <a:pt x="263621" y="243459"/>
                  <a:pt x="265907" y="236696"/>
                </a:cubicBezTo>
                <a:lnTo>
                  <a:pt x="266288" y="235553"/>
                </a:lnTo>
                <a:lnTo>
                  <a:pt x="266669" y="236792"/>
                </a:lnTo>
                <a:cubicBezTo>
                  <a:pt x="268955" y="243650"/>
                  <a:pt x="272765" y="249841"/>
                  <a:pt x="277909" y="254984"/>
                </a:cubicBezTo>
                <a:cubicBezTo>
                  <a:pt x="283052" y="260128"/>
                  <a:pt x="289243" y="263938"/>
                  <a:pt x="296101" y="266224"/>
                </a:cubicBezTo>
                <a:lnTo>
                  <a:pt x="297625" y="266700"/>
                </a:lnTo>
                <a:lnTo>
                  <a:pt x="296482" y="267081"/>
                </a:lnTo>
                <a:cubicBezTo>
                  <a:pt x="289624" y="269367"/>
                  <a:pt x="283338" y="273177"/>
                  <a:pt x="278290" y="278321"/>
                </a:cubicBezTo>
                <a:cubicBezTo>
                  <a:pt x="273146" y="283464"/>
                  <a:pt x="269336" y="289655"/>
                  <a:pt x="267050" y="296513"/>
                </a:cubicBezTo>
                <a:lnTo>
                  <a:pt x="266669" y="297656"/>
                </a:lnTo>
                <a:lnTo>
                  <a:pt x="266288" y="296513"/>
                </a:lnTo>
                <a:cubicBezTo>
                  <a:pt x="264002" y="289655"/>
                  <a:pt x="260192" y="283369"/>
                  <a:pt x="255049" y="278225"/>
                </a:cubicBezTo>
                <a:cubicBezTo>
                  <a:pt x="249905" y="273082"/>
                  <a:pt x="243619" y="269272"/>
                  <a:pt x="236761" y="266986"/>
                </a:cubicBezTo>
                <a:close/>
              </a:path>
            </a:pathLst>
          </a:custGeom>
          <a:solidFill>
            <a:srgbClr val="291817"/>
          </a:solidFill>
          <a:ln w="952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mj-lt"/>
              <a:ea typeface="+mn-ea"/>
              <a:cs typeface="+mn-cs"/>
            </a:endParaRPr>
          </a:p>
        </p:txBody>
      </p:sp>
      <p:grpSp>
        <p:nvGrpSpPr>
          <p:cNvPr id="58" name="Group 57">
            <a:extLst>
              <a:ext uri="{FF2B5EF4-FFF2-40B4-BE49-F238E27FC236}">
                <a16:creationId xmlns:a16="http://schemas.microsoft.com/office/drawing/2014/main" id="{F830E89F-3D50-7396-E7B5-5BDE7702890F}"/>
              </a:ext>
              <a:ext uri="{C183D7F6-B498-43B3-948B-1728B52AA6E4}">
                <adec:decorative xmlns:adec="http://schemas.microsoft.com/office/drawing/2017/decorative" val="1"/>
              </a:ext>
            </a:extLst>
          </p:cNvPr>
          <p:cNvGrpSpPr/>
          <p:nvPr/>
        </p:nvGrpSpPr>
        <p:grpSpPr>
          <a:xfrm>
            <a:off x="6496266" y="899206"/>
            <a:ext cx="3756867" cy="681779"/>
            <a:chOff x="6496266" y="811742"/>
            <a:chExt cx="3756867" cy="681779"/>
          </a:xfrm>
        </p:grpSpPr>
        <p:sp>
          <p:nvSpPr>
            <p:cNvPr id="35" name="Rectangle: Rounded Corners 34">
              <a:extLst>
                <a:ext uri="{FF2B5EF4-FFF2-40B4-BE49-F238E27FC236}">
                  <a16:creationId xmlns:a16="http://schemas.microsoft.com/office/drawing/2014/main" id="{A0F57BF8-B822-20D3-667B-0B50806229B6}"/>
                </a:ext>
              </a:extLst>
            </p:cNvPr>
            <p:cNvSpPr/>
            <p:nvPr/>
          </p:nvSpPr>
          <p:spPr bwMode="auto">
            <a:xfrm>
              <a:off x="6496267" y="811742"/>
              <a:ext cx="1473762" cy="203200"/>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91F2C"/>
                </a:solidFill>
                <a:effectLst/>
                <a:uLnTx/>
                <a:uFillTx/>
                <a:latin typeface="+mj-lt"/>
                <a:ea typeface="Segoe UI" pitchFamily="34" charset="0"/>
                <a:cs typeface="Segoe UI" pitchFamily="34" charset="0"/>
              </a:endParaRPr>
            </a:p>
          </p:txBody>
        </p:sp>
        <p:sp>
          <p:nvSpPr>
            <p:cNvPr id="36" name="Rectangle: Rounded Corners 35">
              <a:extLst>
                <a:ext uri="{FF2B5EF4-FFF2-40B4-BE49-F238E27FC236}">
                  <a16:creationId xmlns:a16="http://schemas.microsoft.com/office/drawing/2014/main" id="{034A4042-1C40-868A-D677-D4BD2C000AA4}"/>
                </a:ext>
              </a:extLst>
            </p:cNvPr>
            <p:cNvSpPr/>
            <p:nvPr/>
          </p:nvSpPr>
          <p:spPr bwMode="auto">
            <a:xfrm>
              <a:off x="6496266" y="1084626"/>
              <a:ext cx="3756867" cy="167934"/>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sp>
          <p:nvSpPr>
            <p:cNvPr id="37" name="Rectangle: Rounded Corners 36">
              <a:extLst>
                <a:ext uri="{FF2B5EF4-FFF2-40B4-BE49-F238E27FC236}">
                  <a16:creationId xmlns:a16="http://schemas.microsoft.com/office/drawing/2014/main" id="{DB8A0450-D531-A7F3-9A54-1E60ACEB9114}"/>
                </a:ext>
              </a:extLst>
            </p:cNvPr>
            <p:cNvSpPr/>
            <p:nvPr/>
          </p:nvSpPr>
          <p:spPr bwMode="auto">
            <a:xfrm>
              <a:off x="6496266" y="1305385"/>
              <a:ext cx="2807017" cy="188136"/>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grpSp>
      <p:grpSp>
        <p:nvGrpSpPr>
          <p:cNvPr id="59" name="Group 58">
            <a:extLst>
              <a:ext uri="{FF2B5EF4-FFF2-40B4-BE49-F238E27FC236}">
                <a16:creationId xmlns:a16="http://schemas.microsoft.com/office/drawing/2014/main" id="{1D986C9B-3E98-3C86-5065-EC53AD8156A9}"/>
              </a:ext>
              <a:ext uri="{C183D7F6-B498-43B3-948B-1728B52AA6E4}">
                <adec:decorative xmlns:adec="http://schemas.microsoft.com/office/drawing/2017/decorative" val="1"/>
              </a:ext>
            </a:extLst>
          </p:cNvPr>
          <p:cNvGrpSpPr/>
          <p:nvPr/>
        </p:nvGrpSpPr>
        <p:grpSpPr>
          <a:xfrm>
            <a:off x="6496266" y="1970908"/>
            <a:ext cx="3483389" cy="696844"/>
            <a:chOff x="6496266" y="1929342"/>
            <a:chExt cx="3092235" cy="696844"/>
          </a:xfrm>
        </p:grpSpPr>
        <p:sp>
          <p:nvSpPr>
            <p:cNvPr id="39" name="Rectangle: Rounded Corners 38">
              <a:extLst>
                <a:ext uri="{FF2B5EF4-FFF2-40B4-BE49-F238E27FC236}">
                  <a16:creationId xmlns:a16="http://schemas.microsoft.com/office/drawing/2014/main" id="{C951C2CC-E1B9-EF18-131E-42DB6717D7D9}"/>
                </a:ext>
              </a:extLst>
            </p:cNvPr>
            <p:cNvSpPr/>
            <p:nvPr/>
          </p:nvSpPr>
          <p:spPr bwMode="auto">
            <a:xfrm>
              <a:off x="6496267" y="1929342"/>
              <a:ext cx="1423483" cy="215117"/>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sp>
          <p:nvSpPr>
            <p:cNvPr id="40" name="Rectangle: Rounded Corners 39">
              <a:extLst>
                <a:ext uri="{FF2B5EF4-FFF2-40B4-BE49-F238E27FC236}">
                  <a16:creationId xmlns:a16="http://schemas.microsoft.com/office/drawing/2014/main" id="{A318BEAD-AF4E-BE64-048F-39DC26D59045}"/>
                </a:ext>
              </a:extLst>
            </p:cNvPr>
            <p:cNvSpPr/>
            <p:nvPr/>
          </p:nvSpPr>
          <p:spPr bwMode="auto">
            <a:xfrm>
              <a:off x="6496267" y="2202227"/>
              <a:ext cx="3092234" cy="167934"/>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sp>
          <p:nvSpPr>
            <p:cNvPr id="41" name="Rectangle: Rounded Corners 40">
              <a:extLst>
                <a:ext uri="{FF2B5EF4-FFF2-40B4-BE49-F238E27FC236}">
                  <a16:creationId xmlns:a16="http://schemas.microsoft.com/office/drawing/2014/main" id="{39CFF302-FBBF-8EA1-8300-8D9433D59DA8}"/>
                </a:ext>
              </a:extLst>
            </p:cNvPr>
            <p:cNvSpPr/>
            <p:nvPr/>
          </p:nvSpPr>
          <p:spPr bwMode="auto">
            <a:xfrm>
              <a:off x="6496266" y="2422986"/>
              <a:ext cx="2759821" cy="203200"/>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grpSp>
      <p:grpSp>
        <p:nvGrpSpPr>
          <p:cNvPr id="60" name="Group 59">
            <a:extLst>
              <a:ext uri="{FF2B5EF4-FFF2-40B4-BE49-F238E27FC236}">
                <a16:creationId xmlns:a16="http://schemas.microsoft.com/office/drawing/2014/main" id="{084271D4-EF95-2503-6A60-66993191DB64}"/>
              </a:ext>
              <a:ext uri="{C183D7F6-B498-43B3-948B-1728B52AA6E4}">
                <adec:decorative xmlns:adec="http://schemas.microsoft.com/office/drawing/2017/decorative" val="1"/>
              </a:ext>
            </a:extLst>
          </p:cNvPr>
          <p:cNvGrpSpPr/>
          <p:nvPr/>
        </p:nvGrpSpPr>
        <p:grpSpPr>
          <a:xfrm>
            <a:off x="6496267" y="3059732"/>
            <a:ext cx="3727232" cy="696843"/>
            <a:chOff x="6496267" y="3030494"/>
            <a:chExt cx="3390028" cy="696843"/>
          </a:xfrm>
        </p:grpSpPr>
        <p:sp>
          <p:nvSpPr>
            <p:cNvPr id="43" name="Rectangle: Rounded Corners 42">
              <a:extLst>
                <a:ext uri="{FF2B5EF4-FFF2-40B4-BE49-F238E27FC236}">
                  <a16:creationId xmlns:a16="http://schemas.microsoft.com/office/drawing/2014/main" id="{341A963A-B8D5-021B-8B6C-3C28B3BB0DE9}"/>
                </a:ext>
              </a:extLst>
            </p:cNvPr>
            <p:cNvSpPr/>
            <p:nvPr/>
          </p:nvSpPr>
          <p:spPr bwMode="auto">
            <a:xfrm>
              <a:off x="6496267" y="3030494"/>
              <a:ext cx="1458474" cy="235561"/>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91F2C"/>
                </a:solidFill>
                <a:effectLst/>
                <a:uLnTx/>
                <a:uFillTx/>
                <a:latin typeface="+mj-lt"/>
                <a:ea typeface="Segoe UI" pitchFamily="34" charset="0"/>
                <a:cs typeface="Segoe UI" pitchFamily="34" charset="0"/>
              </a:endParaRPr>
            </a:p>
          </p:txBody>
        </p:sp>
        <p:sp>
          <p:nvSpPr>
            <p:cNvPr id="44" name="Rectangle: Rounded Corners 43">
              <a:extLst>
                <a:ext uri="{FF2B5EF4-FFF2-40B4-BE49-F238E27FC236}">
                  <a16:creationId xmlns:a16="http://schemas.microsoft.com/office/drawing/2014/main" id="{FF8324ED-AF42-E719-A6DC-0BAEEFA0B827}"/>
                </a:ext>
              </a:extLst>
            </p:cNvPr>
            <p:cNvSpPr/>
            <p:nvPr/>
          </p:nvSpPr>
          <p:spPr bwMode="auto">
            <a:xfrm>
              <a:off x="6496267" y="3303379"/>
              <a:ext cx="3390028" cy="167934"/>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sp>
          <p:nvSpPr>
            <p:cNvPr id="45" name="Rectangle: Rounded Corners 44">
              <a:extLst>
                <a:ext uri="{FF2B5EF4-FFF2-40B4-BE49-F238E27FC236}">
                  <a16:creationId xmlns:a16="http://schemas.microsoft.com/office/drawing/2014/main" id="{193DE67D-28F7-626F-DE0D-84B33AB7042C}"/>
                </a:ext>
              </a:extLst>
            </p:cNvPr>
            <p:cNvSpPr/>
            <p:nvPr/>
          </p:nvSpPr>
          <p:spPr bwMode="auto">
            <a:xfrm>
              <a:off x="6496267" y="3524137"/>
              <a:ext cx="2553064" cy="203200"/>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grpSp>
      <p:grpSp>
        <p:nvGrpSpPr>
          <p:cNvPr id="61" name="Group 60">
            <a:extLst>
              <a:ext uri="{FF2B5EF4-FFF2-40B4-BE49-F238E27FC236}">
                <a16:creationId xmlns:a16="http://schemas.microsoft.com/office/drawing/2014/main" id="{06EBBC38-5BE0-1120-62D8-50C42504F8FB}"/>
              </a:ext>
              <a:ext uri="{C183D7F6-B498-43B3-948B-1728B52AA6E4}">
                <adec:decorative xmlns:adec="http://schemas.microsoft.com/office/drawing/2017/decorative" val="1"/>
              </a:ext>
            </a:extLst>
          </p:cNvPr>
          <p:cNvGrpSpPr/>
          <p:nvPr/>
        </p:nvGrpSpPr>
        <p:grpSpPr>
          <a:xfrm>
            <a:off x="6496266" y="4035100"/>
            <a:ext cx="3727233" cy="661577"/>
            <a:chOff x="6496266" y="4164876"/>
            <a:chExt cx="3727233" cy="661577"/>
          </a:xfrm>
        </p:grpSpPr>
        <p:sp>
          <p:nvSpPr>
            <p:cNvPr id="51" name="Rectangle: Rounded Corners 50">
              <a:extLst>
                <a:ext uri="{FF2B5EF4-FFF2-40B4-BE49-F238E27FC236}">
                  <a16:creationId xmlns:a16="http://schemas.microsoft.com/office/drawing/2014/main" id="{0B598372-41D7-3328-59B9-D9BDD9F840AD}"/>
                </a:ext>
              </a:extLst>
            </p:cNvPr>
            <p:cNvSpPr/>
            <p:nvPr/>
          </p:nvSpPr>
          <p:spPr bwMode="auto">
            <a:xfrm>
              <a:off x="6496267" y="4164876"/>
              <a:ext cx="869734" cy="203200"/>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sp>
          <p:nvSpPr>
            <p:cNvPr id="52" name="Rectangle: Rounded Corners 51">
              <a:extLst>
                <a:ext uri="{FF2B5EF4-FFF2-40B4-BE49-F238E27FC236}">
                  <a16:creationId xmlns:a16="http://schemas.microsoft.com/office/drawing/2014/main" id="{0581EAC9-F81B-4977-8A2A-18B3DF14E6B3}"/>
                </a:ext>
              </a:extLst>
            </p:cNvPr>
            <p:cNvSpPr/>
            <p:nvPr/>
          </p:nvSpPr>
          <p:spPr bwMode="auto">
            <a:xfrm>
              <a:off x="6496266" y="4437760"/>
              <a:ext cx="3727233" cy="167934"/>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sp>
          <p:nvSpPr>
            <p:cNvPr id="53" name="Rectangle: Rounded Corners 52">
              <a:extLst>
                <a:ext uri="{FF2B5EF4-FFF2-40B4-BE49-F238E27FC236}">
                  <a16:creationId xmlns:a16="http://schemas.microsoft.com/office/drawing/2014/main" id="{CC9ED0EA-F9D3-D589-6219-CADD427D7BA6}"/>
                </a:ext>
              </a:extLst>
            </p:cNvPr>
            <p:cNvSpPr/>
            <p:nvPr/>
          </p:nvSpPr>
          <p:spPr bwMode="auto">
            <a:xfrm>
              <a:off x="6496267" y="4658519"/>
              <a:ext cx="1825348" cy="167934"/>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grpSp>
      <p:sp>
        <p:nvSpPr>
          <p:cNvPr id="4" name="Rectangle: Rounded Corners 3">
            <a:extLst>
              <a:ext uri="{FF2B5EF4-FFF2-40B4-BE49-F238E27FC236}">
                <a16:creationId xmlns:a16="http://schemas.microsoft.com/office/drawing/2014/main" id="{1DC2FD7B-B0CA-5FBB-7CF3-697CC82CA714}"/>
              </a:ext>
              <a:ext uri="{C183D7F6-B498-43B3-948B-1728B52AA6E4}">
                <adec:decorative xmlns:adec="http://schemas.microsoft.com/office/drawing/2017/decorative" val="1"/>
              </a:ext>
            </a:extLst>
          </p:cNvPr>
          <p:cNvSpPr/>
          <p:nvPr/>
        </p:nvSpPr>
        <p:spPr bwMode="auto">
          <a:xfrm>
            <a:off x="1810618" y="2231775"/>
            <a:ext cx="3922776" cy="2464903"/>
          </a:xfrm>
          <a:prstGeom prst="roundRect">
            <a:avLst>
              <a:gd name="adj" fmla="val 3735"/>
            </a:avLst>
          </a:prstGeom>
          <a:noFill/>
          <a:ln w="15875">
            <a:solidFill>
              <a:srgbClr val="B1B3B3"/>
            </a:solid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pic>
        <p:nvPicPr>
          <p:cNvPr id="5" name="Picture 4" descr="Microsoft Copilot logo">
            <a:extLst>
              <a:ext uri="{FF2B5EF4-FFF2-40B4-BE49-F238E27FC236}">
                <a16:creationId xmlns:a16="http://schemas.microsoft.com/office/drawing/2014/main" id="{96BAAD23-88A7-A22E-B19F-C3CF5A428B06}"/>
              </a:ext>
            </a:extLst>
          </p:cNvPr>
          <p:cNvPicPr>
            <a:picLocks noChangeAspect="1"/>
          </p:cNvPicPr>
          <p:nvPr/>
        </p:nvPicPr>
        <p:blipFill>
          <a:blip r:embed="rId5">
            <a:alphaModFix/>
          </a:blip>
          <a:stretch>
            <a:fillRect/>
          </a:stretch>
        </p:blipFill>
        <p:spPr>
          <a:xfrm>
            <a:off x="1840244" y="1802493"/>
            <a:ext cx="292608" cy="292608"/>
          </a:xfrm>
          <a:prstGeom prst="rect">
            <a:avLst/>
          </a:prstGeom>
          <a:noFill/>
          <a:ln>
            <a:noFill/>
            <a:headEnd type="none" w="med" len="med"/>
            <a:tailEnd type="none" w="med" len="med"/>
          </a:ln>
          <a:effectLst/>
        </p:spPr>
      </p:pic>
      <p:grpSp>
        <p:nvGrpSpPr>
          <p:cNvPr id="2" name="Group 1">
            <a:extLst>
              <a:ext uri="{FF2B5EF4-FFF2-40B4-BE49-F238E27FC236}">
                <a16:creationId xmlns:a16="http://schemas.microsoft.com/office/drawing/2014/main" id="{E59A83C3-06EB-9343-26FF-FEFD0AAD8D0D}"/>
              </a:ext>
              <a:ext uri="{C183D7F6-B498-43B3-948B-1728B52AA6E4}">
                <adec:decorative xmlns:adec="http://schemas.microsoft.com/office/drawing/2017/decorative" val="1"/>
              </a:ext>
            </a:extLst>
          </p:cNvPr>
          <p:cNvGrpSpPr/>
          <p:nvPr/>
        </p:nvGrpSpPr>
        <p:grpSpPr>
          <a:xfrm>
            <a:off x="6494007" y="5123383"/>
            <a:ext cx="3743179" cy="661577"/>
            <a:chOff x="6496266" y="1929343"/>
            <a:chExt cx="3743179" cy="661577"/>
          </a:xfrm>
        </p:grpSpPr>
        <p:sp>
          <p:nvSpPr>
            <p:cNvPr id="6" name="Rectangle: Rounded Corners 5">
              <a:extLst>
                <a:ext uri="{FF2B5EF4-FFF2-40B4-BE49-F238E27FC236}">
                  <a16:creationId xmlns:a16="http://schemas.microsoft.com/office/drawing/2014/main" id="{2641E939-C2A1-8415-577B-22832BEE59BF}"/>
                </a:ext>
              </a:extLst>
            </p:cNvPr>
            <p:cNvSpPr/>
            <p:nvPr/>
          </p:nvSpPr>
          <p:spPr bwMode="auto">
            <a:xfrm>
              <a:off x="6496267" y="1929343"/>
              <a:ext cx="1174186" cy="203200"/>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sp>
          <p:nvSpPr>
            <p:cNvPr id="8" name="Rectangle: Rounded Corners 7">
              <a:extLst>
                <a:ext uri="{FF2B5EF4-FFF2-40B4-BE49-F238E27FC236}">
                  <a16:creationId xmlns:a16="http://schemas.microsoft.com/office/drawing/2014/main" id="{B85A1D8E-D06B-5CAB-401F-1765BD7AA99C}"/>
                </a:ext>
              </a:extLst>
            </p:cNvPr>
            <p:cNvSpPr/>
            <p:nvPr/>
          </p:nvSpPr>
          <p:spPr bwMode="auto">
            <a:xfrm>
              <a:off x="6496266" y="2202227"/>
              <a:ext cx="3743179" cy="167934"/>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sp>
          <p:nvSpPr>
            <p:cNvPr id="9" name="Rectangle: Rounded Corners 8">
              <a:extLst>
                <a:ext uri="{FF2B5EF4-FFF2-40B4-BE49-F238E27FC236}">
                  <a16:creationId xmlns:a16="http://schemas.microsoft.com/office/drawing/2014/main" id="{C2A4085F-17C8-DD22-6D2E-36AB224098D5}"/>
                </a:ext>
              </a:extLst>
            </p:cNvPr>
            <p:cNvSpPr/>
            <p:nvPr/>
          </p:nvSpPr>
          <p:spPr bwMode="auto">
            <a:xfrm>
              <a:off x="6496267" y="2422986"/>
              <a:ext cx="2287685" cy="167934"/>
            </a:xfrm>
            <a:prstGeom prst="roundRect">
              <a:avLst>
                <a:gd name="adj" fmla="val 22917"/>
              </a:avLst>
            </a:prstGeom>
            <a:solidFill>
              <a:srgbClr val="D9D9D6">
                <a:alpha val="69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91F2C"/>
                </a:solidFill>
                <a:effectLst/>
                <a:uLnTx/>
                <a:uFillTx/>
                <a:latin typeface="+mj-lt"/>
                <a:ea typeface="Segoe UI" pitchFamily="34" charset="0"/>
                <a:cs typeface="Segoe UI" pitchFamily="34" charset="0"/>
              </a:endParaRPr>
            </a:p>
          </p:txBody>
        </p:sp>
      </p:grpSp>
      <p:sp>
        <p:nvSpPr>
          <p:cNvPr id="31" name="TextBox 30">
            <a:extLst>
              <a:ext uri="{FF2B5EF4-FFF2-40B4-BE49-F238E27FC236}">
                <a16:creationId xmlns:a16="http://schemas.microsoft.com/office/drawing/2014/main" id="{979E6C76-4224-287A-3647-9454968CE2D6}"/>
              </a:ext>
            </a:extLst>
          </p:cNvPr>
          <p:cNvSpPr txBox="1"/>
          <p:nvPr/>
        </p:nvSpPr>
        <p:spPr>
          <a:xfrm>
            <a:off x="6549358" y="829761"/>
            <a:ext cx="3812604" cy="5138843"/>
          </a:xfrm>
          <a:prstGeom prst="rect">
            <a:avLst/>
          </a:prstGeom>
          <a:noFill/>
        </p:spPr>
        <p:txBody>
          <a:bodyPr wrap="square" lIns="0" tIns="0" rIns="0" bIns="0" rtlCol="0">
            <a:spAutoFit/>
          </a:bodyPr>
          <a:lstStyle/>
          <a:p>
            <a:pPr marL="0" marR="0" lvl="0" indent="0" algn="l" defTabSz="914367" rtl="0" eaLnBrk="1" fontAlgn="t" latinLnBrk="0" hangingPunct="1">
              <a:lnSpc>
                <a:spcPct val="110000"/>
              </a:lnSpc>
              <a:spcBef>
                <a:spcPts val="1500"/>
              </a:spcBef>
              <a:spcAft>
                <a:spcPts val="0"/>
              </a:spcAft>
              <a:buClrTx/>
              <a:buSzTx/>
              <a:buFontTx/>
              <a:buNone/>
              <a:tabLst/>
              <a:defRPr/>
            </a:pPr>
            <a:r>
              <a:rPr kumimoji="0" lang="en-US" sz="1600" b="0" i="0" u="none" strike="noStrike" kern="1200" cap="none" spc="0" normalizeH="0" baseline="0" noProof="0">
                <a:ln>
                  <a:noFill/>
                </a:ln>
                <a:gradFill>
                  <a:gsLst>
                    <a:gs pos="50575">
                      <a:srgbClr val="185ABD"/>
                    </a:gs>
                    <a:gs pos="66000">
                      <a:srgbClr val="185ABD"/>
                    </a:gs>
                  </a:gsLst>
                  <a:path path="circle">
                    <a:fillToRect l="100000" t="100000"/>
                  </a:path>
                </a:gradFill>
                <a:effectLst/>
                <a:uLnTx/>
                <a:uFillTx/>
                <a:latin typeface="+mj-lt"/>
                <a:ea typeface="+mn-ea"/>
                <a:cs typeface="+mn-cs"/>
              </a:rPr>
              <a:t>Work Impact</a:t>
            </a:r>
          </a:p>
          <a:p>
            <a:pPr>
              <a:lnSpc>
                <a:spcPct val="150000"/>
              </a:lnSpc>
              <a:buNone/>
            </a:pPr>
            <a:r>
              <a:rPr lang="en-US" sz="1000"/>
              <a:t>Help me write a Storyline post about something new I learned recently that changed how I approach my work.</a:t>
            </a:r>
          </a:p>
          <a:p>
            <a:pPr marL="0" marR="0" lvl="0" indent="0" algn="l" defTabSz="914367" rtl="0" eaLnBrk="1" fontAlgn="t" latinLnBrk="0" hangingPunct="1">
              <a:lnSpc>
                <a:spcPct val="110000"/>
              </a:lnSpc>
              <a:spcBef>
                <a:spcPts val="900"/>
              </a:spcBef>
              <a:spcAft>
                <a:spcPts val="0"/>
              </a:spcAft>
              <a:buClrTx/>
              <a:buSzTx/>
              <a:buFontTx/>
              <a:buNone/>
              <a:tabLst/>
              <a:defRPr/>
            </a:pPr>
            <a:endParaRPr kumimoji="0" lang="en-US" sz="1200" b="0" i="0" u="none" strike="noStrike" kern="1200" cap="none" spc="0" normalizeH="0" baseline="0" noProof="0">
              <a:ln>
                <a:noFill/>
              </a:ln>
              <a:gradFill>
                <a:gsLst>
                  <a:gs pos="50575">
                    <a:srgbClr val="185ABD"/>
                  </a:gs>
                  <a:gs pos="66000">
                    <a:srgbClr val="185ABD"/>
                  </a:gs>
                </a:gsLst>
                <a:path path="circle">
                  <a:fillToRect l="100000" t="100000"/>
                </a:path>
              </a:gradFill>
              <a:effectLst/>
              <a:uLnTx/>
              <a:uFillTx/>
              <a:latin typeface="+mj-lt"/>
              <a:ea typeface="+mn-ea"/>
              <a:cs typeface="+mn-cs"/>
            </a:endParaRPr>
          </a:p>
          <a:p>
            <a:pPr>
              <a:lnSpc>
                <a:spcPct val="150000"/>
              </a:lnSpc>
              <a:buNone/>
            </a:pPr>
            <a:r>
              <a:rPr lang="en-US" sz="1600">
                <a:gradFill>
                  <a:gsLst>
                    <a:gs pos="50575">
                      <a:srgbClr val="185ABD"/>
                    </a:gs>
                    <a:gs pos="66000">
                      <a:srgbClr val="185ABD"/>
                    </a:gs>
                  </a:gsLst>
                  <a:path path="circle">
                    <a:fillToRect l="100000" t="100000"/>
                  </a:path>
                </a:gradFill>
                <a:latin typeface="+mj-lt"/>
              </a:rPr>
              <a:t>Gather insights</a:t>
            </a:r>
            <a:br>
              <a:rPr lang="en-US" sz="1600">
                <a:gradFill>
                  <a:gsLst>
                    <a:gs pos="50575">
                      <a:srgbClr val="185ABD"/>
                    </a:gs>
                    <a:gs pos="66000">
                      <a:srgbClr val="185ABD"/>
                    </a:gs>
                  </a:gsLst>
                  <a:path path="circle">
                    <a:fillToRect l="100000" t="100000"/>
                  </a:path>
                </a:gradFill>
                <a:latin typeface="+mj-lt"/>
              </a:rPr>
            </a:br>
            <a:r>
              <a:rPr lang="en-US" sz="1000"/>
              <a:t>Draft a Storyline post that gives a behind-the-scenes look at a project I’m working on and what makes it interesting.</a:t>
            </a:r>
          </a:p>
          <a:p>
            <a:pPr marL="0" marR="0" lvl="0" indent="0" algn="l" defTabSz="914367" rtl="0" eaLnBrk="1" fontAlgn="t" latinLnBrk="0" hangingPunct="1">
              <a:lnSpc>
                <a:spcPct val="110000"/>
              </a:lnSpc>
              <a:spcBef>
                <a:spcPts val="400"/>
              </a:spcBef>
              <a:spcAft>
                <a:spcPts val="0"/>
              </a:spcAft>
              <a:buClrTx/>
              <a:buSzTx/>
              <a:buFontTx/>
              <a:buNone/>
              <a:tabLst/>
              <a:defRPr/>
            </a:pPr>
            <a:endParaRPr lang="en-US" sz="1200">
              <a:gradFill>
                <a:gsLst>
                  <a:gs pos="50575">
                    <a:srgbClr val="185ABD"/>
                  </a:gs>
                  <a:gs pos="66000">
                    <a:srgbClr val="185ABD"/>
                  </a:gs>
                </a:gsLst>
                <a:path path="circle">
                  <a:fillToRect l="100000" t="100000"/>
                </a:path>
              </a:gradFill>
              <a:latin typeface="+mj-lt"/>
            </a:endParaRPr>
          </a:p>
          <a:p>
            <a:pPr>
              <a:lnSpc>
                <a:spcPct val="150000"/>
              </a:lnSpc>
              <a:buNone/>
            </a:pPr>
            <a:r>
              <a:rPr lang="en-US" sz="1600">
                <a:gradFill>
                  <a:gsLst>
                    <a:gs pos="50575">
                      <a:srgbClr val="185ABD"/>
                    </a:gs>
                    <a:gs pos="66000">
                      <a:srgbClr val="185ABD"/>
                    </a:gs>
                  </a:gsLst>
                  <a:path path="circle">
                    <a:fillToRect l="100000" t="100000"/>
                  </a:path>
                </a:gradFill>
                <a:latin typeface="+mj-lt"/>
              </a:rPr>
              <a:t>Inspire others</a:t>
            </a:r>
            <a:br>
              <a:rPr lang="en-US" sz="1600">
                <a:gradFill>
                  <a:gsLst>
                    <a:gs pos="50575">
                      <a:srgbClr val="185ABD"/>
                    </a:gs>
                    <a:gs pos="66000">
                      <a:srgbClr val="185ABD"/>
                    </a:gs>
                  </a:gsLst>
                  <a:path path="circle">
                    <a:fillToRect l="100000" t="100000"/>
                  </a:path>
                </a:gradFill>
                <a:latin typeface="+mj-lt"/>
              </a:rPr>
            </a:br>
            <a:r>
              <a:rPr lang="en-US" sz="1000"/>
              <a:t>Write a Storyline post celebrating a recent win—something I’m proud of that others might find inspiring.</a:t>
            </a:r>
            <a:endParaRPr lang="en-US" sz="900">
              <a:gradFill>
                <a:gsLst>
                  <a:gs pos="96552">
                    <a:srgbClr val="291817"/>
                  </a:gs>
                  <a:gs pos="86495">
                    <a:srgbClr val="291817"/>
                  </a:gs>
                </a:gsLst>
                <a:path path="circle">
                  <a:fillToRect l="100000" t="100000"/>
                </a:path>
              </a:gradFill>
              <a:latin typeface="+mj-lt"/>
            </a:endParaRPr>
          </a:p>
          <a:p>
            <a:pPr defTabSz="914367" fontAlgn="t">
              <a:lnSpc>
                <a:spcPct val="110000"/>
              </a:lnSpc>
              <a:spcBef>
                <a:spcPts val="1500"/>
              </a:spcBef>
            </a:pPr>
            <a:r>
              <a:rPr lang="en-US" sz="1600">
                <a:gradFill>
                  <a:gsLst>
                    <a:gs pos="50575">
                      <a:srgbClr val="185ABD"/>
                    </a:gs>
                    <a:gs pos="66000">
                      <a:srgbClr val="185ABD"/>
                    </a:gs>
                  </a:gsLst>
                  <a:path path="circle">
                    <a:fillToRect l="100000" t="100000"/>
                  </a:path>
                </a:gradFill>
                <a:latin typeface="+mj-lt"/>
              </a:rPr>
              <a:t>Learn </a:t>
            </a:r>
          </a:p>
          <a:p>
            <a:pPr>
              <a:lnSpc>
                <a:spcPct val="150000"/>
              </a:lnSpc>
              <a:buNone/>
            </a:pPr>
            <a:r>
              <a:rPr lang="en-US" sz="1000"/>
              <a:t>Help me create a Storyline post about a challenge I overcame at work and what I learned from it.</a:t>
            </a:r>
          </a:p>
          <a:p>
            <a:pPr>
              <a:lnSpc>
                <a:spcPct val="150000"/>
              </a:lnSpc>
              <a:buNone/>
            </a:pPr>
            <a:endParaRPr lang="en-US" sz="1000"/>
          </a:p>
          <a:p>
            <a:pPr>
              <a:buNone/>
            </a:pPr>
            <a:endParaRPr lang="en-US" sz="1000"/>
          </a:p>
          <a:p>
            <a:r>
              <a:rPr lang="en-US" sz="1600">
                <a:gradFill>
                  <a:gsLst>
                    <a:gs pos="50575">
                      <a:srgbClr val="185ABD"/>
                    </a:gs>
                    <a:gs pos="66000">
                      <a:srgbClr val="185ABD"/>
                    </a:gs>
                  </a:gsLst>
                  <a:path path="circle">
                    <a:fillToRect l="100000" t="100000"/>
                  </a:path>
                </a:gradFill>
                <a:latin typeface="+mj-lt"/>
              </a:rPr>
              <a:t>Motivate</a:t>
            </a:r>
            <a:endParaRPr lang="en-US" sz="1600">
              <a:latin typeface="+mj-lt"/>
            </a:endParaRPr>
          </a:p>
          <a:p>
            <a:pPr>
              <a:lnSpc>
                <a:spcPct val="150000"/>
              </a:lnSpc>
            </a:pPr>
            <a:r>
              <a:rPr lang="en-US" sz="1000"/>
              <a:t>Generate a Storyline post about what motivates me in my role and how it connects to my personal values.</a:t>
            </a:r>
          </a:p>
          <a:p>
            <a:pPr>
              <a:buNone/>
            </a:pPr>
            <a:endParaRPr lang="en-US" sz="1000"/>
          </a:p>
        </p:txBody>
      </p:sp>
    </p:spTree>
    <p:extLst>
      <p:ext uri="{BB962C8B-B14F-4D97-AF65-F5344CB8AC3E}">
        <p14:creationId xmlns:p14="http://schemas.microsoft.com/office/powerpoint/2010/main" val="4160033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750"/>
                                        <p:tgtEl>
                                          <p:spTgt spid="34"/>
                                        </p:tgtEl>
                                      </p:cBhvr>
                                    </p:animEffect>
                                  </p:childTnLst>
                                </p:cTn>
                              </p:par>
                            </p:childTnLst>
                          </p:cTn>
                        </p:par>
                        <p:par>
                          <p:cTn id="8" fill="hold">
                            <p:stCondLst>
                              <p:cond delay="1750"/>
                            </p:stCondLst>
                            <p:childTnLst>
                              <p:par>
                                <p:cTn id="9" presetID="1" presetClass="exit" presetSubtype="0" fill="hold" nodeType="afterEffect">
                                  <p:stCondLst>
                                    <p:cond delay="0"/>
                                  </p:stCondLst>
                                  <p:childTnLst>
                                    <p:set>
                                      <p:cBhvr>
                                        <p:cTn id="10" dur="1" fill="hold">
                                          <p:stCondLst>
                                            <p:cond delay="0"/>
                                          </p:stCondLst>
                                        </p:cTn>
                                        <p:tgtEl>
                                          <p:spTgt spid="34"/>
                                        </p:tgtEl>
                                        <p:attrNameLst>
                                          <p:attrName>style.visibility</p:attrName>
                                        </p:attrNameLst>
                                      </p:cBhvr>
                                      <p:to>
                                        <p:strVal val="hidden"/>
                                      </p:to>
                                    </p:set>
                                  </p:childTnLst>
                                </p:cTn>
                              </p:par>
                              <p:par>
                                <p:cTn id="11" presetID="1" presetClass="entr" presetSubtype="0" fill="hold" grpId="0" nodeType="withEffect">
                                  <p:stCondLst>
                                    <p:cond delay="250"/>
                                  </p:stCondLst>
                                  <p:iterate type="lt">
                                    <p:tmAbs val="30"/>
                                  </p:iterate>
                                  <p:childTnLst>
                                    <p:set>
                                      <p:cBhvr>
                                        <p:cTn id="12" dur="1" fill="hold">
                                          <p:stCondLst>
                                            <p:cond delay="0"/>
                                          </p:stCondLst>
                                        </p:cTn>
                                        <p:tgtEl>
                                          <p:spTgt spid="28"/>
                                        </p:tgtEl>
                                        <p:attrNameLst>
                                          <p:attrName>style.visibility</p:attrName>
                                        </p:attrNameLst>
                                      </p:cBhvr>
                                      <p:to>
                                        <p:strVal val="visible"/>
                                      </p:to>
                                    </p:set>
                                  </p:childTnLst>
                                </p:cTn>
                              </p:par>
                            </p:childTnLst>
                          </p:cTn>
                        </p:par>
                        <p:par>
                          <p:cTn id="13" fill="hold">
                            <p:stCondLst>
                              <p:cond delay="3111"/>
                            </p:stCondLst>
                            <p:childTnLst>
                              <p:par>
                                <p:cTn id="14" presetID="6" presetClass="emph" presetSubtype="0" accel="100000" autoRev="1" fill="hold" grpId="0" nodeType="afterEffect">
                                  <p:stCondLst>
                                    <p:cond delay="0"/>
                                  </p:stCondLst>
                                  <p:childTnLst>
                                    <p:animScale>
                                      <p:cBhvr>
                                        <p:cTn id="15" dur="250" fill="hold"/>
                                        <p:tgtEl>
                                          <p:spTgt spid="3"/>
                                        </p:tgtEl>
                                      </p:cBhvr>
                                      <p:by x="75000" y="75000"/>
                                    </p:animScale>
                                  </p:childTnLst>
                                </p:cTn>
                              </p:par>
                              <p:par>
                                <p:cTn id="16" presetID="22" presetClass="entr" presetSubtype="8" fill="hold" nodeType="withEffect">
                                  <p:stCondLst>
                                    <p:cond delay="1150"/>
                                  </p:stCondLst>
                                  <p:childTnLst>
                                    <p:set>
                                      <p:cBhvr>
                                        <p:cTn id="17" dur="1" fill="hold">
                                          <p:stCondLst>
                                            <p:cond delay="0"/>
                                          </p:stCondLst>
                                        </p:cTn>
                                        <p:tgtEl>
                                          <p:spTgt spid="58"/>
                                        </p:tgtEl>
                                        <p:attrNameLst>
                                          <p:attrName>style.visibility</p:attrName>
                                        </p:attrNameLst>
                                      </p:cBhvr>
                                      <p:to>
                                        <p:strVal val="visible"/>
                                      </p:to>
                                    </p:set>
                                    <p:animEffect transition="in" filter="wipe(left)">
                                      <p:cBhvr>
                                        <p:cTn id="18" dur="500"/>
                                        <p:tgtEl>
                                          <p:spTgt spid="58"/>
                                        </p:tgtEl>
                                      </p:cBhvr>
                                    </p:animEffect>
                                  </p:childTnLst>
                                </p:cTn>
                              </p:par>
                              <p:par>
                                <p:cTn id="19" presetID="22" presetClass="entr" presetSubtype="8" fill="hold" nodeType="withEffect">
                                  <p:stCondLst>
                                    <p:cond delay="1250"/>
                                  </p:stCondLst>
                                  <p:childTnLst>
                                    <p:set>
                                      <p:cBhvr>
                                        <p:cTn id="20" dur="1" fill="hold">
                                          <p:stCondLst>
                                            <p:cond delay="0"/>
                                          </p:stCondLst>
                                        </p:cTn>
                                        <p:tgtEl>
                                          <p:spTgt spid="59"/>
                                        </p:tgtEl>
                                        <p:attrNameLst>
                                          <p:attrName>style.visibility</p:attrName>
                                        </p:attrNameLst>
                                      </p:cBhvr>
                                      <p:to>
                                        <p:strVal val="visible"/>
                                      </p:to>
                                    </p:set>
                                    <p:animEffect transition="in" filter="wipe(left)">
                                      <p:cBhvr>
                                        <p:cTn id="21" dur="500"/>
                                        <p:tgtEl>
                                          <p:spTgt spid="59"/>
                                        </p:tgtEl>
                                      </p:cBhvr>
                                    </p:animEffect>
                                  </p:childTnLst>
                                </p:cTn>
                              </p:par>
                              <p:par>
                                <p:cTn id="22" presetID="22" presetClass="entr" presetSubtype="8" fill="hold" nodeType="withEffect">
                                  <p:stCondLst>
                                    <p:cond delay="1350"/>
                                  </p:stCondLst>
                                  <p:childTnLst>
                                    <p:set>
                                      <p:cBhvr>
                                        <p:cTn id="23" dur="1" fill="hold">
                                          <p:stCondLst>
                                            <p:cond delay="0"/>
                                          </p:stCondLst>
                                        </p:cTn>
                                        <p:tgtEl>
                                          <p:spTgt spid="60"/>
                                        </p:tgtEl>
                                        <p:attrNameLst>
                                          <p:attrName>style.visibility</p:attrName>
                                        </p:attrNameLst>
                                      </p:cBhvr>
                                      <p:to>
                                        <p:strVal val="visible"/>
                                      </p:to>
                                    </p:set>
                                    <p:animEffect transition="in" filter="wipe(left)">
                                      <p:cBhvr>
                                        <p:cTn id="24" dur="500"/>
                                        <p:tgtEl>
                                          <p:spTgt spid="60"/>
                                        </p:tgtEl>
                                      </p:cBhvr>
                                    </p:animEffect>
                                  </p:childTnLst>
                                </p:cTn>
                              </p:par>
                              <p:par>
                                <p:cTn id="25" presetID="22" presetClass="entr" presetSubtype="8" fill="hold" nodeType="withEffect">
                                  <p:stCondLst>
                                    <p:cond delay="1450"/>
                                  </p:stCondLst>
                                  <p:childTnLst>
                                    <p:set>
                                      <p:cBhvr>
                                        <p:cTn id="26" dur="1" fill="hold">
                                          <p:stCondLst>
                                            <p:cond delay="0"/>
                                          </p:stCondLst>
                                        </p:cTn>
                                        <p:tgtEl>
                                          <p:spTgt spid="61"/>
                                        </p:tgtEl>
                                        <p:attrNameLst>
                                          <p:attrName>style.visibility</p:attrName>
                                        </p:attrNameLst>
                                      </p:cBhvr>
                                      <p:to>
                                        <p:strVal val="visible"/>
                                      </p:to>
                                    </p:set>
                                    <p:animEffect transition="in" filter="wipe(left)">
                                      <p:cBhvr>
                                        <p:cTn id="27" dur="500"/>
                                        <p:tgtEl>
                                          <p:spTgt spid="61"/>
                                        </p:tgtEl>
                                      </p:cBhvr>
                                    </p:animEffect>
                                  </p:childTnLst>
                                </p:cTn>
                              </p:par>
                              <p:par>
                                <p:cTn id="28" presetID="22" presetClass="exit" presetSubtype="8" fill="hold" nodeType="withEffect">
                                  <p:stCondLst>
                                    <p:cond delay="2400"/>
                                  </p:stCondLst>
                                  <p:childTnLst>
                                    <p:animEffect transition="out" filter="wipe(left)">
                                      <p:cBhvr>
                                        <p:cTn id="29" dur="500"/>
                                        <p:tgtEl>
                                          <p:spTgt spid="58"/>
                                        </p:tgtEl>
                                      </p:cBhvr>
                                    </p:animEffect>
                                    <p:set>
                                      <p:cBhvr>
                                        <p:cTn id="30" dur="1" fill="hold">
                                          <p:stCondLst>
                                            <p:cond delay="499"/>
                                          </p:stCondLst>
                                        </p:cTn>
                                        <p:tgtEl>
                                          <p:spTgt spid="58"/>
                                        </p:tgtEl>
                                        <p:attrNameLst>
                                          <p:attrName>style.visibility</p:attrName>
                                        </p:attrNameLst>
                                      </p:cBhvr>
                                      <p:to>
                                        <p:strVal val="hidden"/>
                                      </p:to>
                                    </p:set>
                                  </p:childTnLst>
                                </p:cTn>
                              </p:par>
                              <p:par>
                                <p:cTn id="31" presetID="22" presetClass="exit" presetSubtype="8" fill="hold" nodeType="withEffect">
                                  <p:stCondLst>
                                    <p:cond delay="2500"/>
                                  </p:stCondLst>
                                  <p:childTnLst>
                                    <p:animEffect transition="out" filter="wipe(left)">
                                      <p:cBhvr>
                                        <p:cTn id="32" dur="500"/>
                                        <p:tgtEl>
                                          <p:spTgt spid="59"/>
                                        </p:tgtEl>
                                      </p:cBhvr>
                                    </p:animEffect>
                                    <p:set>
                                      <p:cBhvr>
                                        <p:cTn id="33" dur="1" fill="hold">
                                          <p:stCondLst>
                                            <p:cond delay="499"/>
                                          </p:stCondLst>
                                        </p:cTn>
                                        <p:tgtEl>
                                          <p:spTgt spid="59"/>
                                        </p:tgtEl>
                                        <p:attrNameLst>
                                          <p:attrName>style.visibility</p:attrName>
                                        </p:attrNameLst>
                                      </p:cBhvr>
                                      <p:to>
                                        <p:strVal val="hidden"/>
                                      </p:to>
                                    </p:set>
                                  </p:childTnLst>
                                </p:cTn>
                              </p:par>
                              <p:par>
                                <p:cTn id="34" presetID="22" presetClass="exit" presetSubtype="8" fill="hold" nodeType="withEffect">
                                  <p:stCondLst>
                                    <p:cond delay="2550"/>
                                  </p:stCondLst>
                                  <p:childTnLst>
                                    <p:animEffect transition="out" filter="wipe(left)">
                                      <p:cBhvr>
                                        <p:cTn id="35" dur="500"/>
                                        <p:tgtEl>
                                          <p:spTgt spid="60"/>
                                        </p:tgtEl>
                                      </p:cBhvr>
                                    </p:animEffect>
                                    <p:set>
                                      <p:cBhvr>
                                        <p:cTn id="36" dur="1" fill="hold">
                                          <p:stCondLst>
                                            <p:cond delay="499"/>
                                          </p:stCondLst>
                                        </p:cTn>
                                        <p:tgtEl>
                                          <p:spTgt spid="60"/>
                                        </p:tgtEl>
                                        <p:attrNameLst>
                                          <p:attrName>style.visibility</p:attrName>
                                        </p:attrNameLst>
                                      </p:cBhvr>
                                      <p:to>
                                        <p:strVal val="hidden"/>
                                      </p:to>
                                    </p:set>
                                  </p:childTnLst>
                                </p:cTn>
                              </p:par>
                              <p:par>
                                <p:cTn id="37" presetID="22" presetClass="exit" presetSubtype="8" fill="hold" nodeType="withEffect">
                                  <p:stCondLst>
                                    <p:cond delay="2600"/>
                                  </p:stCondLst>
                                  <p:childTnLst>
                                    <p:animEffect transition="out" filter="wipe(left)">
                                      <p:cBhvr>
                                        <p:cTn id="38" dur="500"/>
                                        <p:tgtEl>
                                          <p:spTgt spid="61"/>
                                        </p:tgtEl>
                                      </p:cBhvr>
                                    </p:animEffect>
                                    <p:set>
                                      <p:cBhvr>
                                        <p:cTn id="39" dur="1" fill="hold">
                                          <p:stCondLst>
                                            <p:cond delay="499"/>
                                          </p:stCondLst>
                                        </p:cTn>
                                        <p:tgtEl>
                                          <p:spTgt spid="61"/>
                                        </p:tgtEl>
                                        <p:attrNameLst>
                                          <p:attrName>style.visibility</p:attrName>
                                        </p:attrNameLst>
                                      </p:cBhvr>
                                      <p:to>
                                        <p:strVal val="hidden"/>
                                      </p:to>
                                    </p:set>
                                  </p:childTnLst>
                                </p:cTn>
                              </p:par>
                              <p:par>
                                <p:cTn id="40" presetID="1" presetClass="entr" presetSubtype="0" fill="hold" grpId="0" nodeType="withEffect">
                                  <p:stCondLst>
                                    <p:cond delay="3450"/>
                                  </p:stCondLst>
                                  <p:iterate type="lt">
                                    <p:tmAbs val="30"/>
                                  </p:iterate>
                                  <p:childTnLst>
                                    <p:set>
                                      <p:cBhvr>
                                        <p:cTn id="41" dur="1" fill="hold">
                                          <p:stCondLst>
                                            <p:cond delay="0"/>
                                          </p:stCondLst>
                                        </p:cTn>
                                        <p:tgtEl>
                                          <p:spTgt spid="31"/>
                                        </p:tgtEl>
                                        <p:attrNameLst>
                                          <p:attrName>style.visibility</p:attrName>
                                        </p:attrNameLst>
                                      </p:cBhvr>
                                      <p:to>
                                        <p:strVal val="visible"/>
                                      </p:to>
                                    </p:set>
                                  </p:childTnLst>
                                </p:cTn>
                              </p:par>
                              <p:par>
                                <p:cTn id="42" presetID="22" presetClass="entr" presetSubtype="8" fill="hold" nodeType="withEffect">
                                  <p:stCondLst>
                                    <p:cond delay="1250"/>
                                  </p:stCondLst>
                                  <p:childTnLst>
                                    <p:set>
                                      <p:cBhvr>
                                        <p:cTn id="43" dur="1" fill="hold">
                                          <p:stCondLst>
                                            <p:cond delay="0"/>
                                          </p:stCondLst>
                                        </p:cTn>
                                        <p:tgtEl>
                                          <p:spTgt spid="2"/>
                                        </p:tgtEl>
                                        <p:attrNameLst>
                                          <p:attrName>style.visibility</p:attrName>
                                        </p:attrNameLst>
                                      </p:cBhvr>
                                      <p:to>
                                        <p:strVal val="visible"/>
                                      </p:to>
                                    </p:set>
                                    <p:animEffect transition="in" filter="wipe(left)">
                                      <p:cBhvr>
                                        <p:cTn id="44" dur="500"/>
                                        <p:tgtEl>
                                          <p:spTgt spid="2"/>
                                        </p:tgtEl>
                                      </p:cBhvr>
                                    </p:animEffect>
                                  </p:childTnLst>
                                </p:cTn>
                              </p:par>
                              <p:par>
                                <p:cTn id="45" presetID="22" presetClass="exit" presetSubtype="8" fill="hold" nodeType="withEffect">
                                  <p:stCondLst>
                                    <p:cond delay="2500"/>
                                  </p:stCondLst>
                                  <p:childTnLst>
                                    <p:animEffect transition="out" filter="wipe(left)">
                                      <p:cBhvr>
                                        <p:cTn id="46" dur="500"/>
                                        <p:tgtEl>
                                          <p:spTgt spid="2"/>
                                        </p:tgtEl>
                                      </p:cBhvr>
                                    </p:animEffect>
                                    <p:set>
                                      <p:cBhvr>
                                        <p:cTn id="47"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 grpId="0" animBg="1"/>
      <p:bldP spid="3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F65BC-9528-8D91-FE75-3FA1D91A1B59}"/>
              </a:ext>
            </a:extLst>
          </p:cNvPr>
          <p:cNvSpPr txBox="1">
            <a:spLocks noGrp="1"/>
          </p:cNvSpPr>
          <p:nvPr>
            <p:ph type="title" idx="4294967295"/>
          </p:nvPr>
        </p:nvSpPr>
        <p:spPr>
          <a:xfrm>
            <a:off x="654828" y="448352"/>
            <a:ext cx="6855050" cy="55399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chemeClr val="tx1"/>
                </a:solidFill>
                <a:effectLst/>
                <a:uLnTx/>
                <a:uFillTx/>
                <a:latin typeface="+mj-lt"/>
                <a:ea typeface="+mn-ea"/>
                <a:cs typeface="+mn-cs"/>
              </a:rPr>
              <a:t>Storyline in the home feed</a:t>
            </a:r>
          </a:p>
        </p:txBody>
      </p:sp>
      <p:sp>
        <p:nvSpPr>
          <p:cNvPr id="7" name="TextBox 6">
            <a:extLst>
              <a:ext uri="{FF2B5EF4-FFF2-40B4-BE49-F238E27FC236}">
                <a16:creationId xmlns:a16="http://schemas.microsoft.com/office/drawing/2014/main" id="{572AA2CE-6F98-1A1B-EBA7-D82E2ADC011D}"/>
              </a:ext>
            </a:extLst>
          </p:cNvPr>
          <p:cNvSpPr txBox="1"/>
          <p:nvPr/>
        </p:nvSpPr>
        <p:spPr>
          <a:xfrm>
            <a:off x="654828" y="1626583"/>
            <a:ext cx="3462921" cy="3877985"/>
          </a:xfrm>
          <a:prstGeom prst="rect">
            <a:avLst/>
          </a:prstGeom>
          <a:noFill/>
        </p:spPr>
        <p:txBody>
          <a:bodyPr wrap="square" lIns="0" tIns="0" rIns="0" bIns="0" rtlCol="0">
            <a:spAutoFit/>
          </a:bodyPr>
          <a:lstStyle/>
          <a:p>
            <a:pPr algn="l"/>
            <a:r>
              <a:rPr lang="en-US"/>
              <a:t>The home feed is an </a:t>
            </a:r>
            <a:r>
              <a:rPr lang="en-US">
                <a:solidFill>
                  <a:schemeClr val="accent1"/>
                </a:solidFill>
              </a:rPr>
              <a:t>aggregate of posts </a:t>
            </a:r>
            <a:r>
              <a:rPr lang="en-US"/>
              <a:t>from communities, storyline, trending content and featured conversations. </a:t>
            </a:r>
          </a:p>
          <a:p>
            <a:pPr algn="l"/>
            <a:endParaRPr lang="en-US"/>
          </a:p>
          <a:p>
            <a:pPr algn="l"/>
            <a:r>
              <a:rPr lang="en-US"/>
              <a:t>Storyline posts appear in the home feed through </a:t>
            </a:r>
            <a:r>
              <a:rPr lang="en-US">
                <a:solidFill>
                  <a:schemeClr val="accent1"/>
                </a:solidFill>
              </a:rPr>
              <a:t>personalized relevancy and interactions</a:t>
            </a:r>
            <a:r>
              <a:rPr lang="en-US"/>
              <a:t>. </a:t>
            </a:r>
          </a:p>
          <a:p>
            <a:pPr algn="l"/>
            <a:endParaRPr lang="en-US"/>
          </a:p>
          <a:p>
            <a:pPr algn="l"/>
            <a:r>
              <a:rPr lang="en-US"/>
              <a:t>Relevant posts are surfaced to you based on people you follow and trending storyline content from across your organization</a:t>
            </a:r>
          </a:p>
          <a:p>
            <a:pPr algn="l"/>
            <a:endParaRPr lang="en-US"/>
          </a:p>
        </p:txBody>
      </p:sp>
      <p:pic>
        <p:nvPicPr>
          <p:cNvPr id="3" name="Picture 2" descr="A screen shot of a feed&#10;&#10;">
            <a:extLst>
              <a:ext uri="{FF2B5EF4-FFF2-40B4-BE49-F238E27FC236}">
                <a16:creationId xmlns:a16="http://schemas.microsoft.com/office/drawing/2014/main" id="{CE79C69F-D301-A102-C5A7-A9C4EDA6DD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61912" y="1426892"/>
            <a:ext cx="6392892" cy="512769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37265357"/>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1A1865A-398D-E04F-A842-C24C918F1744}"/>
              </a:ext>
            </a:extLst>
          </p:cNvPr>
          <p:cNvSpPr>
            <a:spLocks noGrp="1"/>
          </p:cNvSpPr>
          <p:nvPr>
            <p:ph type="title"/>
          </p:nvPr>
        </p:nvSpPr>
        <p:spPr>
          <a:xfrm>
            <a:off x="-509882" y="322128"/>
            <a:ext cx="7298575" cy="553998"/>
          </a:xfrm>
        </p:spPr>
        <p:txBody>
          <a:bodyPr/>
          <a:lstStyle/>
          <a:p>
            <a:r>
              <a:rPr lang="en-US"/>
              <a:t>Get started with storyline</a:t>
            </a:r>
          </a:p>
        </p:txBody>
      </p:sp>
      <p:sp>
        <p:nvSpPr>
          <p:cNvPr id="7" name="Rectangle 6">
            <a:extLst>
              <a:ext uri="{FF2B5EF4-FFF2-40B4-BE49-F238E27FC236}">
                <a16:creationId xmlns:a16="http://schemas.microsoft.com/office/drawing/2014/main" id="{9DBC4346-ED39-D1DF-DDFB-5F372F306E18}"/>
              </a:ext>
              <a:ext uri="{C183D7F6-B498-43B3-948B-1728B52AA6E4}">
                <adec:decorative xmlns:adec="http://schemas.microsoft.com/office/drawing/2017/decorative" val="1"/>
              </a:ext>
            </a:extLst>
          </p:cNvPr>
          <p:cNvSpPr/>
          <p:nvPr/>
        </p:nvSpPr>
        <p:spPr bwMode="auto">
          <a:xfrm>
            <a:off x="1" y="5629514"/>
            <a:ext cx="12191999" cy="1228486"/>
          </a:xfrm>
          <a:prstGeom prst="rect">
            <a:avLst/>
          </a:prstGeom>
          <a:gradFill>
            <a:gsLst>
              <a:gs pos="10000">
                <a:srgbClr val="462557"/>
              </a:gs>
              <a:gs pos="90000">
                <a:srgbClr val="8661C5"/>
              </a:gs>
            </a:gsLst>
            <a:lin ang="3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2345" tIns="31173" rIns="62345" bIns="31173" numCol="1" spcCol="0" rtlCol="0" fromWordArt="0" anchor="t" anchorCtr="0" forceAA="0" compatLnSpc="1">
            <a:prstTxWarp prst="textNoShape">
              <a:avLst/>
            </a:prstTxWarp>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636" b="0" i="0" u="none" strike="noStrike" kern="1200" cap="none" spc="0" normalizeH="0" baseline="0" noProof="0">
              <a:ln>
                <a:noFill/>
              </a:ln>
              <a:solidFill>
                <a:srgbClr val="FFFFFF"/>
              </a:solidFill>
              <a:effectLst/>
              <a:uLnTx/>
              <a:uFillTx/>
              <a:latin typeface="Segoe UI"/>
              <a:ea typeface="+mn-ea"/>
              <a:cs typeface="+mn-cs"/>
            </a:endParaRPr>
          </a:p>
        </p:txBody>
      </p:sp>
      <p:sp>
        <p:nvSpPr>
          <p:cNvPr id="2" name="Rectangle 1">
            <a:extLst>
              <a:ext uri="{FF2B5EF4-FFF2-40B4-BE49-F238E27FC236}">
                <a16:creationId xmlns:a16="http://schemas.microsoft.com/office/drawing/2014/main" id="{776B4B6D-2F0F-CC46-9F0D-06E2F5424B5C}"/>
              </a:ext>
              <a:ext uri="{C183D7F6-B498-43B3-948B-1728B52AA6E4}">
                <adec:decorative xmlns:adec="http://schemas.microsoft.com/office/drawing/2017/decorative" val="1"/>
              </a:ext>
            </a:extLst>
          </p:cNvPr>
          <p:cNvSpPr/>
          <p:nvPr/>
        </p:nvSpPr>
        <p:spPr>
          <a:xfrm>
            <a:off x="2009171" y="2068295"/>
            <a:ext cx="155864" cy="155864"/>
          </a:xfrm>
          <a:prstGeom prst="rect">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577778" rtl="0" eaLnBrk="1" fontAlgn="auto" latinLnBrk="0" hangingPunct="1">
              <a:lnSpc>
                <a:spcPct val="100000"/>
              </a:lnSpc>
              <a:spcBef>
                <a:spcPts val="0"/>
              </a:spcBef>
              <a:spcAft>
                <a:spcPts val="0"/>
              </a:spcAft>
              <a:buClrTx/>
              <a:buSzTx/>
              <a:buFontTx/>
              <a:buNone/>
              <a:tabLst/>
              <a:defRPr/>
            </a:pPr>
            <a:endParaRPr kumimoji="0" lang="en-US" sz="3106" b="0" i="0" u="none" strike="noStrike" kern="1200" cap="none" spc="0" normalizeH="0" baseline="0" noProof="0">
              <a:ln>
                <a:noFill/>
              </a:ln>
              <a:solidFill>
                <a:schemeClr val="tx2"/>
              </a:solidFill>
              <a:effectLst/>
              <a:uLnTx/>
              <a:uFillTx/>
              <a:latin typeface="Segoe UI"/>
              <a:ea typeface="+mn-ea"/>
              <a:cs typeface="+mn-cs"/>
            </a:endParaRPr>
          </a:p>
        </p:txBody>
      </p:sp>
      <p:sp>
        <p:nvSpPr>
          <p:cNvPr id="19" name="Content Placeholder 6">
            <a:extLst>
              <a:ext uri="{FF2B5EF4-FFF2-40B4-BE49-F238E27FC236}">
                <a16:creationId xmlns:a16="http://schemas.microsoft.com/office/drawing/2014/main" id="{AE781821-D829-354B-B9C5-83B5F4EF90F5}"/>
              </a:ext>
              <a:ext uri="{C183D7F6-B498-43B3-948B-1728B52AA6E4}">
                <adec:decorative xmlns:adec="http://schemas.microsoft.com/office/drawing/2017/decorative" val="1"/>
              </a:ext>
            </a:extLst>
          </p:cNvPr>
          <p:cNvSpPr txBox="1">
            <a:spLocks/>
          </p:cNvSpPr>
          <p:nvPr/>
        </p:nvSpPr>
        <p:spPr>
          <a:xfrm>
            <a:off x="13323303" y="3687406"/>
            <a:ext cx="9247316" cy="559164"/>
          </a:xfrm>
          <a:prstGeom prst="rect">
            <a:avLst/>
          </a:prstGeom>
        </p:spPr>
        <p:txBody>
          <a:bodyPr vert="horz" lIns="157779" tIns="78889" rIns="157779" bIns="78889" numCol="1" spcCol="457200" rtlCol="0" anchor="t">
            <a:normAutofit/>
          </a:bodyPr>
          <a:lstStyle>
            <a:lvl1pPr marL="0" indent="0" algn="l" defTabSz="685800" rtl="0" eaLnBrk="1" latinLnBrk="0" hangingPunct="1">
              <a:lnSpc>
                <a:spcPts val="1700"/>
              </a:lnSpc>
              <a:spcBef>
                <a:spcPts val="1200"/>
              </a:spcBef>
              <a:buFont typeface="Arial" panose="020B0604020202020204" pitchFamily="34" charset="0"/>
              <a:buNone/>
              <a:defRPr sz="12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1183333" rtl="0" eaLnBrk="1" fontAlgn="base" latinLnBrk="0" hangingPunct="1">
              <a:lnSpc>
                <a:spcPts val="2933"/>
              </a:lnSpc>
              <a:spcBef>
                <a:spcPts val="2071"/>
              </a:spcBef>
              <a:spcAft>
                <a:spcPts val="0"/>
              </a:spcAft>
              <a:buClrTx/>
              <a:buSzTx/>
              <a:buFont typeface="Arial" panose="020B0604020202020204" pitchFamily="34" charset="0"/>
              <a:buNone/>
              <a:tabLst/>
              <a:defRPr/>
            </a:pPr>
            <a:endParaRPr kumimoji="0" lang="en-US" sz="2071" b="0" i="0" u="none" strike="noStrike" kern="1200" cap="none" spc="0" normalizeH="0" baseline="0" noProof="0">
              <a:ln>
                <a:noFill/>
              </a:ln>
              <a:solidFill>
                <a:srgbClr val="505050"/>
              </a:solidFill>
              <a:effectLst/>
              <a:uLnTx/>
              <a:uFillTx/>
              <a:latin typeface="Segoe UI"/>
              <a:ea typeface="+mn-ea"/>
              <a:cs typeface="+mn-cs"/>
            </a:endParaRPr>
          </a:p>
        </p:txBody>
      </p:sp>
      <p:sp>
        <p:nvSpPr>
          <p:cNvPr id="22" name="Content Placeholder 6">
            <a:extLst>
              <a:ext uri="{FF2B5EF4-FFF2-40B4-BE49-F238E27FC236}">
                <a16:creationId xmlns:a16="http://schemas.microsoft.com/office/drawing/2014/main" id="{1DC34578-B4F2-6B92-1A4C-F1824C8C890F}"/>
              </a:ext>
              <a:ext uri="{C183D7F6-B498-43B3-948B-1728B52AA6E4}">
                <adec:decorative xmlns:adec="http://schemas.microsoft.com/office/drawing/2017/decorative" val="1"/>
              </a:ext>
            </a:extLst>
          </p:cNvPr>
          <p:cNvSpPr txBox="1">
            <a:spLocks/>
          </p:cNvSpPr>
          <p:nvPr/>
        </p:nvSpPr>
        <p:spPr>
          <a:xfrm>
            <a:off x="13323308" y="3798251"/>
            <a:ext cx="9247318" cy="544345"/>
          </a:xfrm>
          <a:prstGeom prst="rect">
            <a:avLst/>
          </a:prstGeom>
        </p:spPr>
        <p:txBody>
          <a:bodyPr vert="horz" lIns="157779" tIns="78889" rIns="157779" bIns="78889" numCol="1" spcCol="457200" rtlCol="0" anchor="t">
            <a:normAutofit/>
          </a:bodyPr>
          <a:lstStyle>
            <a:lvl1pPr marL="0" indent="0" algn="l" defTabSz="685800" rtl="0" eaLnBrk="1" latinLnBrk="0" hangingPunct="1">
              <a:lnSpc>
                <a:spcPts val="1700"/>
              </a:lnSpc>
              <a:spcBef>
                <a:spcPts val="1200"/>
              </a:spcBef>
              <a:buFont typeface="Arial" panose="020B0604020202020204" pitchFamily="34" charset="0"/>
              <a:buNone/>
              <a:defRPr sz="12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1183333" rtl="0" eaLnBrk="1" fontAlgn="base" latinLnBrk="0" hangingPunct="1">
              <a:lnSpc>
                <a:spcPts val="2588"/>
              </a:lnSpc>
              <a:spcBef>
                <a:spcPts val="1035"/>
              </a:spcBef>
              <a:spcAft>
                <a:spcPts val="0"/>
              </a:spcAft>
              <a:buClrTx/>
              <a:buSzTx/>
              <a:buFont typeface="Arial" panose="020B0604020202020204" pitchFamily="34" charset="0"/>
              <a:buNone/>
              <a:tabLst/>
              <a:defRPr/>
            </a:pPr>
            <a:endParaRPr kumimoji="0" lang="en-US" sz="2071" b="0" i="0" u="none" strike="noStrike" kern="1200" cap="none" spc="0" normalizeH="0" baseline="0" noProof="0">
              <a:ln>
                <a:noFill/>
              </a:ln>
              <a:solidFill>
                <a:srgbClr val="505050"/>
              </a:solidFill>
              <a:effectLst/>
              <a:uLnTx/>
              <a:uFillTx/>
              <a:latin typeface="Segoe UI"/>
              <a:ea typeface="+mn-ea"/>
              <a:cs typeface="+mn-cs"/>
            </a:endParaRPr>
          </a:p>
        </p:txBody>
      </p:sp>
      <p:sp>
        <p:nvSpPr>
          <p:cNvPr id="25" name="Content Placeholder 6">
            <a:extLst>
              <a:ext uri="{FF2B5EF4-FFF2-40B4-BE49-F238E27FC236}">
                <a16:creationId xmlns:a16="http://schemas.microsoft.com/office/drawing/2014/main" id="{6F7FECCE-F2B6-7D8A-8F2A-FF85F5944353}"/>
              </a:ext>
            </a:extLst>
          </p:cNvPr>
          <p:cNvSpPr txBox="1">
            <a:spLocks/>
          </p:cNvSpPr>
          <p:nvPr/>
        </p:nvSpPr>
        <p:spPr>
          <a:xfrm>
            <a:off x="2126070" y="1883651"/>
            <a:ext cx="9247319" cy="559164"/>
          </a:xfrm>
          <a:prstGeom prst="rect">
            <a:avLst/>
          </a:prstGeom>
        </p:spPr>
        <p:txBody>
          <a:bodyPr vert="horz" lIns="157779" tIns="78889" rIns="157779" bIns="78889" numCol="1" spcCol="457200" rtlCol="0" anchor="t">
            <a:normAutofit/>
          </a:bodyPr>
          <a:lstStyle>
            <a:lvl1pPr marL="0" indent="0" algn="l" defTabSz="685800" rtl="0" eaLnBrk="1" latinLnBrk="0" hangingPunct="1">
              <a:lnSpc>
                <a:spcPts val="1700"/>
              </a:lnSpc>
              <a:spcBef>
                <a:spcPts val="1200"/>
              </a:spcBef>
              <a:buFont typeface="Arial" panose="020B0604020202020204" pitchFamily="34" charset="0"/>
              <a:buNone/>
              <a:defRPr sz="12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1183333" rtl="0" eaLnBrk="1" fontAlgn="base" latinLnBrk="0" hangingPunct="1">
              <a:lnSpc>
                <a:spcPts val="2933"/>
              </a:lnSpc>
              <a:spcBef>
                <a:spcPts val="2071"/>
              </a:spcBef>
              <a:spcAft>
                <a:spcPts val="0"/>
              </a:spcAft>
              <a:buClrTx/>
              <a:buSzTx/>
              <a:buFont typeface="Arial" panose="020B0604020202020204" pitchFamily="34" charset="0"/>
              <a:buNone/>
              <a:tabLst/>
              <a:defRPr/>
            </a:pPr>
            <a:r>
              <a:rPr kumimoji="0" lang="en-US" sz="1882" b="0" i="0" u="none" strike="noStrike" kern="1200" cap="none" spc="0" normalizeH="0" baseline="0" noProof="0">
                <a:ln>
                  <a:noFill/>
                </a:ln>
                <a:solidFill>
                  <a:schemeClr val="tx2"/>
                </a:solidFill>
                <a:effectLst/>
                <a:uLnTx/>
                <a:uFillTx/>
                <a:latin typeface="Segoe UI"/>
                <a:ea typeface="+mn-ea"/>
                <a:cs typeface="+mn-cs"/>
              </a:rPr>
              <a:t>Follow 5 people. Think beyond your manager. Follow leaders and team members. </a:t>
            </a:r>
          </a:p>
        </p:txBody>
      </p:sp>
      <p:sp>
        <p:nvSpPr>
          <p:cNvPr id="27" name="Content Placeholder 6">
            <a:extLst>
              <a:ext uri="{FF2B5EF4-FFF2-40B4-BE49-F238E27FC236}">
                <a16:creationId xmlns:a16="http://schemas.microsoft.com/office/drawing/2014/main" id="{7EB760E6-A488-EE75-9E76-A27743E55D88}"/>
              </a:ext>
            </a:extLst>
          </p:cNvPr>
          <p:cNvSpPr txBox="1">
            <a:spLocks/>
          </p:cNvSpPr>
          <p:nvPr/>
        </p:nvSpPr>
        <p:spPr>
          <a:xfrm>
            <a:off x="2165034" y="2427689"/>
            <a:ext cx="9208355" cy="544347"/>
          </a:xfrm>
          <a:prstGeom prst="rect">
            <a:avLst/>
          </a:prstGeom>
        </p:spPr>
        <p:txBody>
          <a:bodyPr vert="horz" lIns="157779" tIns="78889" rIns="157779" bIns="78889" numCol="1" spcCol="457200" rtlCol="0" anchor="t">
            <a:normAutofit/>
          </a:bodyPr>
          <a:lstStyle>
            <a:lvl1pPr marL="0" indent="0" algn="l" defTabSz="685800" rtl="0" eaLnBrk="1" latinLnBrk="0" hangingPunct="1">
              <a:lnSpc>
                <a:spcPts val="1700"/>
              </a:lnSpc>
              <a:spcBef>
                <a:spcPts val="1200"/>
              </a:spcBef>
              <a:buFont typeface="Arial" panose="020B0604020202020204" pitchFamily="34" charset="0"/>
              <a:buNone/>
              <a:defRPr sz="12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1183333" rtl="0" eaLnBrk="1" fontAlgn="base" latinLnBrk="0" hangingPunct="1">
              <a:lnSpc>
                <a:spcPts val="2588"/>
              </a:lnSpc>
              <a:spcBef>
                <a:spcPts val="1035"/>
              </a:spcBef>
              <a:spcAft>
                <a:spcPts val="0"/>
              </a:spcAft>
              <a:buClrTx/>
              <a:buSzTx/>
              <a:buFont typeface="Arial" panose="020B0604020202020204" pitchFamily="34" charset="0"/>
              <a:buNone/>
              <a:tabLst/>
              <a:defRPr/>
            </a:pPr>
            <a:r>
              <a:rPr kumimoji="0" lang="en-US" sz="1882" b="0" i="0" u="none" strike="noStrike" kern="1200" cap="none" spc="0" normalizeH="0" baseline="0" noProof="0">
                <a:ln>
                  <a:noFill/>
                </a:ln>
                <a:solidFill>
                  <a:schemeClr val="tx2"/>
                </a:solidFill>
                <a:effectLst/>
                <a:uLnTx/>
                <a:uFillTx/>
                <a:latin typeface="Segoe UI"/>
                <a:ea typeface="+mn-ea"/>
                <a:cs typeface="+mn-cs"/>
              </a:rPr>
              <a:t>Write your first post. Add an image, video, or GIF.</a:t>
            </a:r>
          </a:p>
        </p:txBody>
      </p:sp>
      <p:sp>
        <p:nvSpPr>
          <p:cNvPr id="31" name="Content Placeholder 6">
            <a:extLst>
              <a:ext uri="{FF2B5EF4-FFF2-40B4-BE49-F238E27FC236}">
                <a16:creationId xmlns:a16="http://schemas.microsoft.com/office/drawing/2014/main" id="{D55841AD-3CFF-951E-934E-C4293EF7A6E7}"/>
              </a:ext>
            </a:extLst>
          </p:cNvPr>
          <p:cNvSpPr txBox="1">
            <a:spLocks/>
          </p:cNvSpPr>
          <p:nvPr/>
        </p:nvSpPr>
        <p:spPr>
          <a:xfrm>
            <a:off x="2165035" y="2887604"/>
            <a:ext cx="9247318" cy="544345"/>
          </a:xfrm>
          <a:prstGeom prst="rect">
            <a:avLst/>
          </a:prstGeom>
        </p:spPr>
        <p:txBody>
          <a:bodyPr vert="horz" lIns="157779" tIns="78889" rIns="157779" bIns="78889" numCol="1" spcCol="457200" rtlCol="0" anchor="t">
            <a:normAutofit/>
          </a:bodyPr>
          <a:lstStyle>
            <a:lvl1pPr marL="0" indent="0" algn="l" defTabSz="685800" rtl="0" eaLnBrk="1" latinLnBrk="0" hangingPunct="1">
              <a:lnSpc>
                <a:spcPts val="1700"/>
              </a:lnSpc>
              <a:spcBef>
                <a:spcPts val="1200"/>
              </a:spcBef>
              <a:buFont typeface="Arial" panose="020B0604020202020204" pitchFamily="34" charset="0"/>
              <a:buNone/>
              <a:defRPr sz="12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1183333" rtl="0" eaLnBrk="1" fontAlgn="base" latinLnBrk="0" hangingPunct="1">
              <a:lnSpc>
                <a:spcPts val="2588"/>
              </a:lnSpc>
              <a:spcBef>
                <a:spcPts val="1035"/>
              </a:spcBef>
              <a:spcAft>
                <a:spcPts val="0"/>
              </a:spcAft>
              <a:buClrTx/>
              <a:buSzTx/>
              <a:buFont typeface="Arial" panose="020B0604020202020204" pitchFamily="34" charset="0"/>
              <a:buNone/>
              <a:tabLst/>
              <a:defRPr/>
            </a:pPr>
            <a:r>
              <a:rPr kumimoji="0" lang="en-US" sz="1882" b="0" i="0" u="none" strike="noStrike" kern="1200" cap="none" spc="0" normalizeH="0" baseline="0" noProof="0">
                <a:ln>
                  <a:noFill/>
                </a:ln>
                <a:solidFill>
                  <a:schemeClr val="tx2"/>
                </a:solidFill>
                <a:effectLst/>
                <a:uLnTx/>
                <a:uFillTx/>
                <a:latin typeface="Segoe UI"/>
                <a:ea typeface="+mn-ea"/>
                <a:cs typeface="+mn-cs"/>
              </a:rPr>
              <a:t>Reply, react, and respond to at least 2-3 other storyline posts a week. </a:t>
            </a:r>
          </a:p>
        </p:txBody>
      </p:sp>
      <p:sp>
        <p:nvSpPr>
          <p:cNvPr id="33" name="Content Placeholder 6">
            <a:extLst>
              <a:ext uri="{FF2B5EF4-FFF2-40B4-BE49-F238E27FC236}">
                <a16:creationId xmlns:a16="http://schemas.microsoft.com/office/drawing/2014/main" id="{62DD75AF-B9EE-E2D5-0C8E-E86194844924}"/>
              </a:ext>
            </a:extLst>
          </p:cNvPr>
          <p:cNvSpPr txBox="1">
            <a:spLocks/>
          </p:cNvSpPr>
          <p:nvPr/>
        </p:nvSpPr>
        <p:spPr>
          <a:xfrm>
            <a:off x="2165034" y="3440296"/>
            <a:ext cx="9247318" cy="559164"/>
          </a:xfrm>
          <a:prstGeom prst="rect">
            <a:avLst/>
          </a:prstGeom>
        </p:spPr>
        <p:txBody>
          <a:bodyPr vert="horz" lIns="157779" tIns="78889" rIns="157779" bIns="78889" numCol="1" spcCol="457200" rtlCol="0" anchor="t">
            <a:normAutofit/>
          </a:bodyPr>
          <a:lstStyle>
            <a:lvl1pPr marL="0" indent="0" algn="l" defTabSz="685800" rtl="0" eaLnBrk="1" latinLnBrk="0" hangingPunct="1">
              <a:lnSpc>
                <a:spcPts val="1700"/>
              </a:lnSpc>
              <a:spcBef>
                <a:spcPts val="1200"/>
              </a:spcBef>
              <a:buFont typeface="Arial" panose="020B0604020202020204" pitchFamily="34" charset="0"/>
              <a:buNone/>
              <a:defRPr sz="12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1183333" rtl="0" eaLnBrk="1" fontAlgn="base" latinLnBrk="0" hangingPunct="1">
              <a:lnSpc>
                <a:spcPts val="2588"/>
              </a:lnSpc>
              <a:spcBef>
                <a:spcPts val="1035"/>
              </a:spcBef>
              <a:spcAft>
                <a:spcPts val="0"/>
              </a:spcAft>
              <a:buClrTx/>
              <a:buSzTx/>
              <a:buFont typeface="Arial" panose="020B0604020202020204" pitchFamily="34" charset="0"/>
              <a:buNone/>
              <a:tabLst/>
              <a:defRPr/>
            </a:pPr>
            <a:r>
              <a:rPr kumimoji="0" lang="en-US" sz="1882" b="0" i="0" u="none" strike="noStrike" kern="1200" cap="none" spc="0" normalizeH="0" baseline="0" noProof="0">
                <a:ln>
                  <a:noFill/>
                </a:ln>
                <a:solidFill>
                  <a:schemeClr val="tx2"/>
                </a:solidFill>
                <a:effectLst/>
                <a:uLnTx/>
                <a:uFillTx/>
                <a:latin typeface="Segoe UI"/>
                <a:ea typeface="+mn-ea"/>
                <a:cs typeface="+mn-cs"/>
              </a:rPr>
              <a:t>Share the storyline posts with relevant communities. </a:t>
            </a:r>
          </a:p>
        </p:txBody>
      </p:sp>
      <p:sp>
        <p:nvSpPr>
          <p:cNvPr id="29" name="Content Placeholder 6">
            <a:extLst>
              <a:ext uri="{FF2B5EF4-FFF2-40B4-BE49-F238E27FC236}">
                <a16:creationId xmlns:a16="http://schemas.microsoft.com/office/drawing/2014/main" id="{949B9FAF-5737-829D-BCAF-7DE00C6F9B26}"/>
              </a:ext>
            </a:extLst>
          </p:cNvPr>
          <p:cNvSpPr txBox="1">
            <a:spLocks/>
          </p:cNvSpPr>
          <p:nvPr/>
        </p:nvSpPr>
        <p:spPr>
          <a:xfrm>
            <a:off x="2126069" y="3925720"/>
            <a:ext cx="9247319" cy="559164"/>
          </a:xfrm>
          <a:prstGeom prst="rect">
            <a:avLst/>
          </a:prstGeom>
        </p:spPr>
        <p:txBody>
          <a:bodyPr vert="horz" lIns="157779" tIns="78889" rIns="157779" bIns="78889" numCol="1" spcCol="457200" rtlCol="0" anchor="t">
            <a:normAutofit/>
          </a:bodyPr>
          <a:lstStyle>
            <a:lvl1pPr marL="0" indent="0" algn="l" defTabSz="685800" rtl="0" eaLnBrk="1" latinLnBrk="0" hangingPunct="1">
              <a:lnSpc>
                <a:spcPts val="1700"/>
              </a:lnSpc>
              <a:spcBef>
                <a:spcPts val="1200"/>
              </a:spcBef>
              <a:buFont typeface="Arial" panose="020B0604020202020204" pitchFamily="34" charset="0"/>
              <a:buNone/>
              <a:defRPr sz="12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1183333" rtl="0" eaLnBrk="1" fontAlgn="base" latinLnBrk="0" hangingPunct="1">
              <a:lnSpc>
                <a:spcPts val="2933"/>
              </a:lnSpc>
              <a:spcBef>
                <a:spcPts val="2071"/>
              </a:spcBef>
              <a:spcAft>
                <a:spcPts val="0"/>
              </a:spcAft>
              <a:buClrTx/>
              <a:buSzTx/>
              <a:buFont typeface="Arial" panose="020B0604020202020204" pitchFamily="34" charset="0"/>
              <a:buNone/>
              <a:tabLst/>
              <a:defRPr/>
            </a:pPr>
            <a:r>
              <a:rPr kumimoji="0" lang="en-US" sz="1875" b="0" i="0" u="none" strike="noStrike" kern="1200" cap="none" spc="0" normalizeH="0" baseline="0" noProof="0">
                <a:ln>
                  <a:noFill/>
                </a:ln>
                <a:solidFill>
                  <a:schemeClr val="tx2"/>
                </a:solidFill>
                <a:effectLst/>
                <a:uLnTx/>
                <a:uFillTx/>
                <a:latin typeface="Segoe UI"/>
                <a:ea typeface="+mn-ea"/>
                <a:cs typeface="+mn-cs"/>
              </a:rPr>
              <a:t>Adjust your notification settings. </a:t>
            </a:r>
            <a:endParaRPr kumimoji="0" lang="en-US" sz="1882" b="0" i="0" u="none" strike="noStrike" kern="1200" cap="none" spc="0" normalizeH="0" baseline="0" noProof="0">
              <a:ln>
                <a:noFill/>
              </a:ln>
              <a:solidFill>
                <a:schemeClr val="tx2"/>
              </a:solidFill>
              <a:effectLst/>
              <a:uLnTx/>
              <a:uFillTx/>
              <a:latin typeface="Segoe UI"/>
              <a:ea typeface="+mn-ea"/>
              <a:cs typeface="+mn-cs"/>
            </a:endParaRPr>
          </a:p>
        </p:txBody>
      </p:sp>
      <p:sp>
        <p:nvSpPr>
          <p:cNvPr id="35" name="Content Placeholder 6">
            <a:extLst>
              <a:ext uri="{FF2B5EF4-FFF2-40B4-BE49-F238E27FC236}">
                <a16:creationId xmlns:a16="http://schemas.microsoft.com/office/drawing/2014/main" id="{B9CF543F-65C0-FA27-79D8-892A7D7381A2}"/>
              </a:ext>
            </a:extLst>
          </p:cNvPr>
          <p:cNvSpPr txBox="1">
            <a:spLocks/>
          </p:cNvSpPr>
          <p:nvPr/>
        </p:nvSpPr>
        <p:spPr>
          <a:xfrm>
            <a:off x="2126070" y="4505131"/>
            <a:ext cx="9765226" cy="529646"/>
          </a:xfrm>
          <a:prstGeom prst="rect">
            <a:avLst/>
          </a:prstGeom>
        </p:spPr>
        <p:txBody>
          <a:bodyPr vert="horz" lIns="157779" tIns="78889" rIns="157779" bIns="78889" numCol="1" spcCol="457200" rtlCol="0" anchor="t">
            <a:normAutofit/>
          </a:bodyPr>
          <a:lstStyle>
            <a:lvl1pPr marL="0" indent="0" algn="l" defTabSz="685800" rtl="0" eaLnBrk="1" latinLnBrk="0" hangingPunct="1">
              <a:lnSpc>
                <a:spcPts val="1700"/>
              </a:lnSpc>
              <a:spcBef>
                <a:spcPts val="1200"/>
              </a:spcBef>
              <a:buFont typeface="Arial" panose="020B0604020202020204" pitchFamily="34" charset="0"/>
              <a:buNone/>
              <a:defRPr sz="12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1183333" rtl="0" eaLnBrk="1" fontAlgn="base" latinLnBrk="0" hangingPunct="1">
              <a:lnSpc>
                <a:spcPts val="2588"/>
              </a:lnSpc>
              <a:spcBef>
                <a:spcPts val="1035"/>
              </a:spcBef>
              <a:spcAft>
                <a:spcPts val="0"/>
              </a:spcAft>
              <a:buClrTx/>
              <a:buSzTx/>
              <a:buFont typeface="Arial" panose="020B0604020202020204" pitchFamily="34" charset="0"/>
              <a:buNone/>
              <a:tabLst/>
              <a:defRPr/>
            </a:pPr>
            <a:r>
              <a:rPr kumimoji="0" lang="en-US" sz="1882" b="0" i="0" u="none" strike="noStrike" kern="1200" cap="none" spc="0" normalizeH="0" baseline="0" noProof="0">
                <a:ln>
                  <a:noFill/>
                </a:ln>
                <a:solidFill>
                  <a:schemeClr val="tx2"/>
                </a:solidFill>
                <a:effectLst/>
                <a:uLnTx/>
                <a:uFillTx/>
                <a:latin typeface="Segoe UI"/>
                <a:ea typeface="+mn-ea"/>
                <a:cs typeface="+mn-cs"/>
              </a:rPr>
              <a:t>Review reach of your storyline content by looking at the conversation insights. </a:t>
            </a:r>
          </a:p>
        </p:txBody>
      </p:sp>
      <p:sp>
        <p:nvSpPr>
          <p:cNvPr id="10" name="TextBox 9">
            <a:extLst>
              <a:ext uri="{FF2B5EF4-FFF2-40B4-BE49-F238E27FC236}">
                <a16:creationId xmlns:a16="http://schemas.microsoft.com/office/drawing/2014/main" id="{41C32734-9C99-B042-96EC-D74E18CA50CE}"/>
              </a:ext>
            </a:extLst>
          </p:cNvPr>
          <p:cNvSpPr txBox="1"/>
          <p:nvPr/>
        </p:nvSpPr>
        <p:spPr>
          <a:xfrm>
            <a:off x="915360" y="5878086"/>
            <a:ext cx="10458028" cy="679930"/>
          </a:xfrm>
          <a:prstGeom prst="rect">
            <a:avLst/>
          </a:prstGeom>
          <a:noFill/>
        </p:spPr>
        <p:txBody>
          <a:bodyPr wrap="square" rtlCol="0">
            <a:spAutoFit/>
          </a:bodyPr>
          <a:lstStyle/>
          <a:p>
            <a:pPr marL="0" marR="0" lvl="0" indent="0" algn="l" defTabSz="1577778" rtl="0" eaLnBrk="1" fontAlgn="auto" latinLnBrk="0" hangingPunct="1">
              <a:lnSpc>
                <a:spcPct val="100000"/>
              </a:lnSpc>
              <a:spcBef>
                <a:spcPts val="1726"/>
              </a:spcBef>
              <a:spcAft>
                <a:spcPts val="0"/>
              </a:spcAft>
              <a:buClrTx/>
              <a:buSzTx/>
              <a:buFontTx/>
              <a:buNone/>
              <a:tabLst/>
              <a:defRPr/>
            </a:pPr>
            <a:r>
              <a:rPr kumimoji="0" lang="en-US" sz="1909" b="1" i="0" u="none" strike="noStrike" kern="1200" cap="none" spc="0" normalizeH="0" baseline="0" noProof="0">
                <a:ln>
                  <a:noFill/>
                </a:ln>
                <a:solidFill>
                  <a:srgbClr val="FFFFFF"/>
                </a:solidFill>
                <a:effectLst/>
                <a:uLnTx/>
                <a:uFillTx/>
                <a:latin typeface="Segoe UI"/>
                <a:ea typeface="+mn-ea"/>
                <a:cs typeface="+mn-cs"/>
              </a:rPr>
              <a:t>Best Practice: </a:t>
            </a:r>
            <a:r>
              <a:rPr kumimoji="0" lang="en-US" sz="1909" b="0" i="0" u="none" strike="noStrike" kern="1200" cap="none" spc="0" normalizeH="0" baseline="0" noProof="0">
                <a:ln>
                  <a:noFill/>
                </a:ln>
                <a:solidFill>
                  <a:srgbClr val="FFFFFF"/>
                </a:solidFill>
                <a:effectLst/>
                <a:uLnTx/>
                <a:uFillTx/>
                <a:latin typeface="Segoe UI"/>
                <a:ea typeface="+mn-ea"/>
                <a:cs typeface="+mn-cs"/>
              </a:rPr>
              <a:t>Encourage managers and leaders to interact with, reply, and react to storyline posts from their team and beyond to create a two-way dialog with Storyline. </a:t>
            </a:r>
          </a:p>
        </p:txBody>
      </p:sp>
      <p:sp>
        <p:nvSpPr>
          <p:cNvPr id="36" name="Rectangle 35">
            <a:extLst>
              <a:ext uri="{FF2B5EF4-FFF2-40B4-BE49-F238E27FC236}">
                <a16:creationId xmlns:a16="http://schemas.microsoft.com/office/drawing/2014/main" id="{BB0975B0-2405-5B7D-300A-0CB114A32016}"/>
              </a:ext>
              <a:ext uri="{C183D7F6-B498-43B3-948B-1728B52AA6E4}">
                <adec:decorative xmlns:adec="http://schemas.microsoft.com/office/drawing/2017/decorative" val="1"/>
              </a:ext>
            </a:extLst>
          </p:cNvPr>
          <p:cNvSpPr/>
          <p:nvPr/>
        </p:nvSpPr>
        <p:spPr>
          <a:xfrm>
            <a:off x="2009171" y="3056104"/>
            <a:ext cx="155864" cy="155864"/>
          </a:xfrm>
          <a:prstGeom prst="rect">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577778" rtl="0" eaLnBrk="1" fontAlgn="auto" latinLnBrk="0" hangingPunct="1">
              <a:lnSpc>
                <a:spcPct val="100000"/>
              </a:lnSpc>
              <a:spcBef>
                <a:spcPts val="0"/>
              </a:spcBef>
              <a:spcAft>
                <a:spcPts val="0"/>
              </a:spcAft>
              <a:buClrTx/>
              <a:buSzTx/>
              <a:buFontTx/>
              <a:buNone/>
              <a:tabLst/>
              <a:defRPr/>
            </a:pPr>
            <a:endParaRPr kumimoji="0" lang="en-US" sz="3106" b="0" i="0" u="none" strike="noStrike" kern="1200" cap="none" spc="0" normalizeH="0" baseline="0" noProof="0">
              <a:ln>
                <a:noFill/>
              </a:ln>
              <a:solidFill>
                <a:schemeClr val="tx2"/>
              </a:solidFill>
              <a:effectLst/>
              <a:uLnTx/>
              <a:uFillTx/>
              <a:latin typeface="Segoe UI"/>
              <a:ea typeface="+mn-ea"/>
              <a:cs typeface="+mn-cs"/>
            </a:endParaRPr>
          </a:p>
        </p:txBody>
      </p:sp>
      <p:sp>
        <p:nvSpPr>
          <p:cNvPr id="37" name="Rectangle 36">
            <a:extLst>
              <a:ext uri="{FF2B5EF4-FFF2-40B4-BE49-F238E27FC236}">
                <a16:creationId xmlns:a16="http://schemas.microsoft.com/office/drawing/2014/main" id="{02EC4071-5332-0193-68A3-EC9132233128}"/>
              </a:ext>
              <a:ext uri="{C183D7F6-B498-43B3-948B-1728B52AA6E4}">
                <adec:decorative xmlns:adec="http://schemas.microsoft.com/office/drawing/2017/decorative" val="1"/>
              </a:ext>
            </a:extLst>
          </p:cNvPr>
          <p:cNvSpPr/>
          <p:nvPr/>
        </p:nvSpPr>
        <p:spPr>
          <a:xfrm>
            <a:off x="2009171" y="2571112"/>
            <a:ext cx="155864" cy="155864"/>
          </a:xfrm>
          <a:prstGeom prst="rect">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577778" rtl="0" eaLnBrk="1" fontAlgn="auto" latinLnBrk="0" hangingPunct="1">
              <a:lnSpc>
                <a:spcPct val="100000"/>
              </a:lnSpc>
              <a:spcBef>
                <a:spcPts val="0"/>
              </a:spcBef>
              <a:spcAft>
                <a:spcPts val="0"/>
              </a:spcAft>
              <a:buClrTx/>
              <a:buSzTx/>
              <a:buFontTx/>
              <a:buNone/>
              <a:tabLst/>
              <a:defRPr/>
            </a:pPr>
            <a:endParaRPr kumimoji="0" lang="en-US" sz="3106" b="0" i="0" u="none" strike="noStrike" kern="1200" cap="none" spc="0" normalizeH="0" baseline="0" noProof="0">
              <a:ln>
                <a:noFill/>
              </a:ln>
              <a:solidFill>
                <a:schemeClr val="tx2"/>
              </a:solidFill>
              <a:effectLst/>
              <a:uLnTx/>
              <a:uFillTx/>
              <a:latin typeface="Segoe UI"/>
              <a:ea typeface="+mn-ea"/>
              <a:cs typeface="+mn-cs"/>
            </a:endParaRPr>
          </a:p>
        </p:txBody>
      </p:sp>
      <p:sp>
        <p:nvSpPr>
          <p:cNvPr id="38" name="Rectangle 37">
            <a:extLst>
              <a:ext uri="{FF2B5EF4-FFF2-40B4-BE49-F238E27FC236}">
                <a16:creationId xmlns:a16="http://schemas.microsoft.com/office/drawing/2014/main" id="{7D899F0C-9C84-F8B7-90CC-7623DF0A6458}"/>
              </a:ext>
              <a:ext uri="{C183D7F6-B498-43B3-948B-1728B52AA6E4}">
                <adec:decorative xmlns:adec="http://schemas.microsoft.com/office/drawing/2017/decorative" val="1"/>
              </a:ext>
            </a:extLst>
          </p:cNvPr>
          <p:cNvSpPr/>
          <p:nvPr/>
        </p:nvSpPr>
        <p:spPr>
          <a:xfrm>
            <a:off x="2009171" y="3619028"/>
            <a:ext cx="155864" cy="155864"/>
          </a:xfrm>
          <a:prstGeom prst="rect">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577778" rtl="0" eaLnBrk="1" fontAlgn="auto" latinLnBrk="0" hangingPunct="1">
              <a:lnSpc>
                <a:spcPct val="100000"/>
              </a:lnSpc>
              <a:spcBef>
                <a:spcPts val="0"/>
              </a:spcBef>
              <a:spcAft>
                <a:spcPts val="0"/>
              </a:spcAft>
              <a:buClrTx/>
              <a:buSzTx/>
              <a:buFontTx/>
              <a:buNone/>
              <a:tabLst/>
              <a:defRPr/>
            </a:pPr>
            <a:endParaRPr kumimoji="0" lang="en-US" sz="3106" b="0" i="0" u="none" strike="noStrike" kern="1200" cap="none" spc="0" normalizeH="0" baseline="0" noProof="0">
              <a:ln>
                <a:noFill/>
              </a:ln>
              <a:solidFill>
                <a:schemeClr val="tx2"/>
              </a:solidFill>
              <a:effectLst/>
              <a:uLnTx/>
              <a:uFillTx/>
              <a:latin typeface="Segoe UI"/>
              <a:ea typeface="+mn-ea"/>
              <a:cs typeface="+mn-cs"/>
            </a:endParaRPr>
          </a:p>
        </p:txBody>
      </p:sp>
      <p:sp>
        <p:nvSpPr>
          <p:cNvPr id="39" name="Rectangle 38">
            <a:extLst>
              <a:ext uri="{FF2B5EF4-FFF2-40B4-BE49-F238E27FC236}">
                <a16:creationId xmlns:a16="http://schemas.microsoft.com/office/drawing/2014/main" id="{765C5099-9F93-FA2A-08E0-33E2D0338A69}"/>
              </a:ext>
              <a:ext uri="{C183D7F6-B498-43B3-948B-1728B52AA6E4}">
                <adec:decorative xmlns:adec="http://schemas.microsoft.com/office/drawing/2017/decorative" val="1"/>
              </a:ext>
            </a:extLst>
          </p:cNvPr>
          <p:cNvSpPr/>
          <p:nvPr/>
        </p:nvSpPr>
        <p:spPr>
          <a:xfrm>
            <a:off x="2009171" y="4655958"/>
            <a:ext cx="155864" cy="155864"/>
          </a:xfrm>
          <a:prstGeom prst="rect">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577778" rtl="0" eaLnBrk="1" fontAlgn="auto" latinLnBrk="0" hangingPunct="1">
              <a:lnSpc>
                <a:spcPct val="100000"/>
              </a:lnSpc>
              <a:spcBef>
                <a:spcPts val="0"/>
              </a:spcBef>
              <a:spcAft>
                <a:spcPts val="0"/>
              </a:spcAft>
              <a:buClrTx/>
              <a:buSzTx/>
              <a:buFontTx/>
              <a:buNone/>
              <a:tabLst/>
              <a:defRPr/>
            </a:pPr>
            <a:endParaRPr kumimoji="0" lang="en-US" sz="3106" b="0" i="0" u="none" strike="noStrike" kern="1200" cap="none" spc="0" normalizeH="0" baseline="0" noProof="0">
              <a:ln>
                <a:noFill/>
              </a:ln>
              <a:solidFill>
                <a:schemeClr val="tx2"/>
              </a:solidFill>
              <a:effectLst/>
              <a:uLnTx/>
              <a:uFillTx/>
              <a:latin typeface="Segoe UI"/>
              <a:ea typeface="+mn-ea"/>
              <a:cs typeface="+mn-cs"/>
            </a:endParaRPr>
          </a:p>
        </p:txBody>
      </p:sp>
      <p:sp>
        <p:nvSpPr>
          <p:cNvPr id="40" name="Rectangle 39">
            <a:extLst>
              <a:ext uri="{FF2B5EF4-FFF2-40B4-BE49-F238E27FC236}">
                <a16:creationId xmlns:a16="http://schemas.microsoft.com/office/drawing/2014/main" id="{A9C26406-0B15-1DF4-7AE9-010F47B7D1FD}"/>
              </a:ext>
              <a:ext uri="{C183D7F6-B498-43B3-948B-1728B52AA6E4}">
                <adec:decorative xmlns:adec="http://schemas.microsoft.com/office/drawing/2017/decorative" val="1"/>
              </a:ext>
            </a:extLst>
          </p:cNvPr>
          <p:cNvSpPr/>
          <p:nvPr/>
        </p:nvSpPr>
        <p:spPr>
          <a:xfrm>
            <a:off x="2009171" y="4150372"/>
            <a:ext cx="155864" cy="155864"/>
          </a:xfrm>
          <a:prstGeom prst="rect">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577778" rtl="0" eaLnBrk="1" fontAlgn="auto" latinLnBrk="0" hangingPunct="1">
              <a:lnSpc>
                <a:spcPct val="100000"/>
              </a:lnSpc>
              <a:spcBef>
                <a:spcPts val="0"/>
              </a:spcBef>
              <a:spcAft>
                <a:spcPts val="0"/>
              </a:spcAft>
              <a:buClrTx/>
              <a:buSzTx/>
              <a:buFontTx/>
              <a:buNone/>
              <a:tabLst/>
              <a:defRPr/>
            </a:pPr>
            <a:endParaRPr kumimoji="0" lang="en-US" sz="3106" b="0" i="0" u="none" strike="noStrike" kern="1200" cap="none" spc="0" normalizeH="0" baseline="0" noProof="0">
              <a:ln>
                <a:noFill/>
              </a:ln>
              <a:solidFill>
                <a:schemeClr val="tx2"/>
              </a:solidFill>
              <a:effectLst/>
              <a:uLnTx/>
              <a:uFillTx/>
              <a:latin typeface="Segoe UI"/>
              <a:ea typeface="+mn-ea"/>
              <a:cs typeface="+mn-cs"/>
            </a:endParaRPr>
          </a:p>
        </p:txBody>
      </p:sp>
      <p:cxnSp>
        <p:nvCxnSpPr>
          <p:cNvPr id="3" name="Straight Connector 2">
            <a:extLst>
              <a:ext uri="{FF2B5EF4-FFF2-40B4-BE49-F238E27FC236}">
                <a16:creationId xmlns:a16="http://schemas.microsoft.com/office/drawing/2014/main" id="{9C8104E2-21F3-2D00-9933-C3CC8A7EB70E}"/>
              </a:ext>
              <a:ext uri="{C183D7F6-B498-43B3-948B-1728B52AA6E4}">
                <adec:decorative xmlns:adec="http://schemas.microsoft.com/office/drawing/2017/decorative" val="1"/>
              </a:ext>
            </a:extLst>
          </p:cNvPr>
          <p:cNvCxnSpPr/>
          <p:nvPr/>
        </p:nvCxnSpPr>
        <p:spPr>
          <a:xfrm>
            <a:off x="585217" y="1143000"/>
            <a:ext cx="4748783" cy="0"/>
          </a:xfrm>
          <a:prstGeom prst="line">
            <a:avLst/>
          </a:prstGeom>
          <a:ln w="28575">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4429528"/>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6430A5-A154-7EFA-F913-76CC25A76997}"/>
              </a:ext>
            </a:extLst>
          </p:cNvPr>
          <p:cNvSpPr>
            <a:spLocks noGrp="1"/>
          </p:cNvSpPr>
          <p:nvPr>
            <p:ph type="title"/>
          </p:nvPr>
        </p:nvSpPr>
        <p:spPr/>
        <p:txBody>
          <a:bodyPr>
            <a:normAutofit/>
          </a:bodyPr>
          <a:lstStyle/>
          <a:p>
            <a:r>
              <a:rPr lang="en-US"/>
              <a:t>Sample content with Storyline &amp; Stories </a:t>
            </a:r>
          </a:p>
        </p:txBody>
      </p:sp>
      <p:sp>
        <p:nvSpPr>
          <p:cNvPr id="3" name="Text Placeholder 2">
            <a:extLst>
              <a:ext uri="{FF2B5EF4-FFF2-40B4-BE49-F238E27FC236}">
                <a16:creationId xmlns:a16="http://schemas.microsoft.com/office/drawing/2014/main" id="{701273D9-71D2-D288-52EF-5B3A206D152E}"/>
              </a:ext>
            </a:extLst>
          </p:cNvPr>
          <p:cNvSpPr>
            <a:spLocks noGrp="1"/>
          </p:cNvSpPr>
          <p:nvPr>
            <p:ph type="body" sz="quarter" idx="11"/>
          </p:nvPr>
        </p:nvSpPr>
        <p:spPr/>
        <p:txBody>
          <a:bodyPr/>
          <a:lstStyle/>
          <a:p>
            <a:endParaRPr lang="en-US"/>
          </a:p>
        </p:txBody>
      </p:sp>
      <p:graphicFrame>
        <p:nvGraphicFramePr>
          <p:cNvPr id="6" name="Table 6">
            <a:extLst>
              <a:ext uri="{FF2B5EF4-FFF2-40B4-BE49-F238E27FC236}">
                <a16:creationId xmlns:a16="http://schemas.microsoft.com/office/drawing/2014/main" id="{73E6837F-55A1-DBC5-ED5E-4AB4C0B5136A}"/>
              </a:ext>
            </a:extLst>
          </p:cNvPr>
          <p:cNvGraphicFramePr>
            <a:graphicFrameLocks noGrp="1"/>
          </p:cNvGraphicFramePr>
          <p:nvPr>
            <p:extLst>
              <p:ext uri="{D42A27DB-BD31-4B8C-83A1-F6EECF244321}">
                <p14:modId xmlns:p14="http://schemas.microsoft.com/office/powerpoint/2010/main" val="3825068568"/>
              </p:ext>
            </p:extLst>
          </p:nvPr>
        </p:nvGraphicFramePr>
        <p:xfrm>
          <a:off x="588266" y="1805531"/>
          <a:ext cx="11019475" cy="3158919"/>
        </p:xfrm>
        <a:graphic>
          <a:graphicData uri="http://schemas.openxmlformats.org/drawingml/2006/table">
            <a:tbl>
              <a:tblPr firstRow="1">
                <a:tableStyleId>{69012ECD-51FC-41F1-AA8D-1B2483CD663E}</a:tableStyleId>
              </a:tblPr>
              <a:tblGrid>
                <a:gridCol w="2203895">
                  <a:extLst>
                    <a:ext uri="{9D8B030D-6E8A-4147-A177-3AD203B41FA5}">
                      <a16:colId xmlns:a16="http://schemas.microsoft.com/office/drawing/2014/main" val="2469704230"/>
                    </a:ext>
                  </a:extLst>
                </a:gridCol>
                <a:gridCol w="2203895">
                  <a:extLst>
                    <a:ext uri="{9D8B030D-6E8A-4147-A177-3AD203B41FA5}">
                      <a16:colId xmlns:a16="http://schemas.microsoft.com/office/drawing/2014/main" val="1779073167"/>
                    </a:ext>
                  </a:extLst>
                </a:gridCol>
                <a:gridCol w="2080895">
                  <a:extLst>
                    <a:ext uri="{9D8B030D-6E8A-4147-A177-3AD203B41FA5}">
                      <a16:colId xmlns:a16="http://schemas.microsoft.com/office/drawing/2014/main" val="628022268"/>
                    </a:ext>
                  </a:extLst>
                </a:gridCol>
                <a:gridCol w="2326895">
                  <a:extLst>
                    <a:ext uri="{9D8B030D-6E8A-4147-A177-3AD203B41FA5}">
                      <a16:colId xmlns:a16="http://schemas.microsoft.com/office/drawing/2014/main" val="2088769151"/>
                    </a:ext>
                  </a:extLst>
                </a:gridCol>
                <a:gridCol w="2203895">
                  <a:extLst>
                    <a:ext uri="{9D8B030D-6E8A-4147-A177-3AD203B41FA5}">
                      <a16:colId xmlns:a16="http://schemas.microsoft.com/office/drawing/2014/main" val="1612842022"/>
                    </a:ext>
                  </a:extLst>
                </a:gridCol>
              </a:tblGrid>
              <a:tr h="413599">
                <a:tc>
                  <a:txBody>
                    <a:bodyPr/>
                    <a:lstStyle/>
                    <a:p>
                      <a:pPr algn="ctr"/>
                      <a:r>
                        <a:rPr lang="en-US" sz="1800" b="0"/>
                        <a:t>Monday</a:t>
                      </a:r>
                      <a:endParaRPr lang="en-US" sz="1800" b="0">
                        <a:latin typeface="+mj-lt"/>
                      </a:endParaRPr>
                    </a:p>
                  </a:txBody>
                  <a:tcPr marL="143435" marR="143435" marT="71718" marB="71718"/>
                </a:tc>
                <a:tc>
                  <a:txBody>
                    <a:bodyPr/>
                    <a:lstStyle/>
                    <a:p>
                      <a:pPr algn="ctr"/>
                      <a:r>
                        <a:rPr lang="en-US" sz="1800" b="0"/>
                        <a:t>Tuesday</a:t>
                      </a:r>
                      <a:endParaRPr lang="en-US" sz="1800" b="0">
                        <a:latin typeface="+mj-lt"/>
                      </a:endParaRPr>
                    </a:p>
                  </a:txBody>
                  <a:tcPr marL="143435" marR="143435" marT="71718" marB="71718"/>
                </a:tc>
                <a:tc>
                  <a:txBody>
                    <a:bodyPr/>
                    <a:lstStyle/>
                    <a:p>
                      <a:pPr algn="ctr"/>
                      <a:r>
                        <a:rPr lang="en-US" sz="1800" b="0"/>
                        <a:t>Wednesday</a:t>
                      </a:r>
                      <a:endParaRPr lang="en-US" sz="1800" b="0">
                        <a:latin typeface="+mj-lt"/>
                      </a:endParaRPr>
                    </a:p>
                  </a:txBody>
                  <a:tcPr marL="143435" marR="143435" marT="71718" marB="71718"/>
                </a:tc>
                <a:tc>
                  <a:txBody>
                    <a:bodyPr/>
                    <a:lstStyle/>
                    <a:p>
                      <a:pPr algn="ctr"/>
                      <a:r>
                        <a:rPr lang="en-US" sz="1800" b="0"/>
                        <a:t>Thursday</a:t>
                      </a:r>
                      <a:endParaRPr lang="en-US" sz="1800" b="0">
                        <a:latin typeface="+mj-lt"/>
                      </a:endParaRPr>
                    </a:p>
                  </a:txBody>
                  <a:tcPr marL="143435" marR="143435" marT="71718" marB="71718"/>
                </a:tc>
                <a:tc>
                  <a:txBody>
                    <a:bodyPr/>
                    <a:lstStyle/>
                    <a:p>
                      <a:pPr algn="ctr"/>
                      <a:r>
                        <a:rPr lang="en-US" sz="1800" b="0"/>
                        <a:t>Friday</a:t>
                      </a:r>
                      <a:endParaRPr lang="en-US" sz="1800" b="0">
                        <a:latin typeface="+mj-lt"/>
                      </a:endParaRPr>
                    </a:p>
                  </a:txBody>
                  <a:tcPr marL="143435" marR="143435" marT="71718" marB="71718"/>
                </a:tc>
                <a:extLst>
                  <a:ext uri="{0D108BD9-81ED-4DB2-BD59-A6C34878D82A}">
                    <a16:rowId xmlns:a16="http://schemas.microsoft.com/office/drawing/2014/main" val="4070803828"/>
                  </a:ext>
                </a:extLst>
              </a:tr>
              <a:tr h="2741163">
                <a:tc>
                  <a:txBody>
                    <a:bodyPr/>
                    <a:lstStyle/>
                    <a:p>
                      <a:pPr marL="0" marR="0" lvl="0" indent="0" algn="l" defTabSz="754380" rtl="0" eaLnBrk="1" fontAlgn="auto" latinLnBrk="0" hangingPunct="1">
                        <a:lnSpc>
                          <a:spcPct val="100000"/>
                        </a:lnSpc>
                        <a:spcBef>
                          <a:spcPts val="0"/>
                        </a:spcBef>
                        <a:spcAft>
                          <a:spcPts val="0"/>
                        </a:spcAft>
                        <a:buClrTx/>
                        <a:buSzTx/>
                        <a:buFontTx/>
                        <a:buNone/>
                        <a:tabLst/>
                        <a:defRPr/>
                      </a:pPr>
                      <a:r>
                        <a:rPr lang="en-US" sz="1700" b="1"/>
                        <a:t>‘Mugshot’ Mondays </a:t>
                      </a:r>
                      <a:r>
                        <a:rPr lang="en-US" sz="1700"/>
                        <a:t>– Share a photo of what’s in your cup on Mondays! </a:t>
                      </a:r>
                    </a:p>
                    <a:p>
                      <a:pPr algn="l"/>
                      <a:endParaRPr lang="en-US" sz="1700">
                        <a:latin typeface="+mn-lt"/>
                      </a:endParaRPr>
                    </a:p>
                  </a:txBody>
                  <a:tcPr marL="143435" marR="143435" marT="71718" marB="71718"/>
                </a:tc>
                <a:tc>
                  <a:txBody>
                    <a:bodyPr/>
                    <a:lstStyle/>
                    <a:p>
                      <a:pPr marL="0" marR="0" lvl="0" indent="0" algn="l" defTabSz="754380" rtl="0" eaLnBrk="1" fontAlgn="auto" latinLnBrk="0" hangingPunct="1">
                        <a:lnSpc>
                          <a:spcPct val="100000"/>
                        </a:lnSpc>
                        <a:spcBef>
                          <a:spcPts val="0"/>
                        </a:spcBef>
                        <a:spcAft>
                          <a:spcPts val="0"/>
                        </a:spcAft>
                        <a:buClrTx/>
                        <a:buSzTx/>
                        <a:buFontTx/>
                        <a:buNone/>
                        <a:tabLst/>
                        <a:defRPr/>
                      </a:pPr>
                      <a:r>
                        <a:rPr lang="en-US" sz="1700" b="1"/>
                        <a:t>Tips &amp; Tricks Tuesday </a:t>
                      </a:r>
                      <a:r>
                        <a:rPr lang="en-US" sz="1700"/>
                        <a:t>– Post a tip you learned the first few months/years on the job. This could be a screen recording of a system of a short video of a process. </a:t>
                      </a:r>
                      <a:endParaRPr lang="en-US" sz="1700">
                        <a:latin typeface="+mn-lt"/>
                      </a:endParaRPr>
                    </a:p>
                  </a:txBody>
                  <a:tcPr marL="143435" marR="143435" marT="71718" marB="71718"/>
                </a:tc>
                <a:tc>
                  <a:txBody>
                    <a:bodyPr/>
                    <a:lstStyle/>
                    <a:p>
                      <a:pPr marL="0" marR="0" lvl="0" indent="0" algn="l" defTabSz="754380" rtl="0" eaLnBrk="1" fontAlgn="auto" latinLnBrk="0" hangingPunct="1">
                        <a:lnSpc>
                          <a:spcPct val="100000"/>
                        </a:lnSpc>
                        <a:spcBef>
                          <a:spcPts val="0"/>
                        </a:spcBef>
                        <a:spcAft>
                          <a:spcPts val="0"/>
                        </a:spcAft>
                        <a:buClrTx/>
                        <a:buSzTx/>
                        <a:buFontTx/>
                        <a:buNone/>
                        <a:tabLst/>
                        <a:defRPr/>
                      </a:pPr>
                      <a:r>
                        <a:rPr lang="en-US" sz="1700" b="1"/>
                        <a:t>Where I work Wednesday </a:t>
                      </a:r>
                      <a:r>
                        <a:rPr lang="en-US" sz="1700"/>
                        <a:t>– Upload a photo of your current work set up. Include details about what makes it successful for you. </a:t>
                      </a:r>
                      <a:endParaRPr lang="en-US" sz="1700">
                        <a:latin typeface="+mn-lt"/>
                      </a:endParaRPr>
                    </a:p>
                  </a:txBody>
                  <a:tcPr marL="143435" marR="143435" marT="71718" marB="71718"/>
                </a:tc>
                <a:tc>
                  <a:txBody>
                    <a:bodyPr/>
                    <a:lstStyle/>
                    <a:p>
                      <a:pPr marL="0" marR="0" lvl="0" indent="0" algn="l" defTabSz="754380" rtl="0" eaLnBrk="1" fontAlgn="auto" latinLnBrk="0" hangingPunct="1">
                        <a:lnSpc>
                          <a:spcPct val="100000"/>
                        </a:lnSpc>
                        <a:spcBef>
                          <a:spcPts val="0"/>
                        </a:spcBef>
                        <a:spcAft>
                          <a:spcPts val="0"/>
                        </a:spcAft>
                        <a:buClrTx/>
                        <a:buSzTx/>
                        <a:buFontTx/>
                        <a:buNone/>
                        <a:tabLst/>
                        <a:defRPr/>
                      </a:pPr>
                      <a:r>
                        <a:rPr lang="en-US" sz="1700" b="1"/>
                        <a:t>Thankful Thursday </a:t>
                      </a:r>
                      <a:r>
                        <a:rPr lang="en-US" sz="1700"/>
                        <a:t>– Post a praise with someone who went the above and beyond to help you. </a:t>
                      </a:r>
                    </a:p>
                    <a:p>
                      <a:pPr algn="l"/>
                      <a:endParaRPr lang="en-US" sz="1700">
                        <a:latin typeface="+mn-lt"/>
                      </a:endParaRPr>
                    </a:p>
                  </a:txBody>
                  <a:tcPr marL="143435" marR="143435" marT="71718" marB="71718"/>
                </a:tc>
                <a:tc>
                  <a:txBody>
                    <a:bodyPr/>
                    <a:lstStyle/>
                    <a:p>
                      <a:pPr algn="l"/>
                      <a:r>
                        <a:rPr lang="en-US" sz="1700" b="1"/>
                        <a:t>Friday Fun </a:t>
                      </a:r>
                      <a:r>
                        <a:rPr lang="en-US" sz="1700"/>
                        <a:t>– share a fun fact about you! </a:t>
                      </a:r>
                      <a:br>
                        <a:rPr lang="en-US" sz="1700"/>
                      </a:br>
                      <a:r>
                        <a:rPr lang="en-US" sz="1700"/>
                        <a:t>Do you love donuts? Come from a big family? Like to run or listen to podcasts? Share something personal.</a:t>
                      </a:r>
                      <a:endParaRPr lang="en-US" sz="1700">
                        <a:latin typeface="+mn-lt"/>
                      </a:endParaRPr>
                    </a:p>
                  </a:txBody>
                  <a:tcPr marL="143435" marR="143435" marT="71718" marB="71718"/>
                </a:tc>
                <a:extLst>
                  <a:ext uri="{0D108BD9-81ED-4DB2-BD59-A6C34878D82A}">
                    <a16:rowId xmlns:a16="http://schemas.microsoft.com/office/drawing/2014/main" val="3301565025"/>
                  </a:ext>
                </a:extLst>
              </a:tr>
            </a:tbl>
          </a:graphicData>
        </a:graphic>
      </p:graphicFrame>
      <p:sp>
        <p:nvSpPr>
          <p:cNvPr id="7" name="Rectangle 6">
            <a:extLst>
              <a:ext uri="{FF2B5EF4-FFF2-40B4-BE49-F238E27FC236}">
                <a16:creationId xmlns:a16="http://schemas.microsoft.com/office/drawing/2014/main" id="{FEC1385A-85E7-5017-D800-E20403C60651}"/>
              </a:ext>
            </a:extLst>
          </p:cNvPr>
          <p:cNvSpPr/>
          <p:nvPr/>
        </p:nvSpPr>
        <p:spPr bwMode="auto">
          <a:xfrm>
            <a:off x="2462731" y="5629514"/>
            <a:ext cx="7110578" cy="613970"/>
          </a:xfrm>
          <a:prstGeom prst="rect">
            <a:avLst/>
          </a:prstGeom>
          <a:gradFill>
            <a:gsLst>
              <a:gs pos="10000">
                <a:srgbClr val="462557"/>
              </a:gs>
              <a:gs pos="90000">
                <a:srgbClr val="8661C5"/>
              </a:gs>
            </a:gsLst>
            <a:lin ang="3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2345" tIns="31173" rIns="62345" bIns="31173" numCol="1" spcCol="0" rtlCol="0" fromWordArt="0" anchor="t" anchorCtr="0" forceAA="0" compatLnSpc="1">
            <a:prstTxWarp prst="textNoShape">
              <a:avLst/>
            </a:prstTxWarp>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36" b="0" i="0" u="none" strike="noStrike" kern="1200" cap="none" spc="0" normalizeH="0" baseline="0" noProof="0">
                <a:ln>
                  <a:noFill/>
                </a:ln>
                <a:solidFill>
                  <a:srgbClr val="FFFFFF"/>
                </a:solidFill>
                <a:effectLst/>
                <a:uLnTx/>
                <a:uFillTx/>
                <a:latin typeface="Segoe UI"/>
                <a:ea typeface="+mn-ea"/>
                <a:cs typeface="+mn-cs"/>
              </a:rPr>
              <a:t>Capture and share the moments in real-time on your mobile device or upload a video or screen record directly from your computer. </a:t>
            </a:r>
          </a:p>
        </p:txBody>
      </p:sp>
      <p:cxnSp>
        <p:nvCxnSpPr>
          <p:cNvPr id="5" name="Straight Connector 4">
            <a:extLst>
              <a:ext uri="{FF2B5EF4-FFF2-40B4-BE49-F238E27FC236}">
                <a16:creationId xmlns:a16="http://schemas.microsoft.com/office/drawing/2014/main" id="{721E700D-2A30-B487-D146-6F3AE423DD43}"/>
              </a:ext>
              <a:ext uri="{C183D7F6-B498-43B3-948B-1728B52AA6E4}">
                <adec:decorative xmlns:adec="http://schemas.microsoft.com/office/drawing/2017/decorative" val="1"/>
              </a:ext>
            </a:extLst>
          </p:cNvPr>
          <p:cNvCxnSpPr/>
          <p:nvPr/>
        </p:nvCxnSpPr>
        <p:spPr>
          <a:xfrm>
            <a:off x="585217" y="1143000"/>
            <a:ext cx="4748783" cy="0"/>
          </a:xfrm>
          <a:prstGeom prst="line">
            <a:avLst/>
          </a:prstGeom>
          <a:ln w="28575">
            <a:solidFill>
              <a:schemeClr val="accent5"/>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6822602"/>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F9B44B-6B5C-3971-7D39-3AACFCB479D5}"/>
              </a:ext>
            </a:extLst>
          </p:cNvPr>
          <p:cNvSpPr>
            <a:spLocks noGrp="1"/>
          </p:cNvSpPr>
          <p:nvPr>
            <p:ph type="title"/>
          </p:nvPr>
        </p:nvSpPr>
        <p:spPr/>
        <p:txBody>
          <a:bodyPr/>
          <a:lstStyle/>
          <a:p>
            <a:r>
              <a:rPr lang="en-US"/>
              <a:t>Admin set up </a:t>
            </a:r>
          </a:p>
        </p:txBody>
      </p:sp>
    </p:spTree>
    <p:extLst>
      <p:ext uri="{BB962C8B-B14F-4D97-AF65-F5344CB8AC3E}">
        <p14:creationId xmlns:p14="http://schemas.microsoft.com/office/powerpoint/2010/main" val="3404942222"/>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BC792-564F-C791-5531-14441CD53C80}"/>
              </a:ext>
            </a:extLst>
          </p:cNvPr>
          <p:cNvSpPr>
            <a:spLocks noGrp="1"/>
          </p:cNvSpPr>
          <p:nvPr>
            <p:ph type="title"/>
          </p:nvPr>
        </p:nvSpPr>
        <p:spPr>
          <a:xfrm>
            <a:off x="657274" y="423846"/>
            <a:ext cx="11018520" cy="553998"/>
          </a:xfrm>
        </p:spPr>
        <p:txBody>
          <a:bodyPr/>
          <a:lstStyle/>
          <a:p>
            <a:r>
              <a:rPr lang="en-US">
                <a:cs typeface="Segoe UI"/>
              </a:rPr>
              <a:t>Viva Engage Admin Storyline feature management</a:t>
            </a:r>
            <a:endParaRPr lang="en-US"/>
          </a:p>
        </p:txBody>
      </p:sp>
      <p:pic>
        <p:nvPicPr>
          <p:cNvPr id="8" name="Picture 7" descr="A screenshot of a computer">
            <a:extLst>
              <a:ext uri="{FF2B5EF4-FFF2-40B4-BE49-F238E27FC236}">
                <a16:creationId xmlns:a16="http://schemas.microsoft.com/office/drawing/2014/main" id="{368A97A8-4B41-4F5F-B5D5-6904785D82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8836" y="1203555"/>
            <a:ext cx="6234481" cy="2721900"/>
          </a:xfrm>
          <a:prstGeom prst="rect">
            <a:avLst/>
          </a:prstGeom>
          <a:effectLst>
            <a:outerShdw blurRad="50800" dist="38100" algn="l" rotWithShape="0">
              <a:prstClr val="black">
                <a:alpha val="40000"/>
              </a:prstClr>
            </a:outerShdw>
          </a:effectLst>
        </p:spPr>
      </p:pic>
      <p:pic>
        <p:nvPicPr>
          <p:cNvPr id="10" name="Picture 9" descr="A screenshot of a computer">
            <a:extLst>
              <a:ext uri="{FF2B5EF4-FFF2-40B4-BE49-F238E27FC236}">
                <a16:creationId xmlns:a16="http://schemas.microsoft.com/office/drawing/2014/main" id="{F47E5A9B-F9F9-8027-9F30-F5B211FC1014}"/>
              </a:ext>
            </a:extLst>
          </p:cNvPr>
          <p:cNvPicPr>
            <a:picLocks noChangeAspect="1"/>
          </p:cNvPicPr>
          <p:nvPr/>
        </p:nvPicPr>
        <p:blipFill>
          <a:blip r:embed="rId3">
            <a:extLst>
              <a:ext uri="{28A0092B-C50C-407E-A947-70E740481C1C}">
                <a14:useLocalDpi xmlns:a14="http://schemas.microsoft.com/office/drawing/2010/main" val="0"/>
              </a:ext>
            </a:extLst>
          </a:blip>
          <a:srcRect l="2646" t="3346" r="4667" b="15761"/>
          <a:stretch/>
        </p:blipFill>
        <p:spPr>
          <a:xfrm>
            <a:off x="468836" y="4226239"/>
            <a:ext cx="6234481" cy="2086490"/>
          </a:xfrm>
          <a:prstGeom prst="rect">
            <a:avLst/>
          </a:prstGeom>
          <a:effectLst>
            <a:outerShdw blurRad="50800" dist="38100" algn="l" rotWithShape="0">
              <a:prstClr val="black">
                <a:alpha val="40000"/>
              </a:prstClr>
            </a:outerShdw>
          </a:effectLst>
        </p:spPr>
      </p:pic>
      <p:pic>
        <p:nvPicPr>
          <p:cNvPr id="6" name="Picture 5" descr="Image of feature management in Viva Engage">
            <a:extLst>
              <a:ext uri="{FF2B5EF4-FFF2-40B4-BE49-F238E27FC236}">
                <a16:creationId xmlns:a16="http://schemas.microsoft.com/office/drawing/2014/main" id="{7DB13511-F0B1-437E-7F5C-AE19AE069993}"/>
              </a:ext>
            </a:extLst>
          </p:cNvPr>
          <p:cNvPicPr>
            <a:picLocks noChangeAspect="1"/>
          </p:cNvPicPr>
          <p:nvPr/>
        </p:nvPicPr>
        <p:blipFill>
          <a:blip r:embed="rId4"/>
          <a:stretch>
            <a:fillRect/>
          </a:stretch>
        </p:blipFill>
        <p:spPr>
          <a:xfrm>
            <a:off x="7569730" y="1787235"/>
            <a:ext cx="4259617" cy="3495964"/>
          </a:xfrm>
          <a:prstGeom prst="rect">
            <a:avLst/>
          </a:prstGeom>
          <a:effectLst>
            <a:outerShdw blurRad="50800" dist="38100" algn="l" rotWithShape="0">
              <a:prstClr val="black">
                <a:alpha val="40000"/>
              </a:prstClr>
            </a:outerShdw>
          </a:effectLst>
        </p:spPr>
      </p:pic>
      <p:sp>
        <p:nvSpPr>
          <p:cNvPr id="11" name="Rectangle: Rounded Corners 10">
            <a:extLst>
              <a:ext uri="{FF2B5EF4-FFF2-40B4-BE49-F238E27FC236}">
                <a16:creationId xmlns:a16="http://schemas.microsoft.com/office/drawing/2014/main" id="{C5379B19-04A7-222B-5EAB-E69EFE846B8F}"/>
              </a:ext>
              <a:ext uri="{C183D7F6-B498-43B3-948B-1728B52AA6E4}">
                <adec:decorative xmlns:adec="http://schemas.microsoft.com/office/drawing/2017/decorative" val="1"/>
              </a:ext>
            </a:extLst>
          </p:cNvPr>
          <p:cNvSpPr/>
          <p:nvPr/>
        </p:nvSpPr>
        <p:spPr bwMode="auto">
          <a:xfrm>
            <a:off x="2839661" y="3456893"/>
            <a:ext cx="1221236" cy="311142"/>
          </a:xfrm>
          <a:prstGeom prst="roundRect">
            <a:avLst>
              <a:gd name="adj" fmla="val 46454"/>
            </a:avLst>
          </a:prstGeom>
          <a:ln>
            <a:solidFill>
              <a:schemeClr val="accent1"/>
            </a:solidFill>
            <a:headEnd type="none" w="med" len="med"/>
            <a:tailEnd type="none" w="med" len="med"/>
          </a:ln>
        </p:spPr>
        <p:style>
          <a:lnRef idx="2">
            <a:schemeClr val="accent3"/>
          </a:lnRef>
          <a:fillRef idx="1">
            <a:schemeClr val="lt1"/>
          </a:fillRef>
          <a:effectRef idx="0">
            <a:schemeClr val="accent3"/>
          </a:effectRef>
          <a:fontRef idx="minor">
            <a:schemeClr val="dk1"/>
          </a:fontRef>
        </p:style>
        <p:txBody>
          <a:bodyPr rot="0" spcFirstLastPara="0" vert="horz" wrap="square" lIns="134112" tIns="0" rIns="134112" bIns="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1367657"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81F2C"/>
                </a:solidFill>
                <a:effectLst/>
                <a:uLnTx/>
                <a:uFillTx/>
                <a:latin typeface="Segoe UI"/>
                <a:ea typeface="Segoe UI" pitchFamily="34" charset="0"/>
                <a:cs typeface="Segoe UI" pitchFamily="34" charset="0"/>
                <a:sym typeface="Wingdings" panose="05000000000000000000" pitchFamily="2" charset="2"/>
              </a:rPr>
              <a:t>Configure</a:t>
            </a:r>
            <a:endParaRPr kumimoji="0" lang="en-US" sz="1400" b="0" i="0" u="none" strike="noStrike" kern="1200" cap="none" spc="0" normalizeH="0" baseline="0" noProof="0">
              <a:ln>
                <a:noFill/>
              </a:ln>
              <a:solidFill>
                <a:srgbClr val="081F2C"/>
              </a:solidFill>
              <a:effectLst/>
              <a:uLnTx/>
              <a:uFillTx/>
              <a:latin typeface="Segoe UI"/>
              <a:ea typeface="Segoe UI" pitchFamily="34" charset="0"/>
              <a:cs typeface="Segoe UI" pitchFamily="34" charset="0"/>
            </a:endParaRPr>
          </a:p>
        </p:txBody>
      </p:sp>
      <p:sp>
        <p:nvSpPr>
          <p:cNvPr id="13" name="Rectangle: Rounded Corners 12">
            <a:extLst>
              <a:ext uri="{FF2B5EF4-FFF2-40B4-BE49-F238E27FC236}">
                <a16:creationId xmlns:a16="http://schemas.microsoft.com/office/drawing/2014/main" id="{43B0D2FE-0C0D-9251-33DA-3DCF465932FC}"/>
              </a:ext>
            </a:extLst>
          </p:cNvPr>
          <p:cNvSpPr/>
          <p:nvPr/>
        </p:nvSpPr>
        <p:spPr bwMode="auto">
          <a:xfrm>
            <a:off x="10614991" y="1902858"/>
            <a:ext cx="1455558" cy="468562"/>
          </a:xfrm>
          <a:prstGeom prst="roundRect">
            <a:avLst>
              <a:gd name="adj" fmla="val 46454"/>
            </a:avLst>
          </a:prstGeom>
          <a:ln>
            <a:solidFill>
              <a:schemeClr val="accent1"/>
            </a:solidFill>
            <a:headEnd type="none" w="med" len="med"/>
            <a:tailEnd type="none" w="med" len="med"/>
          </a:ln>
        </p:spPr>
        <p:style>
          <a:lnRef idx="2">
            <a:schemeClr val="accent3"/>
          </a:lnRef>
          <a:fillRef idx="1">
            <a:schemeClr val="lt1"/>
          </a:fillRef>
          <a:effectRef idx="0">
            <a:schemeClr val="accent3"/>
          </a:effectRef>
          <a:fontRef idx="minor">
            <a:schemeClr val="dk1"/>
          </a:fontRef>
        </p:style>
        <p:txBody>
          <a:bodyPr rot="0" spcFirstLastPara="0" vert="horz" wrap="square" lIns="134112" tIns="0" rIns="134112" bIns="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1367657"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81F2C"/>
                </a:solidFill>
                <a:effectLst/>
                <a:uLnTx/>
                <a:uFillTx/>
                <a:latin typeface="Segoe UI"/>
                <a:ea typeface="Segoe UI" pitchFamily="34" charset="0"/>
                <a:cs typeface="Segoe UI" pitchFamily="34" charset="0"/>
                <a:sym typeface="Wingdings" panose="05000000000000000000" pitchFamily="2" charset="2"/>
              </a:rPr>
              <a:t>Default Notifications</a:t>
            </a:r>
            <a:endParaRPr kumimoji="0" lang="en-US" sz="1400" b="0" i="0" u="none" strike="noStrike" kern="1200" cap="none" spc="0" normalizeH="0" baseline="0" noProof="0">
              <a:ln>
                <a:noFill/>
              </a:ln>
              <a:solidFill>
                <a:srgbClr val="081F2C"/>
              </a:solidFill>
              <a:effectLst/>
              <a:uLnTx/>
              <a:uFillTx/>
              <a:latin typeface="Segoe UI"/>
              <a:ea typeface="Segoe UI" pitchFamily="34" charset="0"/>
              <a:cs typeface="Segoe UI" pitchFamily="34" charset="0"/>
            </a:endParaRPr>
          </a:p>
        </p:txBody>
      </p:sp>
      <p:sp>
        <p:nvSpPr>
          <p:cNvPr id="14" name="Rectangle: Rounded Corners 13">
            <a:extLst>
              <a:ext uri="{FF2B5EF4-FFF2-40B4-BE49-F238E27FC236}">
                <a16:creationId xmlns:a16="http://schemas.microsoft.com/office/drawing/2014/main" id="{FD427D2F-9664-B583-624C-FB536C48DF28}"/>
              </a:ext>
            </a:extLst>
          </p:cNvPr>
          <p:cNvSpPr/>
          <p:nvPr/>
        </p:nvSpPr>
        <p:spPr bwMode="auto">
          <a:xfrm>
            <a:off x="10590695" y="3457810"/>
            <a:ext cx="1504150" cy="468562"/>
          </a:xfrm>
          <a:prstGeom prst="roundRect">
            <a:avLst>
              <a:gd name="adj" fmla="val 46454"/>
            </a:avLst>
          </a:prstGeom>
          <a:ln>
            <a:solidFill>
              <a:schemeClr val="accent1"/>
            </a:solidFill>
            <a:headEnd type="none" w="med" len="med"/>
            <a:tailEnd type="none" w="med" len="med"/>
          </a:ln>
        </p:spPr>
        <p:style>
          <a:lnRef idx="2">
            <a:schemeClr val="accent3"/>
          </a:lnRef>
          <a:fillRef idx="1">
            <a:schemeClr val="lt1"/>
          </a:fillRef>
          <a:effectRef idx="0">
            <a:schemeClr val="accent3"/>
          </a:effectRef>
          <a:fontRef idx="minor">
            <a:schemeClr val="dk1"/>
          </a:fontRef>
        </p:style>
        <p:txBody>
          <a:bodyPr rot="0" spcFirstLastPara="0" vert="horz" wrap="square" lIns="134112" tIns="0" rIns="134112" bIns="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1367657"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81F2C"/>
                </a:solidFill>
                <a:effectLst/>
                <a:uLnTx/>
                <a:uFillTx/>
                <a:latin typeface="Segoe UI"/>
                <a:ea typeface="Segoe UI" pitchFamily="34" charset="0"/>
                <a:cs typeface="Segoe UI" pitchFamily="34" charset="0"/>
                <a:sym typeface="Wingdings" panose="05000000000000000000" pitchFamily="2" charset="2"/>
              </a:rPr>
              <a:t>Select creators</a:t>
            </a:r>
            <a:endParaRPr kumimoji="0" lang="en-US" sz="1400" b="0" i="0" u="none" strike="noStrike" kern="1200" cap="none" spc="0" normalizeH="0" baseline="0" noProof="0">
              <a:ln>
                <a:noFill/>
              </a:ln>
              <a:solidFill>
                <a:srgbClr val="081F2C"/>
              </a:solidFill>
              <a:effectLst/>
              <a:uLnTx/>
              <a:uFillTx/>
              <a:latin typeface="Segoe UI"/>
              <a:ea typeface="Segoe UI" pitchFamily="34" charset="0"/>
              <a:cs typeface="Segoe UI" pitchFamily="34" charset="0"/>
            </a:endParaRPr>
          </a:p>
        </p:txBody>
      </p:sp>
      <p:sp>
        <p:nvSpPr>
          <p:cNvPr id="15" name="Rectangle: Rounded Corners 14">
            <a:extLst>
              <a:ext uri="{FF2B5EF4-FFF2-40B4-BE49-F238E27FC236}">
                <a16:creationId xmlns:a16="http://schemas.microsoft.com/office/drawing/2014/main" id="{506A2584-D2EC-0697-915A-57EE67DED213}"/>
              </a:ext>
              <a:ext uri="{C183D7F6-B498-43B3-948B-1728B52AA6E4}">
                <adec:decorative xmlns:adec="http://schemas.microsoft.com/office/drawing/2017/decorative" val="1"/>
              </a:ext>
            </a:extLst>
          </p:cNvPr>
          <p:cNvSpPr/>
          <p:nvPr/>
        </p:nvSpPr>
        <p:spPr bwMode="auto">
          <a:xfrm>
            <a:off x="517130" y="4510158"/>
            <a:ext cx="6234481" cy="892312"/>
          </a:xfrm>
          <a:prstGeom prst="roundRect">
            <a:avLst>
              <a:gd name="adj" fmla="val 46454"/>
            </a:avLst>
          </a:prstGeom>
          <a:noFill/>
          <a:ln>
            <a:solidFill>
              <a:schemeClr val="accent1"/>
            </a:solidFill>
            <a:headEnd type="none" w="med" len="med"/>
            <a:tailEnd type="none" w="med" len="med"/>
          </a:ln>
        </p:spPr>
        <p:style>
          <a:lnRef idx="2">
            <a:schemeClr val="accent3"/>
          </a:lnRef>
          <a:fillRef idx="1">
            <a:schemeClr val="lt1"/>
          </a:fillRef>
          <a:effectRef idx="0">
            <a:schemeClr val="accent3"/>
          </a:effectRef>
          <a:fontRef idx="minor">
            <a:schemeClr val="dk1"/>
          </a:fontRef>
        </p:style>
        <p:txBody>
          <a:bodyPr rot="0" spcFirstLastPara="0" vert="horz" wrap="square" lIns="134112" tIns="0" rIns="134112" bIns="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1367657"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81F2C"/>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3583083565"/>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BE822CE-DDA5-862C-1D6D-98BBBDD60833}"/>
              </a:ext>
            </a:extLst>
          </p:cNvPr>
          <p:cNvSpPr>
            <a:spLocks noGrp="1"/>
          </p:cNvSpPr>
          <p:nvPr>
            <p:ph type="title"/>
          </p:nvPr>
        </p:nvSpPr>
        <p:spPr/>
        <p:txBody>
          <a:bodyPr/>
          <a:lstStyle/>
          <a:p>
            <a:r>
              <a:rPr lang="en-US"/>
              <a:t>Leadership Engagement via Storyline </a:t>
            </a:r>
          </a:p>
        </p:txBody>
      </p:sp>
    </p:spTree>
    <p:extLst>
      <p:ext uri="{BB962C8B-B14F-4D97-AF65-F5344CB8AC3E}">
        <p14:creationId xmlns:p14="http://schemas.microsoft.com/office/powerpoint/2010/main" val="1637925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B1B4A3-FC4C-0B44-FF8E-13654CD8F294}"/>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AF4DA686-533D-C366-D504-75A12703399D}"/>
              </a:ext>
            </a:extLst>
          </p:cNvPr>
          <p:cNvSpPr>
            <a:spLocks noGrp="1"/>
          </p:cNvSpPr>
          <p:nvPr>
            <p:ph type="title"/>
          </p:nvPr>
        </p:nvSpPr>
        <p:spPr>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932704">
              <a:lnSpc>
                <a:spcPct val="100000"/>
              </a:lnSpc>
              <a:spcBef>
                <a:spcPct val="20000"/>
              </a:spcBef>
              <a:buSzPct val="90000"/>
              <a:defRPr/>
            </a:pPr>
            <a:r>
              <a:rPr lang="en-US" sz="3667" b="0">
                <a:solidFill>
                  <a:schemeClr val="tx1"/>
                </a:solidFill>
                <a:latin typeface="Segoe UI Variable Display Semib" pitchFamily="2" charset="0"/>
                <a:ea typeface="+mn-ea"/>
              </a:rPr>
              <a:t>Leadership Impact</a:t>
            </a:r>
          </a:p>
        </p:txBody>
      </p:sp>
      <p:sp>
        <p:nvSpPr>
          <p:cNvPr id="2" name="Text Placeholder 1">
            <a:extLst>
              <a:ext uri="{FF2B5EF4-FFF2-40B4-BE49-F238E27FC236}">
                <a16:creationId xmlns:a16="http://schemas.microsoft.com/office/drawing/2014/main" id="{E7A6BC7E-C3A8-D1D1-6048-E8642F28D769}"/>
              </a:ext>
              <a:ext uri="{C183D7F6-B498-43B3-948B-1728B52AA6E4}">
                <adec:decorative xmlns:adec="http://schemas.microsoft.com/office/drawing/2017/decorative" val="1"/>
              </a:ext>
            </a:extLst>
          </p:cNvPr>
          <p:cNvSpPr>
            <a:spLocks noGrp="1"/>
          </p:cNvSpPr>
          <p:nvPr>
            <p:ph type="body" sz="quarter" idx="11"/>
          </p:nvPr>
        </p:nvSpPr>
        <p:spPr/>
        <p:txBody>
          <a:bodyPr/>
          <a:lstStyle/>
          <a:p>
            <a:endParaRPr lang="en-US"/>
          </a:p>
        </p:txBody>
      </p:sp>
      <p:sp>
        <p:nvSpPr>
          <p:cNvPr id="10" name="TextBox 9">
            <a:extLst>
              <a:ext uri="{FF2B5EF4-FFF2-40B4-BE49-F238E27FC236}">
                <a16:creationId xmlns:a16="http://schemas.microsoft.com/office/drawing/2014/main" id="{2EBF2680-ACBE-24E6-3837-1F3E8E85AD13}"/>
              </a:ext>
            </a:extLst>
          </p:cNvPr>
          <p:cNvSpPr txBox="1"/>
          <p:nvPr/>
        </p:nvSpPr>
        <p:spPr>
          <a:xfrm>
            <a:off x="6735193" y="1182989"/>
            <a:ext cx="3884750" cy="348934"/>
          </a:xfrm>
          <a:prstGeom prst="rect">
            <a:avLst/>
          </a:prstGeom>
          <a:noFill/>
          <a:ln>
            <a:noFill/>
          </a:ln>
        </p:spPr>
        <p:txBody>
          <a:bodyPr wrap="square" lIns="91440" tIns="45720" rIns="91440" bIns="45720" rtlCol="0" anchor="t">
            <a:spAutoFit/>
          </a:bodyPr>
          <a:lstStyle/>
          <a:p>
            <a:pPr marL="0" marR="0" lvl="0" indent="0" algn="l" defTabSz="91433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Segoe Sans Text" pitchFamily="2" charset="0"/>
                <a:ea typeface="+mn-ea"/>
                <a:cs typeface="Segoe Sans Text" pitchFamily="2" charset="0"/>
              </a:rPr>
              <a:t>Leaders have a positive impact by:</a:t>
            </a:r>
            <a:endParaRPr kumimoji="0" lang="en-US" sz="1800" b="0" i="0" u="none" strike="noStrike" kern="1200" cap="none" spc="0" normalizeH="0" baseline="0" noProof="0">
              <a:ln>
                <a:noFill/>
              </a:ln>
              <a:solidFill>
                <a:prstClr val="black"/>
              </a:solidFill>
              <a:effectLst/>
              <a:uLnTx/>
              <a:uFillTx/>
              <a:latin typeface="Segoe Sans Text" pitchFamily="2" charset="0"/>
              <a:ea typeface="+mn-ea"/>
              <a:cs typeface="Segoe Sans Text" pitchFamily="2" charset="0"/>
            </a:endParaRPr>
          </a:p>
        </p:txBody>
      </p:sp>
      <p:sp>
        <p:nvSpPr>
          <p:cNvPr id="12" name="Rectangle: Rounded Corners 18">
            <a:extLst>
              <a:ext uri="{FF2B5EF4-FFF2-40B4-BE49-F238E27FC236}">
                <a16:creationId xmlns:a16="http://schemas.microsoft.com/office/drawing/2014/main" id="{39F58025-0345-AA14-EA2C-2EFC06399DD6}"/>
              </a:ext>
              <a:ext uri="{C183D7F6-B498-43B3-948B-1728B52AA6E4}">
                <adec:decorative xmlns:adec="http://schemas.microsoft.com/office/drawing/2017/decorative" val="1"/>
              </a:ext>
            </a:extLst>
          </p:cNvPr>
          <p:cNvSpPr/>
          <p:nvPr/>
        </p:nvSpPr>
        <p:spPr bwMode="auto">
          <a:xfrm>
            <a:off x="617301" y="1564100"/>
            <a:ext cx="5198609" cy="4069080"/>
          </a:xfrm>
          <a:prstGeom prst="roundRect">
            <a:avLst>
              <a:gd name="adj" fmla="val 4375"/>
            </a:avLst>
          </a:prstGeom>
          <a:gradFill flip="none" rotWithShape="1">
            <a:gsLst>
              <a:gs pos="0">
                <a:srgbClr val="0A6BBA"/>
              </a:gs>
              <a:gs pos="80000">
                <a:srgbClr val="399A91"/>
              </a:gs>
            </a:gsLst>
            <a:path path="circle">
              <a:fillToRect l="100000" t="100000"/>
            </a:path>
            <a:tileRect r="-100000" b="-100000"/>
          </a:gra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94214" tIns="881743" rIns="146957" bIns="342900" numCol="1" spcCol="0" rtlCol="0" fromWordArt="0" anchor="b" anchorCtr="0" forceAA="0" compatLnSpc="1">
            <a:prstTxWarp prst="textNoShape">
              <a:avLst/>
            </a:prstTxWarp>
            <a:noAutofit/>
          </a:bodyPr>
          <a:lstStyle/>
          <a:p>
            <a:pPr marL="0" marR="0" lvl="0" indent="0" algn="l" defTabSz="491030" rtl="0" eaLnBrk="1" fontAlgn="base" latinLnBrk="0" hangingPunct="1">
              <a:lnSpc>
                <a:spcPct val="100000"/>
              </a:lnSpc>
              <a:spcBef>
                <a:spcPts val="0"/>
              </a:spcBef>
              <a:spcAft>
                <a:spcPct val="0"/>
              </a:spcAft>
              <a:buClrTx/>
              <a:buSzTx/>
              <a:buFontTx/>
              <a:buNone/>
              <a:tabLst/>
              <a:defRPr/>
            </a:pPr>
            <a:endParaRPr kumimoji="0" lang="en-US" sz="2357" b="1" i="0" u="none" strike="noStrike" kern="1200" cap="none" spc="0" normalizeH="0" baseline="0" noProof="0">
              <a:ln>
                <a:noFill/>
              </a:ln>
              <a:gradFill>
                <a:gsLst>
                  <a:gs pos="82569">
                    <a:srgbClr val="FFFFFF"/>
                  </a:gs>
                  <a:gs pos="38000">
                    <a:srgbClr val="FFFFFF"/>
                  </a:gs>
                </a:gsLst>
                <a:path path="circle">
                  <a:fillToRect l="100000" t="100000"/>
                </a:path>
              </a:gradFill>
              <a:effectLst/>
              <a:uLnTx/>
              <a:uFillTx/>
              <a:latin typeface="Segoe UI Variable Display Semib" pitchFamily="2" charset="0"/>
              <a:ea typeface="+mn-ea"/>
              <a:cs typeface="Segoe Sans Display Semibold" pitchFamily="2" charset="0"/>
            </a:endParaRPr>
          </a:p>
        </p:txBody>
      </p:sp>
      <p:pic>
        <p:nvPicPr>
          <p:cNvPr id="13" name="Picture 12" descr="A man wearing a tan blazer holding a tablet">
            <a:extLst>
              <a:ext uri="{FF2B5EF4-FFF2-40B4-BE49-F238E27FC236}">
                <a16:creationId xmlns:a16="http://schemas.microsoft.com/office/drawing/2014/main" id="{3BA542A4-AC47-126C-C1D3-FE639558B056}"/>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Lst>
          </a:blip>
          <a:srcRect l="52326" t="10891" r="19775" b="19917"/>
          <a:stretch/>
        </p:blipFill>
        <p:spPr>
          <a:xfrm flipH="1">
            <a:off x="618742" y="1564100"/>
            <a:ext cx="2459736" cy="4069080"/>
          </a:xfrm>
          <a:prstGeom prst="roundRect">
            <a:avLst>
              <a:gd name="adj" fmla="val 7031"/>
            </a:avLst>
          </a:prstGeom>
          <a:gradFill flip="none" rotWithShape="1">
            <a:gsLst>
              <a:gs pos="0">
                <a:srgbClr val="0A6BBA"/>
              </a:gs>
              <a:gs pos="80000">
                <a:srgbClr val="399A91"/>
              </a:gs>
            </a:gsLst>
            <a:path path="circle">
              <a:fillToRect l="100000" t="100000"/>
            </a:path>
            <a:tileRect r="-100000" b="-100000"/>
          </a:gradFill>
          <a:ln w="12700">
            <a:noFill/>
            <a:headEnd type="none" w="med" len="med"/>
            <a:tailEnd type="none" w="med" len="med"/>
          </a:ln>
          <a:effectLst/>
        </p:spPr>
      </p:pic>
      <p:sp>
        <p:nvSpPr>
          <p:cNvPr id="14" name="Rectangle: Rounded Corners 18">
            <a:extLst>
              <a:ext uri="{FF2B5EF4-FFF2-40B4-BE49-F238E27FC236}">
                <a16:creationId xmlns:a16="http://schemas.microsoft.com/office/drawing/2014/main" id="{6770B40B-4EC8-A41A-C0F9-7128FF5F9A45}"/>
              </a:ext>
              <a:ext uri="{C183D7F6-B498-43B3-948B-1728B52AA6E4}">
                <adec:decorative xmlns:adec="http://schemas.microsoft.com/office/drawing/2017/decorative" val="0"/>
              </a:ext>
            </a:extLst>
          </p:cNvPr>
          <p:cNvSpPr/>
          <p:nvPr/>
        </p:nvSpPr>
        <p:spPr bwMode="auto">
          <a:xfrm>
            <a:off x="3122341" y="2483223"/>
            <a:ext cx="2696934" cy="3135443"/>
          </a:xfrm>
          <a:prstGeom prst="rect">
            <a:avLst/>
          </a:prstGeom>
          <a:no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4929" tIns="0" rIns="244929" bIns="391886" numCol="1" spcCol="0" rtlCol="0" fromWordArt="0" anchor="b" anchorCtr="0" forceAA="0" compatLnSpc="1">
            <a:prstTxWarp prst="textNoShape">
              <a:avLst/>
            </a:prstTxWarp>
            <a:noAutofit/>
          </a:bodyPr>
          <a:lstStyle/>
          <a:p>
            <a:pPr marL="0" marR="0" lvl="0" indent="0" algn="l" defTabSz="491030" rtl="0" eaLnBrk="1" fontAlgn="base" latinLnBrk="0" hangingPunct="1">
              <a:lnSpc>
                <a:spcPct val="100000"/>
              </a:lnSpc>
              <a:spcBef>
                <a:spcPts val="0"/>
              </a:spcBef>
              <a:spcAft>
                <a:spcPct val="0"/>
              </a:spcAft>
              <a:buClrTx/>
              <a:buSzTx/>
              <a:buFontTx/>
              <a:buNone/>
              <a:tabLst/>
              <a:defRPr/>
            </a:pPr>
            <a:r>
              <a:rPr kumimoji="0" lang="en-CA" sz="4400" b="1" i="0" u="none" strike="noStrike" kern="1200" cap="none" spc="0" normalizeH="0" baseline="0" noProof="0">
                <a:ln>
                  <a:noFill/>
                </a:ln>
                <a:gradFill>
                  <a:gsLst>
                    <a:gs pos="82569">
                      <a:srgbClr val="FFFFFF"/>
                    </a:gs>
                    <a:gs pos="38000">
                      <a:srgbClr val="FFFFFF"/>
                    </a:gs>
                  </a:gsLst>
                  <a:path path="circle">
                    <a:fillToRect l="100000" t="100000"/>
                  </a:path>
                </a:gradFill>
                <a:effectLst/>
                <a:uLnTx/>
                <a:uFillTx/>
                <a:latin typeface="Segoe UI Variable Display Semib" pitchFamily="2" charset="0"/>
                <a:ea typeface="+mn-ea"/>
                <a:cs typeface="Segoe Sans Display Semibold" pitchFamily="2" charset="0"/>
              </a:rPr>
              <a:t>30%</a:t>
            </a:r>
          </a:p>
          <a:p>
            <a:pPr marL="0" marR="0" lvl="0" indent="0" algn="l" defTabSz="914400" rtl="0" eaLnBrk="1" fontAlgn="base" latinLnBrk="0" hangingPunct="1">
              <a:lnSpc>
                <a:spcPct val="100000"/>
              </a:lnSpc>
              <a:spcBef>
                <a:spcPts val="0"/>
              </a:spcBef>
              <a:spcAft>
                <a:spcPct val="0"/>
              </a:spcAft>
              <a:buClrTx/>
              <a:buSzPts val="1000"/>
              <a:buFontTx/>
              <a:buNone/>
              <a:tabLst>
                <a:tab pos="457211" algn="l"/>
              </a:tabLst>
              <a:defRPr/>
            </a:pPr>
            <a:r>
              <a:rPr kumimoji="0" lang="en-US" sz="2400" b="1" i="0" u="none" strike="noStrike" kern="1200" cap="none" spc="0" normalizeH="0" baseline="0" noProof="0">
                <a:ln>
                  <a:noFill/>
                </a:ln>
                <a:gradFill>
                  <a:gsLst>
                    <a:gs pos="82569">
                      <a:srgbClr val="FFFFFF"/>
                    </a:gs>
                    <a:gs pos="38000">
                      <a:srgbClr val="FFFFFF"/>
                    </a:gs>
                  </a:gsLst>
                  <a:path path="circle">
                    <a:fillToRect l="100000" t="100000"/>
                  </a:path>
                </a:gradFill>
                <a:effectLst/>
                <a:uLnTx/>
                <a:uFillTx/>
                <a:latin typeface="Segoe UI Variable Display Semib" pitchFamily="2" charset="0"/>
                <a:ea typeface="+mn-ea"/>
                <a:cs typeface="Segoe Sans Display Semibold" pitchFamily="2" charset="0"/>
              </a:rPr>
              <a:t>Increase in employee retention when leaders have high Engage usage</a:t>
            </a:r>
          </a:p>
        </p:txBody>
      </p:sp>
      <p:sp>
        <p:nvSpPr>
          <p:cNvPr id="16" name="Freeform: Shape 15">
            <a:extLst>
              <a:ext uri="{FF2B5EF4-FFF2-40B4-BE49-F238E27FC236}">
                <a16:creationId xmlns:a16="http://schemas.microsoft.com/office/drawing/2014/main" id="{2C871A28-14D7-A6EE-081B-13A3DA0A64D7}"/>
              </a:ext>
              <a:ext uri="{C183D7F6-B498-43B3-948B-1728B52AA6E4}">
                <adec:decorative xmlns:adec="http://schemas.microsoft.com/office/drawing/2017/decorative" val="1"/>
              </a:ext>
            </a:extLst>
          </p:cNvPr>
          <p:cNvSpPr/>
          <p:nvPr/>
        </p:nvSpPr>
        <p:spPr bwMode="auto">
          <a:xfrm rot="16200000">
            <a:off x="4310645" y="3030017"/>
            <a:ext cx="3714847" cy="1134247"/>
          </a:xfrm>
          <a:custGeom>
            <a:avLst/>
            <a:gdLst>
              <a:gd name="connsiteX0" fmla="*/ 4175434 w 4175434"/>
              <a:gd name="connsiteY0" fmla="*/ 1834010 h 1834010"/>
              <a:gd name="connsiteX1" fmla="*/ 0 w 4175434"/>
              <a:gd name="connsiteY1" fmla="*/ 1834010 h 1834010"/>
              <a:gd name="connsiteX2" fmla="*/ 1651636 w 4175434"/>
              <a:gd name="connsiteY2" fmla="*/ 0 h 1834010"/>
              <a:gd name="connsiteX3" fmla="*/ 2523798 w 4175434"/>
              <a:gd name="connsiteY3" fmla="*/ 0 h 1834010"/>
            </a:gdLst>
            <a:ahLst/>
            <a:cxnLst>
              <a:cxn ang="0">
                <a:pos x="connsiteX0" y="connsiteY0"/>
              </a:cxn>
              <a:cxn ang="0">
                <a:pos x="connsiteX1" y="connsiteY1"/>
              </a:cxn>
              <a:cxn ang="0">
                <a:pos x="connsiteX2" y="connsiteY2"/>
              </a:cxn>
              <a:cxn ang="0">
                <a:pos x="connsiteX3" y="connsiteY3"/>
              </a:cxn>
            </a:cxnLst>
            <a:rect l="l" t="t" r="r" b="b"/>
            <a:pathLst>
              <a:path w="4175434" h="1834010">
                <a:moveTo>
                  <a:pt x="4175434" y="1834010"/>
                </a:moveTo>
                <a:lnTo>
                  <a:pt x="0" y="1834010"/>
                </a:lnTo>
                <a:lnTo>
                  <a:pt x="1651636" y="0"/>
                </a:lnTo>
                <a:lnTo>
                  <a:pt x="2523798" y="0"/>
                </a:lnTo>
                <a:close/>
              </a:path>
            </a:pathLst>
          </a:custGeom>
          <a:gradFill flip="none" rotWithShape="1">
            <a:gsLst>
              <a:gs pos="0">
                <a:srgbClr val="73391D">
                  <a:alpha val="5000"/>
                </a:srgbClr>
              </a:gs>
              <a:gs pos="80000">
                <a:srgbClr val="454142">
                  <a:alpha val="5000"/>
                </a:srgbClr>
              </a:gs>
            </a:gsLst>
            <a:path path="circle">
              <a:fillToRect l="100000" t="100000"/>
            </a:path>
            <a:tileRect r="-100000" b="-100000"/>
          </a:gradFill>
        </p:spPr>
        <p:txBody>
          <a:bodyPr wrap="square" lIns="457200" tIns="0" rIns="0" bIns="18288" rtlCol="0" anchor="ctr" anchorCtr="0">
            <a:noAutofit/>
          </a:bodyPr>
          <a:lstStyle/>
          <a:p>
            <a:pPr marL="0" marR="0" lvl="0" indent="0" algn="l" defTabSz="914437" rtl="0" eaLnBrk="1" fontAlgn="base" latinLnBrk="0" hangingPunct="1">
              <a:lnSpc>
                <a:spcPct val="100000"/>
              </a:lnSpc>
              <a:spcBef>
                <a:spcPct val="0"/>
              </a:spcBef>
              <a:spcAft>
                <a:spcPct val="0"/>
              </a:spcAft>
              <a:buClrTx/>
              <a:buSzTx/>
              <a:buFontTx/>
              <a:buNone/>
              <a:tabLst>
                <a:tab pos="1487158" algn="l"/>
              </a:tabLst>
              <a:defRPr/>
            </a:pPr>
            <a:endParaRPr kumimoji="0" lang="en-US" sz="1100" b="1" i="0" u="none" strike="noStrike" kern="1200" cap="none" spc="0" normalizeH="0" baseline="0" noProof="0" err="1">
              <a:ln w="3175">
                <a:noFill/>
              </a:ln>
              <a:gradFill>
                <a:gsLst>
                  <a:gs pos="31193">
                    <a:srgbClr val="000000"/>
                  </a:gs>
                  <a:gs pos="51000">
                    <a:srgbClr val="000000"/>
                  </a:gs>
                </a:gsLst>
                <a:path path="circle">
                  <a:fillToRect l="100000" b="100000"/>
                </a:path>
              </a:gradFill>
              <a:effectLst/>
              <a:uLnTx/>
              <a:uFillTx/>
              <a:latin typeface="Segoe UI Variable Display Semib" pitchFamily="2" charset="0"/>
              <a:ea typeface="+mn-ea"/>
              <a:cs typeface="Segoe UI" pitchFamily="34" charset="0"/>
            </a:endParaRPr>
          </a:p>
        </p:txBody>
      </p:sp>
      <p:sp>
        <p:nvSpPr>
          <p:cNvPr id="17" name="Rectangle: Rounded Corners 16">
            <a:extLst>
              <a:ext uri="{FF2B5EF4-FFF2-40B4-BE49-F238E27FC236}">
                <a16:creationId xmlns:a16="http://schemas.microsoft.com/office/drawing/2014/main" id="{ECE614B6-C15A-A871-CB87-9F06E5D7CBAD}"/>
              </a:ext>
              <a:ext uri="{C183D7F6-B498-43B3-948B-1728B52AA6E4}">
                <adec:decorative xmlns:adec="http://schemas.microsoft.com/office/drawing/2017/decorative" val="1"/>
              </a:ext>
            </a:extLst>
          </p:cNvPr>
          <p:cNvSpPr/>
          <p:nvPr/>
        </p:nvSpPr>
        <p:spPr bwMode="auto">
          <a:xfrm>
            <a:off x="6635695" y="1564099"/>
            <a:ext cx="4973851" cy="4069081"/>
          </a:xfrm>
          <a:prstGeom prst="roundRect">
            <a:avLst>
              <a:gd name="adj" fmla="val 6816"/>
            </a:avLst>
          </a:prstGeom>
          <a:solidFill>
            <a:schemeClr val="bg1"/>
          </a:solidFill>
          <a:ln w="12700" cap="rnd">
            <a:solidFill>
              <a:srgbClr val="000000">
                <a:alpha val="50000"/>
              </a:srgb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err="1">
              <a:ln>
                <a:noFill/>
              </a:ln>
              <a:solidFill>
                <a:srgbClr val="FFFFFF"/>
              </a:solidFill>
              <a:effectLst/>
              <a:uLnTx/>
              <a:uFillTx/>
              <a:latin typeface="Aptos" panose="02110004020202020204"/>
              <a:ea typeface="Segoe UI" pitchFamily="34" charset="0"/>
              <a:cs typeface="Segoe UI" pitchFamily="34" charset="0"/>
            </a:endParaRPr>
          </a:p>
        </p:txBody>
      </p:sp>
      <p:sp>
        <p:nvSpPr>
          <p:cNvPr id="31" name="Rectangle: Rounded Corners 30">
            <a:extLst>
              <a:ext uri="{FF2B5EF4-FFF2-40B4-BE49-F238E27FC236}">
                <a16:creationId xmlns:a16="http://schemas.microsoft.com/office/drawing/2014/main" id="{A77D7160-90B8-AF1F-B467-8ADCFBB4D413}"/>
              </a:ext>
              <a:ext uri="{C183D7F6-B498-43B3-948B-1728B52AA6E4}">
                <adec:decorative xmlns:adec="http://schemas.microsoft.com/office/drawing/2017/decorative" val="1"/>
              </a:ext>
            </a:extLst>
          </p:cNvPr>
          <p:cNvSpPr/>
          <p:nvPr/>
        </p:nvSpPr>
        <p:spPr bwMode="auto">
          <a:xfrm>
            <a:off x="6818046" y="1720426"/>
            <a:ext cx="2227519" cy="1847686"/>
          </a:xfrm>
          <a:prstGeom prst="roundRect">
            <a:avLst>
              <a:gd name="adj" fmla="val 23514"/>
            </a:avLst>
          </a:prstGeom>
          <a:gradFill flip="none" rotWithShape="1">
            <a:gsLst>
              <a:gs pos="0">
                <a:srgbClr val="73391D">
                  <a:alpha val="10000"/>
                </a:srgbClr>
              </a:gs>
              <a:gs pos="80000">
                <a:srgbClr val="454142">
                  <a:alpha val="10000"/>
                </a:srgbClr>
              </a:gs>
            </a:gsLst>
            <a:path path="circle">
              <a:fillToRect l="100000" t="100000"/>
            </a:path>
            <a:tileRect r="-100000" b="-100000"/>
          </a:gradFill>
        </p:spPr>
        <p:txBody>
          <a:bodyPr wrap="square" lIns="457200" tIns="0" rIns="0" bIns="18288"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l" defTabSz="914437" rtl="0" eaLnBrk="1" fontAlgn="base" latinLnBrk="0" hangingPunct="1">
              <a:lnSpc>
                <a:spcPct val="100000"/>
              </a:lnSpc>
              <a:spcBef>
                <a:spcPct val="0"/>
              </a:spcBef>
              <a:spcAft>
                <a:spcPct val="0"/>
              </a:spcAft>
              <a:buClrTx/>
              <a:buSzTx/>
              <a:buFontTx/>
              <a:buNone/>
              <a:tabLst>
                <a:tab pos="1487158" algn="l"/>
              </a:tabLst>
              <a:defRPr/>
            </a:pPr>
            <a:endParaRPr kumimoji="0" lang="en-US" sz="1100" b="1" i="0" u="none" strike="noStrike" kern="1200" cap="none" spc="0" normalizeH="0" baseline="0" noProof="0">
              <a:ln w="3175">
                <a:noFill/>
              </a:ln>
              <a:gradFill>
                <a:gsLst>
                  <a:gs pos="31193">
                    <a:srgbClr val="000000"/>
                  </a:gs>
                  <a:gs pos="51000">
                    <a:srgbClr val="000000"/>
                  </a:gs>
                </a:gsLst>
                <a:path path="circle">
                  <a:fillToRect l="100000" b="100000"/>
                </a:path>
              </a:gradFill>
              <a:effectLst/>
              <a:uLnTx/>
              <a:uFillTx/>
              <a:latin typeface="Segoe UI Variable Display Semib" pitchFamily="2" charset="0"/>
              <a:ea typeface="+mn-ea"/>
              <a:cs typeface="Segoe UI" pitchFamily="34" charset="0"/>
            </a:endParaRPr>
          </a:p>
          <a:p>
            <a:pPr marL="0" marR="0" lvl="0" indent="0" algn="l" defTabSz="914437" rtl="0" eaLnBrk="1" fontAlgn="base" latinLnBrk="0" hangingPunct="1">
              <a:lnSpc>
                <a:spcPct val="100000"/>
              </a:lnSpc>
              <a:spcBef>
                <a:spcPct val="0"/>
              </a:spcBef>
              <a:spcAft>
                <a:spcPct val="0"/>
              </a:spcAft>
              <a:buClrTx/>
              <a:buSzTx/>
              <a:buFontTx/>
              <a:buNone/>
              <a:tabLst>
                <a:tab pos="1487158" algn="l"/>
              </a:tabLst>
              <a:defRPr/>
            </a:pPr>
            <a:endParaRPr kumimoji="0" lang="en-US" sz="1100" b="1" i="0" u="none" strike="noStrike" kern="1200" cap="none" spc="0" normalizeH="0" baseline="0" noProof="0">
              <a:ln w="3175">
                <a:noFill/>
              </a:ln>
              <a:gradFill>
                <a:gsLst>
                  <a:gs pos="31193">
                    <a:srgbClr val="000000"/>
                  </a:gs>
                  <a:gs pos="51000">
                    <a:srgbClr val="000000"/>
                  </a:gs>
                </a:gsLst>
                <a:path path="circle">
                  <a:fillToRect l="100000" b="100000"/>
                </a:path>
              </a:gradFill>
              <a:effectLst/>
              <a:uLnTx/>
              <a:uFillTx/>
              <a:latin typeface="Segoe UI Variable Display Semib" pitchFamily="2" charset="0"/>
              <a:ea typeface="+mn-ea"/>
              <a:cs typeface="Segoe UI" pitchFamily="34" charset="0"/>
            </a:endParaRPr>
          </a:p>
          <a:p>
            <a:pPr marL="0" marR="0" lvl="0" indent="0" algn="l" defTabSz="914437" rtl="0" eaLnBrk="1" fontAlgn="base" latinLnBrk="0" hangingPunct="1">
              <a:lnSpc>
                <a:spcPct val="100000"/>
              </a:lnSpc>
              <a:spcBef>
                <a:spcPct val="0"/>
              </a:spcBef>
              <a:spcAft>
                <a:spcPct val="0"/>
              </a:spcAft>
              <a:buClrTx/>
              <a:buSzTx/>
              <a:buFontTx/>
              <a:buNone/>
              <a:tabLst>
                <a:tab pos="1487158" algn="l"/>
              </a:tabLst>
              <a:defRPr/>
            </a:pPr>
            <a:endParaRPr kumimoji="0" lang="en-US" sz="1100" b="1" i="0" u="none" strike="noStrike" kern="1200" cap="none" spc="0" normalizeH="0" baseline="0" noProof="0">
              <a:ln w="3175">
                <a:noFill/>
              </a:ln>
              <a:gradFill>
                <a:gsLst>
                  <a:gs pos="31193">
                    <a:srgbClr val="000000"/>
                  </a:gs>
                  <a:gs pos="51000">
                    <a:srgbClr val="000000"/>
                  </a:gs>
                </a:gsLst>
                <a:path path="circle">
                  <a:fillToRect l="100000" b="100000"/>
                </a:path>
              </a:gradFill>
              <a:effectLst/>
              <a:uLnTx/>
              <a:uFillTx/>
              <a:latin typeface="Segoe UI Variable Display Semib" pitchFamily="2" charset="0"/>
              <a:ea typeface="+mn-ea"/>
              <a:cs typeface="Segoe UI" pitchFamily="34" charset="0"/>
            </a:endParaRPr>
          </a:p>
        </p:txBody>
      </p:sp>
      <p:sp>
        <p:nvSpPr>
          <p:cNvPr id="34" name="Rectangle: Rounded Corners 33">
            <a:extLst>
              <a:ext uri="{FF2B5EF4-FFF2-40B4-BE49-F238E27FC236}">
                <a16:creationId xmlns:a16="http://schemas.microsoft.com/office/drawing/2014/main" id="{1E35861E-ADB3-9924-480A-713D84598EFC}"/>
              </a:ext>
              <a:ext uri="{C183D7F6-B498-43B3-948B-1728B52AA6E4}">
                <adec:decorative xmlns:adec="http://schemas.microsoft.com/office/drawing/2017/decorative" val="1"/>
              </a:ext>
            </a:extLst>
          </p:cNvPr>
          <p:cNvSpPr/>
          <p:nvPr/>
        </p:nvSpPr>
        <p:spPr bwMode="auto">
          <a:xfrm>
            <a:off x="9213796" y="1706174"/>
            <a:ext cx="2227519" cy="1847686"/>
          </a:xfrm>
          <a:prstGeom prst="roundRect">
            <a:avLst>
              <a:gd name="adj" fmla="val 23514"/>
            </a:avLst>
          </a:prstGeom>
          <a:gradFill flip="none" rotWithShape="1">
            <a:gsLst>
              <a:gs pos="0">
                <a:srgbClr val="73391D">
                  <a:alpha val="10000"/>
                </a:srgbClr>
              </a:gs>
              <a:gs pos="80000">
                <a:srgbClr val="454142">
                  <a:alpha val="10000"/>
                </a:srgbClr>
              </a:gs>
            </a:gsLst>
            <a:path path="circle">
              <a:fillToRect l="100000" t="100000"/>
            </a:path>
            <a:tileRect r="-100000" b="-100000"/>
          </a:gradFill>
        </p:spPr>
        <p:txBody>
          <a:bodyPr wrap="square" lIns="457200" tIns="0" rIns="0" bIns="18288"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l" defTabSz="914437" rtl="0" eaLnBrk="1" fontAlgn="base" latinLnBrk="0" hangingPunct="1">
              <a:lnSpc>
                <a:spcPct val="100000"/>
              </a:lnSpc>
              <a:spcBef>
                <a:spcPct val="0"/>
              </a:spcBef>
              <a:spcAft>
                <a:spcPct val="0"/>
              </a:spcAft>
              <a:buClrTx/>
              <a:buSzTx/>
              <a:buFontTx/>
              <a:buNone/>
              <a:tabLst>
                <a:tab pos="1487158" algn="l"/>
              </a:tabLst>
              <a:defRPr/>
            </a:pPr>
            <a:endParaRPr kumimoji="0" lang="en-US" sz="1100" b="1" i="0" u="none" strike="noStrike" kern="1200" cap="none" spc="0" normalizeH="0" baseline="0" noProof="0">
              <a:ln w="3175">
                <a:noFill/>
              </a:ln>
              <a:gradFill>
                <a:gsLst>
                  <a:gs pos="31193">
                    <a:srgbClr val="000000"/>
                  </a:gs>
                  <a:gs pos="51000">
                    <a:srgbClr val="000000"/>
                  </a:gs>
                </a:gsLst>
                <a:path path="circle">
                  <a:fillToRect l="100000" b="100000"/>
                </a:path>
              </a:gradFill>
              <a:effectLst/>
              <a:uLnTx/>
              <a:uFillTx/>
              <a:latin typeface="Segoe UI Variable Display Semib" pitchFamily="2" charset="0"/>
              <a:ea typeface="+mn-ea"/>
              <a:cs typeface="Segoe UI" pitchFamily="34" charset="0"/>
            </a:endParaRPr>
          </a:p>
        </p:txBody>
      </p:sp>
      <p:sp>
        <p:nvSpPr>
          <p:cNvPr id="35" name="Rectangle: Rounded Corners 34">
            <a:extLst>
              <a:ext uri="{FF2B5EF4-FFF2-40B4-BE49-F238E27FC236}">
                <a16:creationId xmlns:a16="http://schemas.microsoft.com/office/drawing/2014/main" id="{6A62FB27-6A6A-4650-0FBB-E7F7383E34CE}"/>
              </a:ext>
              <a:ext uri="{C183D7F6-B498-43B3-948B-1728B52AA6E4}">
                <adec:decorative xmlns:adec="http://schemas.microsoft.com/office/drawing/2017/decorative" val="1"/>
              </a:ext>
            </a:extLst>
          </p:cNvPr>
          <p:cNvSpPr/>
          <p:nvPr/>
        </p:nvSpPr>
        <p:spPr bwMode="auto">
          <a:xfrm>
            <a:off x="6818046" y="3662289"/>
            <a:ext cx="2227519" cy="1847686"/>
          </a:xfrm>
          <a:prstGeom prst="roundRect">
            <a:avLst>
              <a:gd name="adj" fmla="val 23514"/>
            </a:avLst>
          </a:prstGeom>
          <a:gradFill flip="none" rotWithShape="1">
            <a:gsLst>
              <a:gs pos="0">
                <a:srgbClr val="73391D">
                  <a:alpha val="10000"/>
                </a:srgbClr>
              </a:gs>
              <a:gs pos="80000">
                <a:srgbClr val="454142">
                  <a:alpha val="10000"/>
                </a:srgbClr>
              </a:gs>
            </a:gsLst>
            <a:path path="circle">
              <a:fillToRect l="100000" t="100000"/>
            </a:path>
            <a:tileRect r="-100000" b="-100000"/>
          </a:gradFill>
        </p:spPr>
        <p:txBody>
          <a:bodyPr wrap="square" lIns="457200" tIns="0" rIns="0" bIns="18288"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l" defTabSz="914437" rtl="0" eaLnBrk="1" fontAlgn="base" latinLnBrk="0" hangingPunct="1">
              <a:lnSpc>
                <a:spcPct val="100000"/>
              </a:lnSpc>
              <a:spcBef>
                <a:spcPct val="0"/>
              </a:spcBef>
              <a:spcAft>
                <a:spcPct val="0"/>
              </a:spcAft>
              <a:buClrTx/>
              <a:buSzTx/>
              <a:buFontTx/>
              <a:buNone/>
              <a:tabLst>
                <a:tab pos="1487158" algn="l"/>
              </a:tabLst>
              <a:defRPr/>
            </a:pPr>
            <a:endParaRPr kumimoji="0" lang="en-US" sz="1100" b="1" i="0" u="none" strike="noStrike" kern="1200" cap="none" spc="0" normalizeH="0" baseline="0" noProof="0">
              <a:ln w="3175">
                <a:noFill/>
              </a:ln>
              <a:gradFill>
                <a:gsLst>
                  <a:gs pos="31193">
                    <a:srgbClr val="000000"/>
                  </a:gs>
                  <a:gs pos="51000">
                    <a:srgbClr val="000000"/>
                  </a:gs>
                </a:gsLst>
                <a:path path="circle">
                  <a:fillToRect l="100000" b="100000"/>
                </a:path>
              </a:gradFill>
              <a:effectLst/>
              <a:uLnTx/>
              <a:uFillTx/>
              <a:latin typeface="Segoe UI Variable Display Semib" pitchFamily="2" charset="0"/>
              <a:ea typeface="+mn-ea"/>
              <a:cs typeface="Segoe UI" pitchFamily="34" charset="0"/>
            </a:endParaRPr>
          </a:p>
        </p:txBody>
      </p:sp>
      <p:sp>
        <p:nvSpPr>
          <p:cNvPr id="36" name="Rectangle: Rounded Corners 35">
            <a:extLst>
              <a:ext uri="{FF2B5EF4-FFF2-40B4-BE49-F238E27FC236}">
                <a16:creationId xmlns:a16="http://schemas.microsoft.com/office/drawing/2014/main" id="{89505B44-04A2-BAC5-566A-CB2DD183B862}"/>
              </a:ext>
              <a:ext uri="{C183D7F6-B498-43B3-948B-1728B52AA6E4}">
                <adec:decorative xmlns:adec="http://schemas.microsoft.com/office/drawing/2017/decorative" val="1"/>
              </a:ext>
            </a:extLst>
          </p:cNvPr>
          <p:cNvSpPr/>
          <p:nvPr/>
        </p:nvSpPr>
        <p:spPr bwMode="auto">
          <a:xfrm>
            <a:off x="9213796" y="3648037"/>
            <a:ext cx="2227519" cy="1847686"/>
          </a:xfrm>
          <a:prstGeom prst="roundRect">
            <a:avLst>
              <a:gd name="adj" fmla="val 23514"/>
            </a:avLst>
          </a:prstGeom>
          <a:gradFill flip="none" rotWithShape="1">
            <a:gsLst>
              <a:gs pos="0">
                <a:srgbClr val="73391D">
                  <a:alpha val="10000"/>
                </a:srgbClr>
              </a:gs>
              <a:gs pos="80000">
                <a:srgbClr val="454142">
                  <a:alpha val="10000"/>
                </a:srgbClr>
              </a:gs>
            </a:gsLst>
            <a:path path="circle">
              <a:fillToRect l="100000" t="100000"/>
            </a:path>
            <a:tileRect r="-100000" b="-100000"/>
          </a:gradFill>
        </p:spPr>
        <p:txBody>
          <a:bodyPr wrap="square" lIns="457200" tIns="0" rIns="0" bIns="18288"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l" defTabSz="914437" rtl="0" eaLnBrk="1" fontAlgn="base" latinLnBrk="0" hangingPunct="1">
              <a:lnSpc>
                <a:spcPct val="100000"/>
              </a:lnSpc>
              <a:spcBef>
                <a:spcPct val="0"/>
              </a:spcBef>
              <a:spcAft>
                <a:spcPct val="0"/>
              </a:spcAft>
              <a:buClrTx/>
              <a:buSzTx/>
              <a:buFontTx/>
              <a:buNone/>
              <a:tabLst>
                <a:tab pos="1487158" algn="l"/>
              </a:tabLst>
              <a:defRPr/>
            </a:pPr>
            <a:endParaRPr kumimoji="0" lang="en-US" sz="1100" b="1" i="0" u="none" strike="noStrike" kern="1200" cap="none" spc="0" normalizeH="0" baseline="0" noProof="0">
              <a:ln w="3175">
                <a:noFill/>
              </a:ln>
              <a:gradFill>
                <a:gsLst>
                  <a:gs pos="31193">
                    <a:srgbClr val="000000"/>
                  </a:gs>
                  <a:gs pos="51000">
                    <a:srgbClr val="000000"/>
                  </a:gs>
                </a:gsLst>
                <a:path path="circle">
                  <a:fillToRect l="100000" b="100000"/>
                </a:path>
              </a:gradFill>
              <a:effectLst/>
              <a:uLnTx/>
              <a:uFillTx/>
              <a:latin typeface="Segoe UI Variable Display Semib" pitchFamily="2" charset="0"/>
              <a:ea typeface="+mn-ea"/>
              <a:cs typeface="Segoe UI" pitchFamily="34" charset="0"/>
            </a:endParaRPr>
          </a:p>
        </p:txBody>
      </p:sp>
      <p:sp>
        <p:nvSpPr>
          <p:cNvPr id="23" name="TextBox 22">
            <a:extLst>
              <a:ext uri="{FF2B5EF4-FFF2-40B4-BE49-F238E27FC236}">
                <a16:creationId xmlns:a16="http://schemas.microsoft.com/office/drawing/2014/main" id="{C6EB82E4-32A6-DE71-71C5-0A55D5E4C472}"/>
              </a:ext>
              <a:ext uri="{C183D7F6-B498-43B3-948B-1728B52AA6E4}">
                <adec:decorative xmlns:adec="http://schemas.microsoft.com/office/drawing/2017/decorative" val="0"/>
              </a:ext>
            </a:extLst>
          </p:cNvPr>
          <p:cNvSpPr txBox="1"/>
          <p:nvPr/>
        </p:nvSpPr>
        <p:spPr>
          <a:xfrm>
            <a:off x="6917543" y="2622873"/>
            <a:ext cx="2033745" cy="564129"/>
          </a:xfrm>
          <a:prstGeom prst="rect">
            <a:avLst/>
          </a:prstGeom>
          <a:noFill/>
        </p:spPr>
        <p:txBody>
          <a:bodyPr wrap="square" lIns="76200" tIns="38100" rIns="76200" bIns="38100" rtlCol="0" anchor="t">
            <a:spAutoFit/>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kumimoji="0" lang="en-US" sz="1583" b="0" i="0" u="none" strike="noStrike" kern="1200" cap="none" spc="0" normalizeH="0" baseline="0" noProof="0">
                <a:ln>
                  <a:noFill/>
                </a:ln>
                <a:solidFill>
                  <a:prstClr val="black"/>
                </a:solidFill>
                <a:effectLst/>
                <a:uLnTx/>
                <a:uFillTx/>
                <a:latin typeface="Segoe Sans Text"/>
                <a:ea typeface="+mn-ea"/>
                <a:cs typeface="Segoe Sans Text"/>
              </a:rPr>
              <a:t>Replying to employee posts</a:t>
            </a:r>
          </a:p>
        </p:txBody>
      </p:sp>
      <p:pic>
        <p:nvPicPr>
          <p:cNvPr id="8" name="Graphic 7" descr="Handshake">
            <a:extLst>
              <a:ext uri="{FF2B5EF4-FFF2-40B4-BE49-F238E27FC236}">
                <a16:creationId xmlns:a16="http://schemas.microsoft.com/office/drawing/2014/main" id="{DE2B9840-3951-9D51-AE5C-0322501B5E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3345" y="4050944"/>
            <a:ext cx="602373" cy="602373"/>
          </a:xfrm>
          <a:prstGeom prst="rect">
            <a:avLst/>
          </a:prstGeom>
        </p:spPr>
      </p:pic>
      <p:pic>
        <p:nvPicPr>
          <p:cNvPr id="21" name="Graphic 20" descr="Puzzle pieces">
            <a:extLst>
              <a:ext uri="{FF2B5EF4-FFF2-40B4-BE49-F238E27FC236}">
                <a16:creationId xmlns:a16="http://schemas.microsoft.com/office/drawing/2014/main" id="{F43400A1-7A57-22BC-7661-9ACB8097CB1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35168" y="2001450"/>
            <a:ext cx="584774" cy="584774"/>
          </a:xfrm>
          <a:prstGeom prst="rect">
            <a:avLst/>
          </a:prstGeom>
        </p:spPr>
      </p:pic>
      <p:sp>
        <p:nvSpPr>
          <p:cNvPr id="24" name="TextBox 23">
            <a:extLst>
              <a:ext uri="{FF2B5EF4-FFF2-40B4-BE49-F238E27FC236}">
                <a16:creationId xmlns:a16="http://schemas.microsoft.com/office/drawing/2014/main" id="{583B6886-BEAB-9099-7E47-FB2F681C4D4D}"/>
              </a:ext>
            </a:extLst>
          </p:cNvPr>
          <p:cNvSpPr txBox="1"/>
          <p:nvPr/>
        </p:nvSpPr>
        <p:spPr>
          <a:xfrm>
            <a:off x="6786810" y="4685493"/>
            <a:ext cx="2258754" cy="584775"/>
          </a:xfrm>
          <a:prstGeom prst="rect">
            <a:avLst/>
          </a:prstGeom>
          <a:noFill/>
        </p:spPr>
        <p:txBody>
          <a:bodyPr wrap="square" rtlCol="0">
            <a:spAutoFit/>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Segoe Sans Text" pitchFamily="2" charset="0"/>
                <a:ea typeface="+mn-ea"/>
                <a:cs typeface="Segoe Sans Text" pitchFamily="2" charset="0"/>
              </a:rPr>
              <a:t>Connecting employees with one another</a:t>
            </a:r>
          </a:p>
        </p:txBody>
      </p:sp>
      <p:sp>
        <p:nvSpPr>
          <p:cNvPr id="25" name="TextBox 24">
            <a:extLst>
              <a:ext uri="{FF2B5EF4-FFF2-40B4-BE49-F238E27FC236}">
                <a16:creationId xmlns:a16="http://schemas.microsoft.com/office/drawing/2014/main" id="{725BF0FF-0BF4-3239-67F6-C301D88BDA88}"/>
              </a:ext>
            </a:extLst>
          </p:cNvPr>
          <p:cNvSpPr txBox="1"/>
          <p:nvPr/>
        </p:nvSpPr>
        <p:spPr>
          <a:xfrm>
            <a:off x="9198178" y="4706811"/>
            <a:ext cx="2258754" cy="584775"/>
          </a:xfrm>
          <a:prstGeom prst="rect">
            <a:avLst/>
          </a:prstGeom>
          <a:noFill/>
        </p:spPr>
        <p:txBody>
          <a:bodyPr wrap="square" rtlCol="0">
            <a:spAutoFit/>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Segoe Sans Text" pitchFamily="2" charset="0"/>
                <a:ea typeface="+mn-ea"/>
                <a:cs typeface="Segoe Sans Text" pitchFamily="2" charset="0"/>
              </a:rPr>
              <a:t>Creating a positive culture by example</a:t>
            </a:r>
          </a:p>
        </p:txBody>
      </p:sp>
      <p:sp>
        <p:nvSpPr>
          <p:cNvPr id="26" name="TextBox 25">
            <a:extLst>
              <a:ext uri="{FF2B5EF4-FFF2-40B4-BE49-F238E27FC236}">
                <a16:creationId xmlns:a16="http://schemas.microsoft.com/office/drawing/2014/main" id="{F3D3DAA4-C500-3275-A1A8-A960B234D694}"/>
              </a:ext>
            </a:extLst>
          </p:cNvPr>
          <p:cNvSpPr txBox="1"/>
          <p:nvPr/>
        </p:nvSpPr>
        <p:spPr>
          <a:xfrm>
            <a:off x="9198178" y="2622873"/>
            <a:ext cx="2258754" cy="584775"/>
          </a:xfrm>
          <a:prstGeom prst="rect">
            <a:avLst/>
          </a:prstGeom>
          <a:noFill/>
        </p:spPr>
        <p:txBody>
          <a:bodyPr wrap="square" rtlCol="0">
            <a:spAutoFit/>
          </a:bodyPr>
          <a:lstStyle/>
          <a:p>
            <a:pPr marL="0" marR="0" lvl="0" indent="0" algn="ctr" defTabSz="914363"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Segoe Sans Text" pitchFamily="2" charset="0"/>
                <a:ea typeface="+mn-ea"/>
                <a:cs typeface="Segoe Sans Text" pitchFamily="2" charset="0"/>
              </a:rPr>
              <a:t>Aligning employees with strategic updates</a:t>
            </a:r>
          </a:p>
        </p:txBody>
      </p:sp>
      <p:pic>
        <p:nvPicPr>
          <p:cNvPr id="28" name="Graphic 27" descr="Smiling face outline with solid fill">
            <a:extLst>
              <a:ext uri="{FF2B5EF4-FFF2-40B4-BE49-F238E27FC236}">
                <a16:creationId xmlns:a16="http://schemas.microsoft.com/office/drawing/2014/main" id="{C7E83EB8-4849-2AD7-6742-66F86FEE098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035168" y="4050944"/>
            <a:ext cx="561690" cy="561690"/>
          </a:xfrm>
          <a:prstGeom prst="rect">
            <a:avLst/>
          </a:prstGeom>
        </p:spPr>
      </p:pic>
      <p:pic>
        <p:nvPicPr>
          <p:cNvPr id="29" name="Graphic 28" descr="Open envelope with solid fill">
            <a:extLst>
              <a:ext uri="{FF2B5EF4-FFF2-40B4-BE49-F238E27FC236}">
                <a16:creationId xmlns:a16="http://schemas.microsoft.com/office/drawing/2014/main" id="{FCB4CF32-CD11-DB61-3405-A42182DA2EE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722524" y="2065237"/>
            <a:ext cx="457200" cy="457200"/>
          </a:xfrm>
          <a:prstGeom prst="rect">
            <a:avLst/>
          </a:prstGeom>
        </p:spPr>
      </p:pic>
      <p:sp>
        <p:nvSpPr>
          <p:cNvPr id="27" name="TextBox 26">
            <a:extLst>
              <a:ext uri="{FF2B5EF4-FFF2-40B4-BE49-F238E27FC236}">
                <a16:creationId xmlns:a16="http://schemas.microsoft.com/office/drawing/2014/main" id="{4181522D-1640-1D98-7764-9965CF552E42}"/>
              </a:ext>
            </a:extLst>
          </p:cNvPr>
          <p:cNvSpPr txBox="1"/>
          <p:nvPr/>
        </p:nvSpPr>
        <p:spPr>
          <a:xfrm>
            <a:off x="-354086" y="6573357"/>
            <a:ext cx="6077798" cy="153888"/>
          </a:xfrm>
          <a:prstGeom prst="rect">
            <a:avLst/>
          </a:prstGeom>
          <a:noFill/>
        </p:spPr>
        <p:txBody>
          <a:bodyPr wrap="squar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a:ln>
                  <a:noFill/>
                </a:ln>
                <a:solidFill>
                  <a:prstClr val="black"/>
                </a:solidFill>
                <a:effectLst/>
                <a:uLnTx/>
                <a:uFillTx/>
                <a:latin typeface="Aptos" panose="02110004020202020204"/>
                <a:ea typeface="+mn-ea"/>
                <a:cs typeface="+mn-cs"/>
              </a:rPr>
              <a:t>From </a:t>
            </a:r>
            <a:r>
              <a:rPr kumimoji="0" lang="en-US" sz="1000" b="0" i="1" u="none" strike="noStrike" kern="1200" cap="none" spc="0" normalizeH="0" baseline="0" noProof="0">
                <a:ln>
                  <a:noFill/>
                </a:ln>
                <a:solidFill>
                  <a:prstClr val="black"/>
                </a:solidFill>
                <a:effectLst/>
                <a:uLnTx/>
                <a:uFillTx/>
                <a:latin typeface="Aptos" panose="02110004020202020204"/>
                <a:ea typeface="+mn-ea"/>
                <a:cs typeface="+mn-cs"/>
                <a:hlinkClick r:id="rId11">
                  <a:extLst>
                    <a:ext uri="{A12FA001-AC4F-418D-AE19-62706E023703}">
                      <ahyp:hlinkClr xmlns:ahyp="http://schemas.microsoft.com/office/drawing/2018/hyperlinkcolor" val="tx"/>
                    </a:ext>
                  </a:extLst>
                </a:hlinkClick>
              </a:rPr>
              <a:t>Organizational Leader Research Insights_[Viva on Web Sprint]_Feb 2023_.pptx (sharepoint.com)</a:t>
            </a:r>
            <a:r>
              <a:rPr kumimoji="0" lang="en-US" sz="1000" b="0" i="1" u="none" strike="noStrike" kern="1200" cap="none" spc="0" normalizeH="0" baseline="0" noProof="0">
                <a:ln>
                  <a:noFill/>
                </a:ln>
                <a:solidFill>
                  <a:prstClr val="black"/>
                </a:solidFill>
                <a:effectLst/>
                <a:uLnTx/>
                <a:uFillTx/>
                <a:latin typeface="Aptos" panose="02110004020202020204"/>
                <a:ea typeface="+mn-ea"/>
                <a:cs typeface="+mn-cs"/>
                <a:hlinkClick r:id="rId12">
                  <a:extLst>
                    <a:ext uri="{A12FA001-AC4F-418D-AE19-62706E023703}">
                      <ahyp:hlinkClr xmlns:ahyp="http://schemas.microsoft.com/office/drawing/2018/hyperlinkcolor" val="tx"/>
                    </a:ext>
                  </a:extLst>
                </a:hlinkClick>
              </a:rPr>
              <a:t>)</a:t>
            </a:r>
            <a:endParaRPr kumimoji="0" lang="en-US" sz="1000" b="0" i="1"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943855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70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300"/>
                                        <p:tgtEl>
                                          <p:spTgt spid="16"/>
                                        </p:tgtEl>
                                      </p:cBhvr>
                                    </p:animEffect>
                                  </p:childTnLst>
                                </p:cTn>
                              </p:par>
                              <p:par>
                                <p:cTn id="8" presetID="42" presetClass="path" presetSubtype="0" decel="100000" fill="hold" grpId="1" nodeType="withEffect">
                                  <p:stCondLst>
                                    <p:cond delay="400"/>
                                  </p:stCondLst>
                                  <p:childTnLst>
                                    <p:animMotion origin="layout" path="M 6.25E-7 2.96296E-6 L 6.25E-7 0.03541 " pathEditMode="relative" rAng="0" ptsTypes="AA">
                                      <p:cBhvr>
                                        <p:cTn id="9" dur="700" spd="-100000" fill="hold"/>
                                        <p:tgtEl>
                                          <p:spTgt spid="16"/>
                                        </p:tgtEl>
                                        <p:attrNameLst>
                                          <p:attrName>ppt_x</p:attrName>
                                          <p:attrName>ppt_y</p:attrName>
                                        </p:attrNameLst>
                                      </p:cBhvr>
                                      <p:rCtr x="0" y="1759"/>
                                    </p:animMotion>
                                  </p:childTnLst>
                                </p:cTn>
                              </p:par>
                              <p:par>
                                <p:cTn id="10" presetID="10" presetClass="entr" presetSubtype="0" fill="hold" grpId="0" nodeType="withEffect">
                                  <p:stCondLst>
                                    <p:cond delay="70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par>
                                <p:cTn id="13" presetID="42" presetClass="path" presetSubtype="0" decel="100000" fill="hold" grpId="1" nodeType="withEffect">
                                  <p:stCondLst>
                                    <p:cond delay="400"/>
                                  </p:stCondLst>
                                  <p:childTnLst>
                                    <p:animMotion origin="layout" path="M 2.91667E-6 2.96296E-6 L 2.91667E-6 0.03541 " pathEditMode="relative" rAng="0" ptsTypes="AA">
                                      <p:cBhvr>
                                        <p:cTn id="14" dur="700" spd="-100000" fill="hold"/>
                                        <p:tgtEl>
                                          <p:spTgt spid="17"/>
                                        </p:tgtEl>
                                        <p:attrNameLst>
                                          <p:attrName>ppt_x</p:attrName>
                                          <p:attrName>ppt_y</p:attrName>
                                        </p:attrNameLst>
                                      </p:cBhvr>
                                      <p:rCtr x="0" y="1759"/>
                                    </p:animMotion>
                                  </p:childTnLst>
                                </p:cTn>
                              </p:par>
                              <p:par>
                                <p:cTn id="15" presetID="10" presetClass="entr" presetSubtype="0" fill="hold" grpId="0" nodeType="withEffect">
                                  <p:stCondLst>
                                    <p:cond delay="700"/>
                                  </p:stCondLst>
                                  <p:childTnLst>
                                    <p:set>
                                      <p:cBhvr>
                                        <p:cTn id="16" dur="1" fill="hold">
                                          <p:stCondLst>
                                            <p:cond delay="0"/>
                                          </p:stCondLst>
                                        </p:cTn>
                                        <p:tgtEl>
                                          <p:spTgt spid="31"/>
                                        </p:tgtEl>
                                        <p:attrNameLst>
                                          <p:attrName>style.visibility</p:attrName>
                                        </p:attrNameLst>
                                      </p:cBhvr>
                                      <p:to>
                                        <p:strVal val="visible"/>
                                      </p:to>
                                    </p:set>
                                    <p:animEffect transition="in" filter="fade">
                                      <p:cBhvr>
                                        <p:cTn id="17" dur="500"/>
                                        <p:tgtEl>
                                          <p:spTgt spid="31"/>
                                        </p:tgtEl>
                                      </p:cBhvr>
                                    </p:animEffect>
                                  </p:childTnLst>
                                </p:cTn>
                              </p:par>
                              <p:par>
                                <p:cTn id="18" presetID="42" presetClass="path" presetSubtype="0" decel="100000" fill="hold" grpId="1" nodeType="withEffect">
                                  <p:stCondLst>
                                    <p:cond delay="400"/>
                                  </p:stCondLst>
                                  <p:childTnLst>
                                    <p:animMotion origin="layout" path="M -8.33333E-7 1.85185E-6 L -8.33333E-7 0.03541 " pathEditMode="relative" rAng="0" ptsTypes="AA">
                                      <p:cBhvr>
                                        <p:cTn id="19" dur="700" spd="-100000" fill="hold"/>
                                        <p:tgtEl>
                                          <p:spTgt spid="31"/>
                                        </p:tgtEl>
                                        <p:attrNameLst>
                                          <p:attrName>ppt_x</p:attrName>
                                          <p:attrName>ppt_y</p:attrName>
                                        </p:attrNameLst>
                                      </p:cBhvr>
                                      <p:rCtr x="0" y="1759"/>
                                    </p:animMotion>
                                  </p:childTnLst>
                                </p:cTn>
                              </p:par>
                              <p:par>
                                <p:cTn id="20" presetID="10" presetClass="entr" presetSubtype="0" fill="hold" grpId="0" nodeType="withEffect">
                                  <p:stCondLst>
                                    <p:cond delay="700"/>
                                  </p:stCondLst>
                                  <p:childTnLst>
                                    <p:set>
                                      <p:cBhvr>
                                        <p:cTn id="21" dur="1" fill="hold">
                                          <p:stCondLst>
                                            <p:cond delay="0"/>
                                          </p:stCondLst>
                                        </p:cTn>
                                        <p:tgtEl>
                                          <p:spTgt spid="34"/>
                                        </p:tgtEl>
                                        <p:attrNameLst>
                                          <p:attrName>style.visibility</p:attrName>
                                        </p:attrNameLst>
                                      </p:cBhvr>
                                      <p:to>
                                        <p:strVal val="visible"/>
                                      </p:to>
                                    </p:set>
                                    <p:animEffect transition="in" filter="fade">
                                      <p:cBhvr>
                                        <p:cTn id="22" dur="500"/>
                                        <p:tgtEl>
                                          <p:spTgt spid="34"/>
                                        </p:tgtEl>
                                      </p:cBhvr>
                                    </p:animEffect>
                                  </p:childTnLst>
                                </p:cTn>
                              </p:par>
                              <p:par>
                                <p:cTn id="23" presetID="42" presetClass="path" presetSubtype="0" decel="100000" fill="hold" grpId="1" nodeType="withEffect">
                                  <p:stCondLst>
                                    <p:cond delay="400"/>
                                  </p:stCondLst>
                                  <p:childTnLst>
                                    <p:animMotion origin="layout" path="M 4.79167E-6 -4.81481E-6 L 4.79167E-6 0.03542 " pathEditMode="relative" rAng="0" ptsTypes="AA">
                                      <p:cBhvr>
                                        <p:cTn id="24" dur="700" spd="-100000" fill="hold"/>
                                        <p:tgtEl>
                                          <p:spTgt spid="34"/>
                                        </p:tgtEl>
                                        <p:attrNameLst>
                                          <p:attrName>ppt_x</p:attrName>
                                          <p:attrName>ppt_y</p:attrName>
                                        </p:attrNameLst>
                                      </p:cBhvr>
                                      <p:rCtr x="0" y="1759"/>
                                    </p:animMotion>
                                  </p:childTnLst>
                                </p:cTn>
                              </p:par>
                              <p:par>
                                <p:cTn id="25" presetID="10" presetClass="entr" presetSubtype="0" fill="hold" grpId="0" nodeType="withEffect">
                                  <p:stCondLst>
                                    <p:cond delay="700"/>
                                  </p:stCondLst>
                                  <p:childTnLst>
                                    <p:set>
                                      <p:cBhvr>
                                        <p:cTn id="26" dur="1" fill="hold">
                                          <p:stCondLst>
                                            <p:cond delay="0"/>
                                          </p:stCondLst>
                                        </p:cTn>
                                        <p:tgtEl>
                                          <p:spTgt spid="35"/>
                                        </p:tgtEl>
                                        <p:attrNameLst>
                                          <p:attrName>style.visibility</p:attrName>
                                        </p:attrNameLst>
                                      </p:cBhvr>
                                      <p:to>
                                        <p:strVal val="visible"/>
                                      </p:to>
                                    </p:set>
                                    <p:animEffect transition="in" filter="fade">
                                      <p:cBhvr>
                                        <p:cTn id="27" dur="500"/>
                                        <p:tgtEl>
                                          <p:spTgt spid="35"/>
                                        </p:tgtEl>
                                      </p:cBhvr>
                                    </p:animEffect>
                                  </p:childTnLst>
                                </p:cTn>
                              </p:par>
                              <p:par>
                                <p:cTn id="28" presetID="42" presetClass="path" presetSubtype="0" decel="100000" fill="hold" grpId="1" nodeType="withEffect">
                                  <p:stCondLst>
                                    <p:cond delay="400"/>
                                  </p:stCondLst>
                                  <p:childTnLst>
                                    <p:animMotion origin="layout" path="M -8.33333E-7 1.11022E-16 L -8.33333E-7 0.03542 " pathEditMode="relative" rAng="0" ptsTypes="AA">
                                      <p:cBhvr>
                                        <p:cTn id="29" dur="700" spd="-100000" fill="hold"/>
                                        <p:tgtEl>
                                          <p:spTgt spid="35"/>
                                        </p:tgtEl>
                                        <p:attrNameLst>
                                          <p:attrName>ppt_x</p:attrName>
                                          <p:attrName>ppt_y</p:attrName>
                                        </p:attrNameLst>
                                      </p:cBhvr>
                                      <p:rCtr x="0" y="1759"/>
                                    </p:animMotion>
                                  </p:childTnLst>
                                </p:cTn>
                              </p:par>
                              <p:par>
                                <p:cTn id="30" presetID="10" presetClass="entr" presetSubtype="0" fill="hold" grpId="0" nodeType="withEffect">
                                  <p:stCondLst>
                                    <p:cond delay="700"/>
                                  </p:stCondLst>
                                  <p:childTnLst>
                                    <p:set>
                                      <p:cBhvr>
                                        <p:cTn id="31" dur="1" fill="hold">
                                          <p:stCondLst>
                                            <p:cond delay="0"/>
                                          </p:stCondLst>
                                        </p:cTn>
                                        <p:tgtEl>
                                          <p:spTgt spid="36"/>
                                        </p:tgtEl>
                                        <p:attrNameLst>
                                          <p:attrName>style.visibility</p:attrName>
                                        </p:attrNameLst>
                                      </p:cBhvr>
                                      <p:to>
                                        <p:strVal val="visible"/>
                                      </p:to>
                                    </p:set>
                                    <p:animEffect transition="in" filter="fade">
                                      <p:cBhvr>
                                        <p:cTn id="32" dur="500"/>
                                        <p:tgtEl>
                                          <p:spTgt spid="36"/>
                                        </p:tgtEl>
                                      </p:cBhvr>
                                    </p:animEffect>
                                  </p:childTnLst>
                                </p:cTn>
                              </p:par>
                              <p:par>
                                <p:cTn id="33" presetID="42" presetClass="path" presetSubtype="0" decel="100000" fill="hold" grpId="1" nodeType="withEffect">
                                  <p:stCondLst>
                                    <p:cond delay="400"/>
                                  </p:stCondLst>
                                  <p:childTnLst>
                                    <p:animMotion origin="layout" path="M 4.79167E-6 3.33333E-6 L 4.79167E-6 0.03541 " pathEditMode="relative" rAng="0" ptsTypes="AA">
                                      <p:cBhvr>
                                        <p:cTn id="34" dur="700" spd="-100000" fill="hold"/>
                                        <p:tgtEl>
                                          <p:spTgt spid="36"/>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6" grpId="1" animBg="1"/>
      <p:bldP spid="17" grpId="0" animBg="1"/>
      <p:bldP spid="17" grpId="1" animBg="1"/>
      <p:bldP spid="31" grpId="0" animBg="1"/>
      <p:bldP spid="31" grpId="1" animBg="1"/>
      <p:bldP spid="34" grpId="0" animBg="1"/>
      <p:bldP spid="34" grpId="1" animBg="1"/>
      <p:bldP spid="35" grpId="0" animBg="1"/>
      <p:bldP spid="35" grpId="1" animBg="1"/>
      <p:bldP spid="36" grpId="0" animBg="1"/>
      <p:bldP spid="36" grpId="1"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7259762-9625-E641-0442-124B1DBF81A5}"/>
              </a:ext>
            </a:extLst>
          </p:cNvPr>
          <p:cNvSpPr>
            <a:spLocks noGrp="1"/>
          </p:cNvSpPr>
          <p:nvPr>
            <p:ph type="title" idx="4294967295"/>
          </p:nvPr>
        </p:nvSpPr>
        <p:spPr>
          <a:xfrm>
            <a:off x="700970" y="353876"/>
            <a:ext cx="11026775" cy="1071563"/>
          </a:xfrm>
        </p:spPr>
        <p:txBody>
          <a:bodyPr anchor="ctr">
            <a:normAutofit/>
          </a:bodyPr>
          <a:lstStyle/>
          <a:p>
            <a:pPr lvl="0"/>
            <a:r>
              <a:rPr lang="en-US">
                <a:latin typeface="Segoe UI Variable Display Semib" pitchFamily="2" charset="0"/>
              </a:rPr>
              <a:t>Get set</a:t>
            </a:r>
            <a:r>
              <a:rPr lang="en-US" baseline="0">
                <a:latin typeface="Segoe UI Variable Display Semib" pitchFamily="2" charset="0"/>
              </a:rPr>
              <a:t> up as a leader </a:t>
            </a:r>
            <a:endParaRPr lang="en-US">
              <a:latin typeface="Segoe UI Variable Display Semib" pitchFamily="2" charset="0"/>
            </a:endParaRPr>
          </a:p>
        </p:txBody>
      </p:sp>
      <p:sp>
        <p:nvSpPr>
          <p:cNvPr id="4" name="Round Same Side Corner Rectangle 93">
            <a:extLst>
              <a:ext uri="{FF2B5EF4-FFF2-40B4-BE49-F238E27FC236}">
                <a16:creationId xmlns:a16="http://schemas.microsoft.com/office/drawing/2014/main" id="{C523443F-9549-0E4B-D1F8-0D2E837912A7}"/>
              </a:ext>
              <a:ext uri="{C183D7F6-B498-43B3-948B-1728B52AA6E4}">
                <adec:decorative xmlns:adec="http://schemas.microsoft.com/office/drawing/2017/decorative" val="1"/>
              </a:ext>
            </a:extLst>
          </p:cNvPr>
          <p:cNvSpPr>
            <a:spLocks/>
          </p:cNvSpPr>
          <p:nvPr/>
        </p:nvSpPr>
        <p:spPr bwMode="auto">
          <a:xfrm>
            <a:off x="1755995" y="1910805"/>
            <a:ext cx="2827217" cy="1017949"/>
          </a:xfrm>
          <a:prstGeom prst="round2SameRect">
            <a:avLst>
              <a:gd name="adj1" fmla="val 16667"/>
              <a:gd name="adj2" fmla="val 0"/>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34" rtl="0" eaLnBrk="1" fontAlgn="base" latinLnBrk="0" hangingPunct="1">
              <a:lnSpc>
                <a:spcPct val="100000"/>
              </a:lnSpc>
              <a:spcBef>
                <a:spcPct val="0"/>
              </a:spcBef>
              <a:spcAft>
                <a:spcPct val="0"/>
              </a:spcAft>
              <a:buClrTx/>
              <a:buSzTx/>
              <a:buFontTx/>
              <a:buNone/>
              <a:tabLst/>
              <a:defRPr/>
            </a:pPr>
            <a:endParaRPr kumimoji="0" lang="en-GB"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6" name="TextBox 5">
            <a:extLst>
              <a:ext uri="{FF2B5EF4-FFF2-40B4-BE49-F238E27FC236}">
                <a16:creationId xmlns:a16="http://schemas.microsoft.com/office/drawing/2014/main" id="{C54518EB-2FD2-8E58-3932-F90E5F0E6CB1}"/>
              </a:ext>
            </a:extLst>
          </p:cNvPr>
          <p:cNvSpPr txBox="1"/>
          <p:nvPr/>
        </p:nvSpPr>
        <p:spPr>
          <a:xfrm>
            <a:off x="1889943" y="2366878"/>
            <a:ext cx="2587816" cy="276999"/>
          </a:xfrm>
          <a:prstGeom prst="rect">
            <a:avLst/>
          </a:prstGeom>
          <a:noFill/>
        </p:spPr>
        <p:txBody>
          <a:bodyPr wrap="square" lIns="0" tIns="0" rIns="0" bIns="0" anchor="t">
            <a:spAutoFit/>
          </a:bodyPr>
          <a:lstStyle/>
          <a:p>
            <a:pPr marL="0" marR="0" lvl="0" indent="0" algn="ctr" defTabSz="932704" rtl="0" eaLnBrk="1" fontAlgn="auto" latinLnBrk="0" hangingPunct="1">
              <a:lnSpc>
                <a:spcPct val="100000"/>
              </a:lnSpc>
              <a:spcBef>
                <a:spcPts val="600"/>
              </a:spcBef>
              <a:spcAft>
                <a:spcPts val="1200"/>
              </a:spcAft>
              <a:buClrTx/>
              <a:buSzTx/>
              <a:buFontTx/>
              <a:buNone/>
              <a:tabLst/>
              <a:defRPr/>
            </a:pPr>
            <a:r>
              <a:rPr kumimoji="0" lang="en-US" sz="1800" b="0" i="0" u="none" strike="noStrike" kern="1200" cap="none" spc="0"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UI Semibold" panose="020B0702040204020203" pitchFamily="34" charset="0"/>
                <a:ea typeface="+mn-ea"/>
                <a:cs typeface="Segoe UI Semibold" panose="020B0702040204020203" pitchFamily="34" charset="0"/>
              </a:rPr>
              <a:t>Set up delegate</a:t>
            </a:r>
            <a:endParaRPr kumimoji="0" lang="en-US" sz="1800" b="0" i="0" u="none" strike="noStrike" kern="1200" cap="none" spc="0" normalizeH="0" baseline="0" noProof="0">
              <a:ln>
                <a:noFill/>
              </a:ln>
              <a:solidFill>
                <a:srgbClr val="000000"/>
              </a:solidFill>
              <a:effectLst/>
              <a:uLnTx/>
              <a:uFillTx/>
              <a:latin typeface="Segoe UI Semibold"/>
              <a:ea typeface="+mn-ea"/>
              <a:cs typeface="+mn-cs"/>
            </a:endParaRPr>
          </a:p>
        </p:txBody>
      </p:sp>
      <p:sp>
        <p:nvSpPr>
          <p:cNvPr id="7" name="Rectangle 6">
            <a:extLst>
              <a:ext uri="{FF2B5EF4-FFF2-40B4-BE49-F238E27FC236}">
                <a16:creationId xmlns:a16="http://schemas.microsoft.com/office/drawing/2014/main" id="{7B9F1A2E-70F2-F07B-9E80-004DD69AC450}"/>
              </a:ext>
            </a:extLst>
          </p:cNvPr>
          <p:cNvSpPr/>
          <p:nvPr/>
        </p:nvSpPr>
        <p:spPr bwMode="auto">
          <a:xfrm>
            <a:off x="1945733" y="3099950"/>
            <a:ext cx="2447739" cy="2310176"/>
          </a:xfrm>
          <a:prstGeom prst="rect">
            <a:avLst/>
          </a:prstGeom>
          <a:noFill/>
          <a:ln>
            <a:noFill/>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vert="horz" wrap="square" lIns="0" tIns="46637" rIns="0" bIns="46637" numCol="1" rtlCol="0" anchor="ctr" anchorCtr="0" compatLnSpc="1">
            <a:prstTxWarp prst="textNoShape">
              <a:avLst/>
            </a:prstTxWarp>
            <a:spAutoFit/>
          </a:bodyPr>
          <a:lstStyle/>
          <a:p>
            <a:pPr marL="0" marR="0" lvl="1" indent="0" algn="ctr" defTabSz="914367" rtl="0" eaLnBrk="1" fontAlgn="auto" latinLnBrk="0" hangingPunct="1">
              <a:lnSpc>
                <a:spcPct val="100000"/>
              </a:lnSpc>
              <a:spcBef>
                <a:spcPts val="0"/>
              </a:spcBef>
              <a:spcAft>
                <a:spcPts val="0"/>
              </a:spcAft>
              <a:buClrTx/>
              <a:buSzTx/>
              <a:buFontTx/>
              <a:buNone/>
              <a:tabLst/>
              <a:defRPr/>
            </a:pPr>
            <a:br>
              <a:rPr kumimoji="0" lang="en-US" sz="1600" b="0" i="0" u="none" strike="noStrike" kern="1200" cap="none" spc="0" normalizeH="0" baseline="0" noProof="0">
                <a:ln>
                  <a:noFill/>
                </a:ln>
                <a:solidFill>
                  <a:srgbClr val="091F2C"/>
                </a:solidFill>
                <a:effectLst/>
                <a:uLnTx/>
                <a:uFillTx/>
                <a:latin typeface="Segoe Sans Display"/>
                <a:ea typeface="+mn-ea"/>
                <a:cs typeface="+mn-cs"/>
              </a:rPr>
            </a:br>
            <a:r>
              <a:rPr kumimoji="0" lang="en-US" sz="1600" b="0" i="0" u="none" strike="noStrike" kern="1200" cap="none" spc="0" normalizeH="0" baseline="0" noProof="0">
                <a:ln>
                  <a:noFill/>
                </a:ln>
                <a:solidFill>
                  <a:srgbClr val="091F2C"/>
                </a:solidFill>
                <a:effectLst/>
                <a:uLnTx/>
                <a:uFillTx/>
                <a:latin typeface="Segoe Sans Display"/>
                <a:ea typeface="+mn-ea"/>
                <a:cs typeface="+mn-cs"/>
              </a:rPr>
              <a:t>Support your leader(s) by acting as their delegate</a:t>
            </a:r>
          </a:p>
          <a:p>
            <a:pPr marL="0" marR="0" lvl="1" indent="0" algn="ctr" defTabSz="914367"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91F2C"/>
              </a:solidFill>
              <a:effectLst/>
              <a:uLnTx/>
              <a:uFillTx/>
              <a:latin typeface="Segoe Sans Display"/>
              <a:ea typeface="+mn-ea"/>
              <a:cs typeface="+mn-cs"/>
            </a:endParaRPr>
          </a:p>
          <a:p>
            <a:pPr marL="0" marR="0" lvl="1"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91F2C"/>
                </a:solidFill>
                <a:effectLst/>
                <a:uLnTx/>
                <a:uFillTx/>
                <a:latin typeface="Segoe Sans Display"/>
                <a:ea typeface="+mn-ea"/>
                <a:cs typeface="+mn-cs"/>
              </a:rPr>
              <a:t>Delegates perform critical actions like content generation and evaluating leader analytics</a:t>
            </a:r>
          </a:p>
          <a:p>
            <a:pPr marL="0" marR="0" lvl="1" indent="0" algn="ctr" defTabSz="914367"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8" name="Round Same Side Corner Rectangle 120">
            <a:extLst>
              <a:ext uri="{FF2B5EF4-FFF2-40B4-BE49-F238E27FC236}">
                <a16:creationId xmlns:a16="http://schemas.microsoft.com/office/drawing/2014/main" id="{3CD11FEE-19E5-A2A9-1223-CE80CBEC32EC}"/>
              </a:ext>
              <a:ext uri="{C183D7F6-B498-43B3-948B-1728B52AA6E4}">
                <adec:decorative xmlns:adec="http://schemas.microsoft.com/office/drawing/2017/decorative" val="1"/>
              </a:ext>
            </a:extLst>
          </p:cNvPr>
          <p:cNvSpPr>
            <a:spLocks/>
          </p:cNvSpPr>
          <p:nvPr/>
        </p:nvSpPr>
        <p:spPr bwMode="auto">
          <a:xfrm>
            <a:off x="4786502" y="1910805"/>
            <a:ext cx="2827217" cy="1017949"/>
          </a:xfrm>
          <a:prstGeom prst="round2SameRect">
            <a:avLst>
              <a:gd name="adj1" fmla="val 16667"/>
              <a:gd name="adj2" fmla="val 0"/>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34" rtl="0" eaLnBrk="1" fontAlgn="base" latinLnBrk="0" hangingPunct="1">
              <a:lnSpc>
                <a:spcPct val="100000"/>
              </a:lnSpc>
              <a:spcBef>
                <a:spcPct val="0"/>
              </a:spcBef>
              <a:spcAft>
                <a:spcPct val="0"/>
              </a:spcAft>
              <a:buClrTx/>
              <a:buSzTx/>
              <a:buFontTx/>
              <a:buNone/>
              <a:tabLst/>
              <a:defRPr/>
            </a:pPr>
            <a:endParaRPr kumimoji="0" lang="en-GB"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9" name="TextBox 8">
            <a:extLst>
              <a:ext uri="{FF2B5EF4-FFF2-40B4-BE49-F238E27FC236}">
                <a16:creationId xmlns:a16="http://schemas.microsoft.com/office/drawing/2014/main" id="{B341FE85-7EE1-CFE8-5745-DA1D75F6A867}"/>
              </a:ext>
            </a:extLst>
          </p:cNvPr>
          <p:cNvSpPr txBox="1"/>
          <p:nvPr/>
        </p:nvSpPr>
        <p:spPr>
          <a:xfrm>
            <a:off x="4599035" y="2360966"/>
            <a:ext cx="3202149" cy="276999"/>
          </a:xfrm>
          <a:prstGeom prst="rect">
            <a:avLst/>
          </a:prstGeom>
          <a:noFill/>
        </p:spPr>
        <p:txBody>
          <a:bodyPr wrap="square" lIns="0" tIns="0" rIns="0" bIns="0" anchor="t">
            <a:spAutoFit/>
          </a:bodyPr>
          <a:lstStyle/>
          <a:p>
            <a:pPr marL="0" marR="0" lvl="0" indent="0" algn="ctr" defTabSz="932704" rtl="0" eaLnBrk="1" fontAlgn="auto" latinLnBrk="0" hangingPunct="1">
              <a:lnSpc>
                <a:spcPct val="100000"/>
              </a:lnSpc>
              <a:spcBef>
                <a:spcPts val="600"/>
              </a:spcBef>
              <a:spcAft>
                <a:spcPts val="1200"/>
              </a:spcAft>
              <a:buClrTx/>
              <a:buSzTx/>
              <a:buFontTx/>
              <a:buNone/>
              <a:tabLst/>
              <a:defRPr/>
            </a:pPr>
            <a:r>
              <a:rPr kumimoji="0" lang="en-US" sz="1765" b="0" i="0" u="none" strike="noStrike" kern="1200" cap="none" spc="0"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UI Semibold" panose="020B0702040204020203" pitchFamily="34" charset="0"/>
                <a:ea typeface="+mn-ea"/>
                <a:cs typeface="Segoe UI Semibold" panose="020B0702040204020203" pitchFamily="34" charset="0"/>
              </a:rPr>
              <a:t>Setup your </a:t>
            </a:r>
            <a:r>
              <a:rPr kumimoji="0" lang="en-US" sz="1800" b="0" i="0" u="none" strike="noStrike" kern="1200" cap="none" spc="0"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UI Semibold" panose="020B0702040204020203" pitchFamily="34" charset="0"/>
                <a:ea typeface="+mn-ea"/>
                <a:cs typeface="Segoe UI Semibold" panose="020B0702040204020203" pitchFamily="34" charset="0"/>
              </a:rPr>
              <a:t>leader</a:t>
            </a:r>
            <a:endParaRPr kumimoji="0" lang="en-US" sz="1800" b="0" i="0" u="none" strike="noStrike" kern="1200" cap="none" spc="0" normalizeH="0" baseline="0" noProof="0">
              <a:ln>
                <a:noFill/>
              </a:ln>
              <a:solidFill>
                <a:srgbClr val="000000"/>
              </a:solidFill>
              <a:effectLst/>
              <a:uLnTx/>
              <a:uFillTx/>
              <a:latin typeface="Segoe UI Semibold"/>
              <a:ea typeface="+mn-ea"/>
              <a:cs typeface="+mn-cs"/>
            </a:endParaRPr>
          </a:p>
        </p:txBody>
      </p:sp>
      <p:sp>
        <p:nvSpPr>
          <p:cNvPr id="10" name="Rectangle: Rounded Corners 43">
            <a:extLst>
              <a:ext uri="{FF2B5EF4-FFF2-40B4-BE49-F238E27FC236}">
                <a16:creationId xmlns:a16="http://schemas.microsoft.com/office/drawing/2014/main" id="{4D430A74-6010-168A-630D-94414A4C2065}"/>
              </a:ext>
              <a:ext uri="{C183D7F6-B498-43B3-948B-1728B52AA6E4}">
                <adec:decorative xmlns:adec="http://schemas.microsoft.com/office/drawing/2017/decorative" val="1"/>
              </a:ext>
            </a:extLst>
          </p:cNvPr>
          <p:cNvSpPr>
            <a:spLocks/>
          </p:cNvSpPr>
          <p:nvPr/>
        </p:nvSpPr>
        <p:spPr bwMode="auto">
          <a:xfrm>
            <a:off x="4787377" y="1910804"/>
            <a:ext cx="2827217" cy="4025537"/>
          </a:xfrm>
          <a:prstGeom prst="roundRect">
            <a:avLst>
              <a:gd name="adj" fmla="val 5000"/>
            </a:avLst>
          </a:prstGeom>
          <a:noFill/>
          <a:ln w="12700">
            <a:solidFill>
              <a:srgbClr val="000000">
                <a:alpha val="24000"/>
              </a:srgb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34"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 name="Rectangle 10">
            <a:extLst>
              <a:ext uri="{FF2B5EF4-FFF2-40B4-BE49-F238E27FC236}">
                <a16:creationId xmlns:a16="http://schemas.microsoft.com/office/drawing/2014/main" id="{1C235D09-3370-FE7E-1A15-AF5FA58A4FEE}"/>
              </a:ext>
            </a:extLst>
          </p:cNvPr>
          <p:cNvSpPr/>
          <p:nvPr/>
        </p:nvSpPr>
        <p:spPr bwMode="auto">
          <a:xfrm>
            <a:off x="4953810" y="3378286"/>
            <a:ext cx="2492597" cy="1817734"/>
          </a:xfrm>
          <a:prstGeom prst="rect">
            <a:avLst/>
          </a:prstGeom>
          <a:noFill/>
          <a:ln>
            <a:noFill/>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vert="horz" wrap="square" lIns="0" tIns="46637" rIns="0" bIns="46637" numCol="1" rtlCol="0" anchor="ctr" anchorCtr="0" compatLnSpc="1">
            <a:prstTxWarp prst="textNoShape">
              <a:avLst/>
            </a:prstTxWarp>
            <a:spAutoFit/>
          </a:bodyPr>
          <a:lstStyle/>
          <a:p>
            <a:pPr marL="0" marR="0" lvl="1"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91F2C"/>
                </a:solidFill>
                <a:effectLst/>
                <a:uLnTx/>
                <a:uFillTx/>
                <a:latin typeface="Segoe Sans Display"/>
                <a:ea typeface="+mn-ea"/>
                <a:cs typeface="+mn-cs"/>
              </a:rPr>
              <a:t>Adding your leader in Engage allows you to setup an audience for them</a:t>
            </a:r>
          </a:p>
          <a:p>
            <a:pPr marL="0" marR="0" lvl="1" indent="0" algn="ctr" defTabSz="914367"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91F2C"/>
              </a:solidFill>
              <a:effectLst/>
              <a:uLnTx/>
              <a:uFillTx/>
              <a:latin typeface="Segoe Sans Display"/>
              <a:ea typeface="+mn-ea"/>
              <a:cs typeface="+mn-cs"/>
            </a:endParaRPr>
          </a:p>
          <a:p>
            <a:pPr marL="0" marR="0" lvl="1"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91F2C"/>
                </a:solidFill>
                <a:effectLst/>
                <a:uLnTx/>
                <a:uFillTx/>
                <a:latin typeface="Segoe Sans Display"/>
                <a:ea typeface="+mn-ea"/>
                <a:cs typeface="+mn-cs"/>
              </a:rPr>
              <a:t>Spotlights their contributions in Leadership Corner</a:t>
            </a:r>
          </a:p>
        </p:txBody>
      </p:sp>
      <p:sp>
        <p:nvSpPr>
          <p:cNvPr id="12" name="Round Same Side Corner Rectangle 108">
            <a:extLst>
              <a:ext uri="{FF2B5EF4-FFF2-40B4-BE49-F238E27FC236}">
                <a16:creationId xmlns:a16="http://schemas.microsoft.com/office/drawing/2014/main" id="{0AA2B602-28E4-6D07-93AC-710CC0533D43}"/>
              </a:ext>
              <a:ext uri="{C183D7F6-B498-43B3-948B-1728B52AA6E4}">
                <adec:decorative xmlns:adec="http://schemas.microsoft.com/office/drawing/2017/decorative" val="1"/>
              </a:ext>
            </a:extLst>
          </p:cNvPr>
          <p:cNvSpPr>
            <a:spLocks/>
          </p:cNvSpPr>
          <p:nvPr/>
        </p:nvSpPr>
        <p:spPr bwMode="auto">
          <a:xfrm>
            <a:off x="7849929" y="1855450"/>
            <a:ext cx="2827217" cy="1016224"/>
          </a:xfrm>
          <a:prstGeom prst="round2SameRect">
            <a:avLst>
              <a:gd name="adj1" fmla="val 16667"/>
              <a:gd name="adj2" fmla="val 0"/>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34" rtl="0" eaLnBrk="1" fontAlgn="base" latinLnBrk="0" hangingPunct="1">
              <a:lnSpc>
                <a:spcPct val="100000"/>
              </a:lnSpc>
              <a:spcBef>
                <a:spcPct val="0"/>
              </a:spcBef>
              <a:spcAft>
                <a:spcPct val="0"/>
              </a:spcAft>
              <a:buClrTx/>
              <a:buSzTx/>
              <a:buFontTx/>
              <a:buNone/>
              <a:tabLst/>
              <a:defRPr/>
            </a:pPr>
            <a:endParaRPr kumimoji="0" lang="en-GB"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3" name="Rectangle: Rounded Corners 43">
            <a:extLst>
              <a:ext uri="{FF2B5EF4-FFF2-40B4-BE49-F238E27FC236}">
                <a16:creationId xmlns:a16="http://schemas.microsoft.com/office/drawing/2014/main" id="{898C53EE-945F-30EF-8449-BA97D2C8EEA7}"/>
              </a:ext>
              <a:ext uri="{C183D7F6-B498-43B3-948B-1728B52AA6E4}">
                <adec:decorative xmlns:adec="http://schemas.microsoft.com/office/drawing/2017/decorative" val="1"/>
              </a:ext>
            </a:extLst>
          </p:cNvPr>
          <p:cNvSpPr>
            <a:spLocks/>
          </p:cNvSpPr>
          <p:nvPr/>
        </p:nvSpPr>
        <p:spPr bwMode="auto">
          <a:xfrm>
            <a:off x="1755995" y="1910804"/>
            <a:ext cx="2827217" cy="4025535"/>
          </a:xfrm>
          <a:prstGeom prst="roundRect">
            <a:avLst>
              <a:gd name="adj" fmla="val 5000"/>
            </a:avLst>
          </a:prstGeom>
          <a:noFill/>
          <a:ln w="12700">
            <a:solidFill>
              <a:srgbClr val="000000">
                <a:alpha val="24000"/>
              </a:srgb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34"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 name="Rectangle: Rounded Corners 43">
            <a:extLst>
              <a:ext uri="{FF2B5EF4-FFF2-40B4-BE49-F238E27FC236}">
                <a16:creationId xmlns:a16="http://schemas.microsoft.com/office/drawing/2014/main" id="{7739B15B-8D3B-E5B4-8AA0-64C9BD2484D4}"/>
              </a:ext>
              <a:ext uri="{C183D7F6-B498-43B3-948B-1728B52AA6E4}">
                <adec:decorative xmlns:adec="http://schemas.microsoft.com/office/drawing/2017/decorative" val="1"/>
              </a:ext>
            </a:extLst>
          </p:cNvPr>
          <p:cNvSpPr>
            <a:spLocks/>
          </p:cNvSpPr>
          <p:nvPr/>
        </p:nvSpPr>
        <p:spPr bwMode="auto">
          <a:xfrm>
            <a:off x="7849929" y="1855449"/>
            <a:ext cx="2827217" cy="4080891"/>
          </a:xfrm>
          <a:prstGeom prst="roundRect">
            <a:avLst>
              <a:gd name="adj" fmla="val 5000"/>
            </a:avLst>
          </a:prstGeom>
          <a:noFill/>
          <a:ln w="12700">
            <a:solidFill>
              <a:srgbClr val="000000">
                <a:alpha val="24000"/>
              </a:srgb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34"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 name="TextBox 18">
            <a:extLst>
              <a:ext uri="{FF2B5EF4-FFF2-40B4-BE49-F238E27FC236}">
                <a16:creationId xmlns:a16="http://schemas.microsoft.com/office/drawing/2014/main" id="{8CF1AA4A-E308-BF36-8A8B-252616D4F378}"/>
              </a:ext>
            </a:extLst>
          </p:cNvPr>
          <p:cNvSpPr txBox="1"/>
          <p:nvPr/>
        </p:nvSpPr>
        <p:spPr>
          <a:xfrm>
            <a:off x="8138472" y="2365444"/>
            <a:ext cx="2250130" cy="276999"/>
          </a:xfrm>
          <a:prstGeom prst="rect">
            <a:avLst/>
          </a:prstGeom>
          <a:noFill/>
        </p:spPr>
        <p:txBody>
          <a:bodyPr wrap="square" lIns="0" tIns="0" rIns="0" bIns="0" anchor="t">
            <a:spAutoFit/>
          </a:bodyPr>
          <a:lstStyle/>
          <a:p>
            <a:pPr marL="0" marR="0" lvl="0" indent="0" algn="ctr" defTabSz="932704" rtl="0" eaLnBrk="1" fontAlgn="auto" latinLnBrk="0" hangingPunct="1">
              <a:lnSpc>
                <a:spcPct val="100000"/>
              </a:lnSpc>
              <a:spcBef>
                <a:spcPts val="600"/>
              </a:spcBef>
              <a:spcAft>
                <a:spcPts val="1200"/>
              </a:spcAft>
              <a:buClrTx/>
              <a:buSzTx/>
              <a:buFontTx/>
              <a:buNone/>
              <a:tabLst/>
              <a:defRPr/>
            </a:pPr>
            <a:r>
              <a:rPr kumimoji="0" lang="en-US" sz="1800" b="0" i="0" u="none" strike="noStrike" kern="1200" cap="none" spc="0"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UI Semibold" panose="020B0702040204020203" pitchFamily="34" charset="0"/>
                <a:ea typeface="+mn-ea"/>
                <a:cs typeface="Segoe UI Semibold" panose="020B0702040204020203" pitchFamily="34" charset="0"/>
              </a:rPr>
              <a:t>Set up audience</a:t>
            </a:r>
            <a:endParaRPr kumimoji="0" lang="en-US" sz="1800" b="0" i="0" u="none" strike="noStrike" kern="1200" cap="none" spc="0" normalizeH="0" baseline="0" noProof="0">
              <a:ln>
                <a:noFill/>
              </a:ln>
              <a:solidFill>
                <a:srgbClr val="000000"/>
              </a:solidFill>
              <a:effectLst/>
              <a:uLnTx/>
              <a:uFillTx/>
              <a:latin typeface="Segoe UI Semibold"/>
              <a:ea typeface="+mn-ea"/>
              <a:cs typeface="+mn-cs"/>
            </a:endParaRPr>
          </a:p>
        </p:txBody>
      </p:sp>
      <p:sp>
        <p:nvSpPr>
          <p:cNvPr id="20" name="Rectangle 19">
            <a:extLst>
              <a:ext uri="{FF2B5EF4-FFF2-40B4-BE49-F238E27FC236}">
                <a16:creationId xmlns:a16="http://schemas.microsoft.com/office/drawing/2014/main" id="{7057822E-DA0B-C125-D578-85DFEB1E33C1}"/>
              </a:ext>
            </a:extLst>
          </p:cNvPr>
          <p:cNvSpPr/>
          <p:nvPr/>
        </p:nvSpPr>
        <p:spPr bwMode="auto">
          <a:xfrm>
            <a:off x="8028583" y="3197848"/>
            <a:ext cx="2447739" cy="2310176"/>
          </a:xfrm>
          <a:prstGeom prst="rect">
            <a:avLst/>
          </a:prstGeom>
          <a:noFill/>
          <a:ln>
            <a:noFill/>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vert="horz" wrap="square" lIns="0" tIns="46637" rIns="0" bIns="46637" numCol="1" rtlCol="0" anchor="ctr" anchorCtr="0" compatLnSpc="1">
            <a:prstTxWarp prst="textNoShape">
              <a:avLst/>
            </a:prstTxWarp>
            <a:spAutoFit/>
          </a:bodyPr>
          <a:lstStyle/>
          <a:p>
            <a:pPr marL="0" marR="0" lvl="1"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91F2C"/>
                </a:solidFill>
                <a:effectLst/>
                <a:uLnTx/>
                <a:uFillTx/>
                <a:latin typeface="Segoe Sans Display"/>
                <a:ea typeface="+mn-ea"/>
                <a:cs typeface="+mn-cs"/>
              </a:rPr>
              <a:t>Helps target leader content to the right people</a:t>
            </a:r>
          </a:p>
          <a:p>
            <a:pPr marL="0" marR="0" lvl="1" indent="0" algn="ctr" defTabSz="914367"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91F2C"/>
              </a:solidFill>
              <a:effectLst/>
              <a:uLnTx/>
              <a:uFillTx/>
              <a:latin typeface="Segoe Sans Display"/>
              <a:ea typeface="+mn-ea"/>
              <a:cs typeface="+mn-cs"/>
            </a:endParaRPr>
          </a:p>
          <a:p>
            <a:pPr marL="0" marR="0" lvl="1"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91F2C"/>
                </a:solidFill>
                <a:effectLst/>
                <a:uLnTx/>
                <a:uFillTx/>
                <a:latin typeface="Segoe Sans Display"/>
                <a:ea typeface="+mn-ea"/>
                <a:cs typeface="+mn-cs"/>
              </a:rPr>
              <a:t>Prioritizes leader content in the audience’s home feed and digests</a:t>
            </a:r>
          </a:p>
          <a:p>
            <a:pPr marL="0" marR="0" lvl="1" indent="0" algn="ctr" defTabSz="914367"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91F2C"/>
              </a:solidFill>
              <a:effectLst/>
              <a:uLnTx/>
              <a:uFillTx/>
              <a:latin typeface="Segoe Sans Display"/>
              <a:ea typeface="+mn-ea"/>
              <a:cs typeface="+mn-cs"/>
            </a:endParaRPr>
          </a:p>
          <a:p>
            <a:pPr marL="0" marR="0" lvl="1"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91F2C"/>
                </a:solidFill>
                <a:effectLst/>
                <a:uLnTx/>
                <a:uFillTx/>
                <a:latin typeface="Segoe Sans Display"/>
                <a:ea typeface="+mn-ea"/>
                <a:cs typeface="+mn-cs"/>
              </a:rPr>
              <a:t>Generates analytics specific to the audience</a:t>
            </a:r>
          </a:p>
        </p:txBody>
      </p:sp>
      <p:grpSp>
        <p:nvGrpSpPr>
          <p:cNvPr id="21" name="Group 20">
            <a:extLst>
              <a:ext uri="{FF2B5EF4-FFF2-40B4-BE49-F238E27FC236}">
                <a16:creationId xmlns:a16="http://schemas.microsoft.com/office/drawing/2014/main" id="{539F11BB-EB70-4FC8-AB74-BE7FDF538B71}"/>
              </a:ext>
              <a:ext uri="{C183D7F6-B498-43B3-948B-1728B52AA6E4}">
                <adec:decorative xmlns:adec="http://schemas.microsoft.com/office/drawing/2017/decorative" val="1"/>
              </a:ext>
            </a:extLst>
          </p:cNvPr>
          <p:cNvGrpSpPr/>
          <p:nvPr/>
        </p:nvGrpSpPr>
        <p:grpSpPr>
          <a:xfrm>
            <a:off x="2803843" y="1546178"/>
            <a:ext cx="731520" cy="731520"/>
            <a:chOff x="2219400" y="682259"/>
            <a:chExt cx="731520" cy="731520"/>
          </a:xfrm>
        </p:grpSpPr>
        <p:grpSp>
          <p:nvGrpSpPr>
            <p:cNvPr id="22" name="Group 21">
              <a:extLst>
                <a:ext uri="{FF2B5EF4-FFF2-40B4-BE49-F238E27FC236}">
                  <a16:creationId xmlns:a16="http://schemas.microsoft.com/office/drawing/2014/main" id="{FCAA904C-D6DB-CF9A-B927-4C243C50C475}"/>
                </a:ext>
                <a:ext uri="{C183D7F6-B498-43B3-948B-1728B52AA6E4}">
                  <adec:decorative xmlns:adec="http://schemas.microsoft.com/office/drawing/2017/decorative" val="1"/>
                </a:ext>
              </a:extLst>
            </p:cNvPr>
            <p:cNvGrpSpPr/>
            <p:nvPr/>
          </p:nvGrpSpPr>
          <p:grpSpPr>
            <a:xfrm>
              <a:off x="2219400" y="682259"/>
              <a:ext cx="731520" cy="731520"/>
              <a:chOff x="2178724" y="1703413"/>
              <a:chExt cx="731520" cy="731520"/>
            </a:xfrm>
          </p:grpSpPr>
          <p:sp>
            <p:nvSpPr>
              <p:cNvPr id="24" name="Freeform: Shape 33">
                <a:extLst>
                  <a:ext uri="{FF2B5EF4-FFF2-40B4-BE49-F238E27FC236}">
                    <a16:creationId xmlns:a16="http://schemas.microsoft.com/office/drawing/2014/main" id="{E212F0B6-9F2A-B0B2-CB03-9E8DD19149EE}"/>
                  </a:ext>
                  <a:ext uri="{C183D7F6-B498-43B3-948B-1728B52AA6E4}">
                    <adec:decorative xmlns:adec="http://schemas.microsoft.com/office/drawing/2017/decorative" val="1"/>
                  </a:ext>
                </a:extLst>
              </p:cNvPr>
              <p:cNvSpPr/>
              <p:nvPr/>
            </p:nvSpPr>
            <p:spPr bwMode="auto">
              <a:xfrm>
                <a:off x="2178724" y="1703413"/>
                <a:ext cx="731520" cy="731520"/>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5" name="Oval 1091_1">
                <a:extLst>
                  <a:ext uri="{FF2B5EF4-FFF2-40B4-BE49-F238E27FC236}">
                    <a16:creationId xmlns:a16="http://schemas.microsoft.com/office/drawing/2014/main" id="{F4623681-3D16-B80B-9AF6-B86F48B674F1}"/>
                  </a:ext>
                  <a:ext uri="{C183D7F6-B498-43B3-948B-1728B52AA6E4}">
                    <adec:decorative xmlns:adec="http://schemas.microsoft.com/office/drawing/2017/decorative" val="1"/>
                  </a:ext>
                </a:extLst>
              </p:cNvPr>
              <p:cNvSpPr/>
              <p:nvPr/>
            </p:nvSpPr>
            <p:spPr bwMode="auto">
              <a:xfrm>
                <a:off x="2233588" y="1748003"/>
                <a:ext cx="621792" cy="621792"/>
              </a:xfrm>
              <a:prstGeom prst="ellipse">
                <a:avLst/>
              </a:prstGeom>
              <a:gradFill flip="none" rotWithShape="1">
                <a:gsLst>
                  <a:gs pos="100000">
                    <a:srgbClr val="0078D4"/>
                  </a:gs>
                  <a:gs pos="40000">
                    <a:srgbClr val="8661C5"/>
                  </a:gs>
                  <a:gs pos="0">
                    <a:srgbClr val="C03BC4"/>
                  </a:gs>
                </a:gsLst>
                <a:path path="circle">
                  <a:fillToRect l="100000" t="100000"/>
                </a:path>
                <a:tileRect r="-100000" b="-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23" name="TextBox 22">
              <a:extLst>
                <a:ext uri="{FF2B5EF4-FFF2-40B4-BE49-F238E27FC236}">
                  <a16:creationId xmlns:a16="http://schemas.microsoft.com/office/drawing/2014/main" id="{A7787198-41D3-7936-702D-EB822774703A}"/>
                </a:ext>
              </a:extLst>
            </p:cNvPr>
            <p:cNvSpPr txBox="1"/>
            <p:nvPr/>
          </p:nvSpPr>
          <p:spPr>
            <a:xfrm>
              <a:off x="2262152" y="816517"/>
              <a:ext cx="674512" cy="454965"/>
            </a:xfrm>
            <a:prstGeom prst="rect">
              <a:avLst/>
            </a:prstGeom>
          </p:spPr>
          <p:txBody>
            <a:bodyPr vert="horz" wrap="square" lIns="152360" tIns="152360" rIns="152360" bIns="152360" rtlCol="0" anchor="ctr">
              <a:noAutofit/>
            </a:bodyPr>
            <a:lstStyle>
              <a:defPPr>
                <a:defRPr lang="en-US"/>
              </a:defPPr>
              <a:lvl1pPr algn="ctr" fontAlgn="base">
                <a:spcBef>
                  <a:spcPct val="0"/>
                </a:spcBef>
                <a:spcAft>
                  <a:spcPts val="1200"/>
                </a:spcAft>
                <a:defRPr sz="2000" b="1" spc="250">
                  <a:ln w="3175">
                    <a:noFill/>
                  </a:ln>
                  <a:gradFill flip="none" rotWithShape="1">
                    <a:gsLst>
                      <a:gs pos="80000">
                        <a:srgbClr val="0078D4"/>
                      </a:gs>
                      <a:gs pos="0">
                        <a:srgbClr val="C03BC4"/>
                      </a:gs>
                    </a:gsLst>
                    <a:path path="circle">
                      <a:fillToRect l="100000" t="100000"/>
                    </a:path>
                    <a:tileRect r="-100000" b="-100000"/>
                  </a:gradFill>
                  <a:latin typeface="Segoe Sans Display Semibold" pitchFamily="2" charset="0"/>
                  <a:cs typeface="Segoe Sans Display Semibold" pitchFamily="2" charset="0"/>
                </a:defRPr>
              </a:lvl1pPr>
            </a:lstStyle>
            <a:p>
              <a:pPr marL="0" marR="0" lvl="0" indent="0" algn="ctr" defTabSz="914367" rtl="0" eaLnBrk="1" fontAlgn="base" latinLnBrk="0" hangingPunct="1">
                <a:lnSpc>
                  <a:spcPct val="100000"/>
                </a:lnSpc>
                <a:spcBef>
                  <a:spcPct val="0"/>
                </a:spcBef>
                <a:spcAft>
                  <a:spcPts val="1200"/>
                </a:spcAft>
                <a:buClrTx/>
                <a:buSzTx/>
                <a:buFontTx/>
                <a:buNone/>
                <a:tabLst/>
                <a:defRPr/>
              </a:pPr>
              <a:r>
                <a:rPr kumimoji="0" lang="en-US" sz="2000" b="1" i="0" u="none" strike="noStrike" kern="1200" cap="none" spc="25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1</a:t>
              </a:r>
            </a:p>
          </p:txBody>
        </p:sp>
      </p:grpSp>
      <p:grpSp>
        <p:nvGrpSpPr>
          <p:cNvPr id="26" name="Group 25">
            <a:extLst>
              <a:ext uri="{FF2B5EF4-FFF2-40B4-BE49-F238E27FC236}">
                <a16:creationId xmlns:a16="http://schemas.microsoft.com/office/drawing/2014/main" id="{77D7E50F-4C98-D398-27BD-9683DE20C197}"/>
              </a:ext>
              <a:ext uri="{C183D7F6-B498-43B3-948B-1728B52AA6E4}">
                <adec:decorative xmlns:adec="http://schemas.microsoft.com/office/drawing/2017/decorative" val="1"/>
              </a:ext>
            </a:extLst>
          </p:cNvPr>
          <p:cNvGrpSpPr/>
          <p:nvPr/>
        </p:nvGrpSpPr>
        <p:grpSpPr>
          <a:xfrm>
            <a:off x="5834350" y="1546178"/>
            <a:ext cx="731520" cy="731520"/>
            <a:chOff x="2219400" y="682259"/>
            <a:chExt cx="731520" cy="731520"/>
          </a:xfrm>
        </p:grpSpPr>
        <p:grpSp>
          <p:nvGrpSpPr>
            <p:cNvPr id="27" name="Group 26">
              <a:extLst>
                <a:ext uri="{FF2B5EF4-FFF2-40B4-BE49-F238E27FC236}">
                  <a16:creationId xmlns:a16="http://schemas.microsoft.com/office/drawing/2014/main" id="{85B2F0F7-5D45-F48A-A9AE-7C7C664DE59A}"/>
                </a:ext>
                <a:ext uri="{C183D7F6-B498-43B3-948B-1728B52AA6E4}">
                  <adec:decorative xmlns:adec="http://schemas.microsoft.com/office/drawing/2017/decorative" val="1"/>
                </a:ext>
              </a:extLst>
            </p:cNvPr>
            <p:cNvGrpSpPr/>
            <p:nvPr/>
          </p:nvGrpSpPr>
          <p:grpSpPr>
            <a:xfrm>
              <a:off x="2219400" y="682259"/>
              <a:ext cx="731520" cy="731520"/>
              <a:chOff x="2178724" y="1703413"/>
              <a:chExt cx="731520" cy="731520"/>
            </a:xfrm>
          </p:grpSpPr>
          <p:sp>
            <p:nvSpPr>
              <p:cNvPr id="29" name="Freeform: Shape 33">
                <a:extLst>
                  <a:ext uri="{FF2B5EF4-FFF2-40B4-BE49-F238E27FC236}">
                    <a16:creationId xmlns:a16="http://schemas.microsoft.com/office/drawing/2014/main" id="{46EF1443-A7F9-4222-0872-548E21EEDF00}"/>
                  </a:ext>
                  <a:ext uri="{C183D7F6-B498-43B3-948B-1728B52AA6E4}">
                    <adec:decorative xmlns:adec="http://schemas.microsoft.com/office/drawing/2017/decorative" val="1"/>
                  </a:ext>
                </a:extLst>
              </p:cNvPr>
              <p:cNvSpPr/>
              <p:nvPr/>
            </p:nvSpPr>
            <p:spPr bwMode="auto">
              <a:xfrm>
                <a:off x="2178724" y="1703413"/>
                <a:ext cx="731520" cy="731520"/>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0" name="Oval 1091_1">
                <a:extLst>
                  <a:ext uri="{FF2B5EF4-FFF2-40B4-BE49-F238E27FC236}">
                    <a16:creationId xmlns:a16="http://schemas.microsoft.com/office/drawing/2014/main" id="{7F6D6D45-A6D1-F65A-A5EE-C4CF42689299}"/>
                  </a:ext>
                  <a:ext uri="{C183D7F6-B498-43B3-948B-1728B52AA6E4}">
                    <adec:decorative xmlns:adec="http://schemas.microsoft.com/office/drawing/2017/decorative" val="1"/>
                  </a:ext>
                </a:extLst>
              </p:cNvPr>
              <p:cNvSpPr/>
              <p:nvPr/>
            </p:nvSpPr>
            <p:spPr bwMode="auto">
              <a:xfrm>
                <a:off x="2233588" y="1748003"/>
                <a:ext cx="621792" cy="621792"/>
              </a:xfrm>
              <a:prstGeom prst="ellipse">
                <a:avLst/>
              </a:prstGeom>
              <a:gradFill flip="none" rotWithShape="1">
                <a:gsLst>
                  <a:gs pos="100000">
                    <a:srgbClr val="0078D4"/>
                  </a:gs>
                  <a:gs pos="40000">
                    <a:srgbClr val="8661C5"/>
                  </a:gs>
                  <a:gs pos="0">
                    <a:srgbClr val="C03BC4"/>
                  </a:gs>
                </a:gsLst>
                <a:path path="circle">
                  <a:fillToRect l="100000" t="100000"/>
                </a:path>
                <a:tileRect r="-100000" b="-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28" name="TextBox 27">
              <a:extLst>
                <a:ext uri="{FF2B5EF4-FFF2-40B4-BE49-F238E27FC236}">
                  <a16:creationId xmlns:a16="http://schemas.microsoft.com/office/drawing/2014/main" id="{7422EEAB-0820-F22C-A022-D04677C454D1}"/>
                </a:ext>
              </a:extLst>
            </p:cNvPr>
            <p:cNvSpPr txBox="1"/>
            <p:nvPr/>
          </p:nvSpPr>
          <p:spPr>
            <a:xfrm>
              <a:off x="2262152" y="816517"/>
              <a:ext cx="674512" cy="454965"/>
            </a:xfrm>
            <a:prstGeom prst="rect">
              <a:avLst/>
            </a:prstGeom>
          </p:spPr>
          <p:txBody>
            <a:bodyPr vert="horz" wrap="square" lIns="152360" tIns="152360" rIns="152360" bIns="152360" rtlCol="0" anchor="ctr">
              <a:noAutofit/>
            </a:bodyPr>
            <a:lstStyle>
              <a:defPPr>
                <a:defRPr lang="en-US"/>
              </a:defPPr>
              <a:lvl1pPr algn="ctr" fontAlgn="base">
                <a:spcBef>
                  <a:spcPct val="0"/>
                </a:spcBef>
                <a:spcAft>
                  <a:spcPts val="1200"/>
                </a:spcAft>
                <a:defRPr sz="2000" b="1" spc="250">
                  <a:ln w="3175">
                    <a:noFill/>
                  </a:ln>
                  <a:gradFill flip="none" rotWithShape="1">
                    <a:gsLst>
                      <a:gs pos="80000">
                        <a:srgbClr val="0078D4"/>
                      </a:gs>
                      <a:gs pos="0">
                        <a:srgbClr val="C03BC4"/>
                      </a:gs>
                    </a:gsLst>
                    <a:path path="circle">
                      <a:fillToRect l="100000" t="100000"/>
                    </a:path>
                    <a:tileRect r="-100000" b="-100000"/>
                  </a:gradFill>
                  <a:latin typeface="Segoe Sans Display Semibold" pitchFamily="2" charset="0"/>
                  <a:cs typeface="Segoe Sans Display Semibold" pitchFamily="2" charset="0"/>
                </a:defRPr>
              </a:lvl1pPr>
            </a:lstStyle>
            <a:p>
              <a:pPr marL="0" marR="0" lvl="0" indent="0" algn="ctr" defTabSz="914367" rtl="0" eaLnBrk="1" fontAlgn="base" latinLnBrk="0" hangingPunct="1">
                <a:lnSpc>
                  <a:spcPct val="100000"/>
                </a:lnSpc>
                <a:spcBef>
                  <a:spcPct val="0"/>
                </a:spcBef>
                <a:spcAft>
                  <a:spcPts val="1200"/>
                </a:spcAft>
                <a:buClrTx/>
                <a:buSzTx/>
                <a:buFontTx/>
                <a:buNone/>
                <a:tabLst/>
                <a:defRPr/>
              </a:pPr>
              <a:r>
                <a:rPr kumimoji="0" lang="en-US" sz="2000" b="1" i="0" u="none" strike="noStrike" kern="1200" cap="none" spc="25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2</a:t>
              </a:r>
            </a:p>
          </p:txBody>
        </p:sp>
      </p:grpSp>
      <p:grpSp>
        <p:nvGrpSpPr>
          <p:cNvPr id="31" name="Group 30">
            <a:extLst>
              <a:ext uri="{FF2B5EF4-FFF2-40B4-BE49-F238E27FC236}">
                <a16:creationId xmlns:a16="http://schemas.microsoft.com/office/drawing/2014/main" id="{7018EC52-98F1-32C7-8343-BC4A9ACA0F16}"/>
              </a:ext>
              <a:ext uri="{C183D7F6-B498-43B3-948B-1728B52AA6E4}">
                <adec:decorative xmlns:adec="http://schemas.microsoft.com/office/drawing/2017/decorative" val="1"/>
              </a:ext>
            </a:extLst>
          </p:cNvPr>
          <p:cNvGrpSpPr/>
          <p:nvPr/>
        </p:nvGrpSpPr>
        <p:grpSpPr>
          <a:xfrm>
            <a:off x="8872445" y="1549106"/>
            <a:ext cx="731520" cy="731520"/>
            <a:chOff x="2219400" y="682259"/>
            <a:chExt cx="731520" cy="731520"/>
          </a:xfrm>
        </p:grpSpPr>
        <p:grpSp>
          <p:nvGrpSpPr>
            <p:cNvPr id="32" name="Group 31">
              <a:extLst>
                <a:ext uri="{FF2B5EF4-FFF2-40B4-BE49-F238E27FC236}">
                  <a16:creationId xmlns:a16="http://schemas.microsoft.com/office/drawing/2014/main" id="{0331378B-6641-9240-1450-9A8AB8AC4C9A}"/>
                </a:ext>
                <a:ext uri="{C183D7F6-B498-43B3-948B-1728B52AA6E4}">
                  <adec:decorative xmlns:adec="http://schemas.microsoft.com/office/drawing/2017/decorative" val="1"/>
                </a:ext>
              </a:extLst>
            </p:cNvPr>
            <p:cNvGrpSpPr/>
            <p:nvPr/>
          </p:nvGrpSpPr>
          <p:grpSpPr>
            <a:xfrm>
              <a:off x="2219400" y="682259"/>
              <a:ext cx="731520" cy="731520"/>
              <a:chOff x="2178724" y="1703413"/>
              <a:chExt cx="731520" cy="731520"/>
            </a:xfrm>
          </p:grpSpPr>
          <p:sp>
            <p:nvSpPr>
              <p:cNvPr id="34" name="Freeform: Shape 33">
                <a:extLst>
                  <a:ext uri="{FF2B5EF4-FFF2-40B4-BE49-F238E27FC236}">
                    <a16:creationId xmlns:a16="http://schemas.microsoft.com/office/drawing/2014/main" id="{782BEFFB-9B16-E37C-818D-C6FF40F6BE25}"/>
                  </a:ext>
                  <a:ext uri="{C183D7F6-B498-43B3-948B-1728B52AA6E4}">
                    <adec:decorative xmlns:adec="http://schemas.microsoft.com/office/drawing/2017/decorative" val="1"/>
                  </a:ext>
                </a:extLst>
              </p:cNvPr>
              <p:cNvSpPr/>
              <p:nvPr/>
            </p:nvSpPr>
            <p:spPr bwMode="auto">
              <a:xfrm>
                <a:off x="2178724" y="1703413"/>
                <a:ext cx="731520" cy="731520"/>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5" name="Oval 1091_1">
                <a:extLst>
                  <a:ext uri="{FF2B5EF4-FFF2-40B4-BE49-F238E27FC236}">
                    <a16:creationId xmlns:a16="http://schemas.microsoft.com/office/drawing/2014/main" id="{84CCA388-4D3E-B920-0EC9-9E9502EC7F35}"/>
                  </a:ext>
                  <a:ext uri="{C183D7F6-B498-43B3-948B-1728B52AA6E4}">
                    <adec:decorative xmlns:adec="http://schemas.microsoft.com/office/drawing/2017/decorative" val="1"/>
                  </a:ext>
                </a:extLst>
              </p:cNvPr>
              <p:cNvSpPr/>
              <p:nvPr/>
            </p:nvSpPr>
            <p:spPr bwMode="auto">
              <a:xfrm>
                <a:off x="2233588" y="1748003"/>
                <a:ext cx="621792" cy="621792"/>
              </a:xfrm>
              <a:prstGeom prst="ellipse">
                <a:avLst/>
              </a:prstGeom>
              <a:gradFill flip="none" rotWithShape="1">
                <a:gsLst>
                  <a:gs pos="100000">
                    <a:srgbClr val="0078D4"/>
                  </a:gs>
                  <a:gs pos="40000">
                    <a:srgbClr val="8661C5"/>
                  </a:gs>
                  <a:gs pos="0">
                    <a:srgbClr val="C03BC4"/>
                  </a:gs>
                </a:gsLst>
                <a:path path="circle">
                  <a:fillToRect l="100000" t="100000"/>
                </a:path>
                <a:tileRect r="-100000" b="-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33" name="TextBox 32">
              <a:extLst>
                <a:ext uri="{FF2B5EF4-FFF2-40B4-BE49-F238E27FC236}">
                  <a16:creationId xmlns:a16="http://schemas.microsoft.com/office/drawing/2014/main" id="{0F53CCC1-B7E0-4F20-1978-9A1AB1D901AD}"/>
                </a:ext>
              </a:extLst>
            </p:cNvPr>
            <p:cNvSpPr txBox="1"/>
            <p:nvPr/>
          </p:nvSpPr>
          <p:spPr>
            <a:xfrm>
              <a:off x="2262152" y="816517"/>
              <a:ext cx="674512" cy="454965"/>
            </a:xfrm>
            <a:prstGeom prst="rect">
              <a:avLst/>
            </a:prstGeom>
          </p:spPr>
          <p:txBody>
            <a:bodyPr vert="horz" wrap="square" lIns="152360" tIns="152360" rIns="152360" bIns="152360" rtlCol="0" anchor="ctr">
              <a:noAutofit/>
            </a:bodyPr>
            <a:lstStyle>
              <a:defPPr>
                <a:defRPr lang="en-US"/>
              </a:defPPr>
              <a:lvl1pPr algn="ctr" fontAlgn="base">
                <a:spcBef>
                  <a:spcPct val="0"/>
                </a:spcBef>
                <a:spcAft>
                  <a:spcPts val="1200"/>
                </a:spcAft>
                <a:defRPr sz="2000" b="1" spc="250">
                  <a:ln w="3175">
                    <a:noFill/>
                  </a:ln>
                  <a:gradFill flip="none" rotWithShape="1">
                    <a:gsLst>
                      <a:gs pos="80000">
                        <a:srgbClr val="0078D4"/>
                      </a:gs>
                      <a:gs pos="0">
                        <a:srgbClr val="C03BC4"/>
                      </a:gs>
                    </a:gsLst>
                    <a:path path="circle">
                      <a:fillToRect l="100000" t="100000"/>
                    </a:path>
                    <a:tileRect r="-100000" b="-100000"/>
                  </a:gradFill>
                  <a:latin typeface="Segoe Sans Display Semibold" pitchFamily="2" charset="0"/>
                  <a:cs typeface="Segoe Sans Display Semibold" pitchFamily="2" charset="0"/>
                </a:defRPr>
              </a:lvl1pPr>
            </a:lstStyle>
            <a:p>
              <a:pPr marL="0" marR="0" lvl="0" indent="0" algn="ctr" defTabSz="914367" rtl="0" eaLnBrk="1" fontAlgn="base" latinLnBrk="0" hangingPunct="1">
                <a:lnSpc>
                  <a:spcPct val="100000"/>
                </a:lnSpc>
                <a:spcBef>
                  <a:spcPct val="0"/>
                </a:spcBef>
                <a:spcAft>
                  <a:spcPts val="1200"/>
                </a:spcAft>
                <a:buClrTx/>
                <a:buSzTx/>
                <a:buFontTx/>
                <a:buNone/>
                <a:tabLst/>
                <a:defRPr/>
              </a:pPr>
              <a:r>
                <a:rPr kumimoji="0" lang="en-US" sz="2000" b="1" i="0" u="none" strike="noStrike" kern="1200" cap="none" spc="25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3</a:t>
              </a:r>
            </a:p>
          </p:txBody>
        </p:sp>
      </p:grpSp>
    </p:spTree>
    <p:extLst>
      <p:ext uri="{BB962C8B-B14F-4D97-AF65-F5344CB8AC3E}">
        <p14:creationId xmlns:p14="http://schemas.microsoft.com/office/powerpoint/2010/main" val="435398698"/>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6D551-A90F-EE28-F560-CBCAA244B2DD}"/>
              </a:ext>
            </a:extLst>
          </p:cNvPr>
          <p:cNvSpPr>
            <a:spLocks noGrp="1"/>
          </p:cNvSpPr>
          <p:nvPr>
            <p:ph type="title"/>
          </p:nvPr>
        </p:nvSpPr>
        <p:spPr>
          <a:xfrm>
            <a:off x="476205" y="258546"/>
            <a:ext cx="10430257" cy="307777"/>
          </a:xfrm>
        </p:spPr>
        <p:txBody>
          <a:bodyPr>
            <a:noAutofit/>
          </a:bodyPr>
          <a:lstStyle/>
          <a:p>
            <a:r>
              <a:rPr lang="en-US" sz="3600">
                <a:latin typeface="Segoe UI Semibold" panose="020B0702040204020203" pitchFamily="34" charset="0"/>
                <a:cs typeface="Segoe UI Semibold" panose="020B0702040204020203" pitchFamily="34" charset="0"/>
              </a:rPr>
              <a:t>Leaders can send storyline announcements</a:t>
            </a:r>
          </a:p>
        </p:txBody>
      </p:sp>
      <p:sp>
        <p:nvSpPr>
          <p:cNvPr id="3" name="Text Placeholder 2">
            <a:extLst>
              <a:ext uri="{FF2B5EF4-FFF2-40B4-BE49-F238E27FC236}">
                <a16:creationId xmlns:a16="http://schemas.microsoft.com/office/drawing/2014/main" id="{0FBBA0AA-1599-7A70-F86A-D4297C4CE5C8}"/>
              </a:ext>
            </a:extLst>
          </p:cNvPr>
          <p:cNvSpPr>
            <a:spLocks noGrp="1"/>
          </p:cNvSpPr>
          <p:nvPr>
            <p:ph type="body" sz="quarter" idx="4294967295"/>
          </p:nvPr>
        </p:nvSpPr>
        <p:spPr>
          <a:xfrm>
            <a:off x="747287" y="1634440"/>
            <a:ext cx="3494709" cy="3938380"/>
          </a:xfrm>
        </p:spPr>
        <p:txBody>
          <a:bodyPr>
            <a:normAutofit/>
          </a:bodyPr>
          <a:lstStyle/>
          <a:p>
            <a:pPr marL="0" lvl="0" indent="0" defTabSz="914400">
              <a:spcBef>
                <a:spcPts val="0"/>
              </a:spcBef>
              <a:buSzTx/>
              <a:buNone/>
              <a:defRPr/>
            </a:pPr>
            <a:r>
              <a:rPr lang="en-US" sz="1800">
                <a:solidFill>
                  <a:srgbClr val="0063BE"/>
                </a:solidFill>
                <a:cs typeface="Segoe UI Semilight" panose="020B0402040204020203" pitchFamily="34" charset="0"/>
              </a:rPr>
              <a:t>Designated leaders can be assigned an audience to reach and engage with storyline posts and announcements. </a:t>
            </a:r>
            <a:br>
              <a:rPr lang="en-US" sz="1800">
                <a:solidFill>
                  <a:srgbClr val="0063BE"/>
                </a:solidFill>
                <a:cs typeface="Segoe UI Semilight" panose="020B0402040204020203" pitchFamily="34" charset="0"/>
              </a:rPr>
            </a:br>
            <a:endParaRPr lang="en-MX" sz="1800">
              <a:solidFill>
                <a:srgbClr val="0063BE"/>
              </a:solidFill>
              <a:cs typeface="Segoe UI Semilight" panose="020B0402040204020203" pitchFamily="34" charset="0"/>
            </a:endParaRPr>
          </a:p>
          <a:p>
            <a:pPr marL="0" indent="0">
              <a:buNone/>
            </a:pPr>
            <a:r>
              <a:rPr lang="en-US" sz="1800" b="0" i="0">
                <a:solidFill>
                  <a:srgbClr val="1E1E1E"/>
                </a:solidFill>
                <a:effectLst/>
                <a:latin typeface="Segoe UI" panose="020B0502040204020203" pitchFamily="34" charset="0"/>
              </a:rPr>
              <a:t>Discover, follow, and stay-up-to date with leaders across the company through their storyline announcements.</a:t>
            </a:r>
          </a:p>
          <a:p>
            <a:pPr marL="0" indent="0">
              <a:buNone/>
            </a:pPr>
            <a:endParaRPr lang="en-US" sz="1800">
              <a:solidFill>
                <a:srgbClr val="1E1E1E"/>
              </a:solidFill>
              <a:latin typeface="Segoe UI" panose="020B0502040204020203" pitchFamily="34" charset="0"/>
            </a:endParaRPr>
          </a:p>
          <a:p>
            <a:pPr marL="0" indent="0">
              <a:buNone/>
            </a:pPr>
            <a:r>
              <a:rPr lang="en-US" sz="1800">
                <a:solidFill>
                  <a:srgbClr val="000000"/>
                </a:solidFill>
                <a:cs typeface="Segoe UI Semilight" panose="020B0402040204020203" pitchFamily="34" charset="0"/>
              </a:rPr>
              <a:t>Announcements reach the audience in Teams Activity, as well as in Outlook.</a:t>
            </a:r>
            <a:endParaRPr lang="en-US" sz="1800"/>
          </a:p>
        </p:txBody>
      </p:sp>
      <p:pic>
        <p:nvPicPr>
          <p:cNvPr id="4" name="Graphic 3" descr="Viva Logo">
            <a:extLst>
              <a:ext uri="{FF2B5EF4-FFF2-40B4-BE49-F238E27FC236}">
                <a16:creationId xmlns:a16="http://schemas.microsoft.com/office/drawing/2014/main" id="{AAD7E66C-33CE-0706-3334-80519283F9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20681" y="1634440"/>
            <a:ext cx="193403" cy="193403"/>
          </a:xfrm>
          <a:prstGeom prst="rect">
            <a:avLst/>
          </a:prstGeom>
        </p:spPr>
      </p:pic>
      <p:pic>
        <p:nvPicPr>
          <p:cNvPr id="7" name="Picture 6" descr="A screenshot of a computer screen">
            <a:extLst>
              <a:ext uri="{FF2B5EF4-FFF2-40B4-BE49-F238E27FC236}">
                <a16:creationId xmlns:a16="http://schemas.microsoft.com/office/drawing/2014/main" id="{ED4C43D8-D917-DF8E-55A0-47B3D2C6611A}"/>
              </a:ext>
            </a:extLst>
          </p:cNvPr>
          <p:cNvPicPr>
            <a:picLocks noChangeAspect="1"/>
          </p:cNvPicPr>
          <p:nvPr/>
        </p:nvPicPr>
        <p:blipFill rotWithShape="1">
          <a:blip r:embed="rId4">
            <a:extLst>
              <a:ext uri="{28A0092B-C50C-407E-A947-70E740481C1C}">
                <a14:useLocalDpi xmlns:a14="http://schemas.microsoft.com/office/drawing/2010/main" val="0"/>
              </a:ext>
            </a:extLst>
          </a:blip>
          <a:srcRect l="35065" t="23469" r="35288" b="22989"/>
          <a:stretch/>
        </p:blipFill>
        <p:spPr>
          <a:xfrm>
            <a:off x="4621372" y="1872973"/>
            <a:ext cx="3279071" cy="3331118"/>
          </a:xfrm>
          <a:prstGeom prst="rect">
            <a:avLst/>
          </a:prstGeom>
          <a:effectLst>
            <a:outerShdw blurRad="50800" dist="38100" dir="2700000" algn="tl" rotWithShape="0">
              <a:prstClr val="black">
                <a:alpha val="40000"/>
              </a:prstClr>
            </a:outerShdw>
          </a:effectLst>
        </p:spPr>
      </p:pic>
      <p:sp>
        <p:nvSpPr>
          <p:cNvPr id="10" name="Rectangle: Rounded Corners 9">
            <a:extLst>
              <a:ext uri="{FF2B5EF4-FFF2-40B4-BE49-F238E27FC236}">
                <a16:creationId xmlns:a16="http://schemas.microsoft.com/office/drawing/2014/main" id="{5B053ED1-0AE7-0D1F-5684-50DA6A06AD73}"/>
              </a:ext>
              <a:ext uri="{C183D7F6-B498-43B3-948B-1728B52AA6E4}">
                <adec:decorative xmlns:adec="http://schemas.microsoft.com/office/drawing/2017/decorative" val="0"/>
              </a:ext>
            </a:extLst>
          </p:cNvPr>
          <p:cNvSpPr/>
          <p:nvPr/>
        </p:nvSpPr>
        <p:spPr bwMode="auto">
          <a:xfrm>
            <a:off x="5209898" y="5010483"/>
            <a:ext cx="2006329" cy="387215"/>
          </a:xfrm>
          <a:prstGeom prst="roundRect">
            <a:avLst>
              <a:gd name="adj" fmla="val 46454"/>
            </a:avLst>
          </a:prstGeom>
          <a:solidFill>
            <a:srgbClr val="FFFFFF"/>
          </a:solidFill>
          <a:ln w="38100" cap="flat" cmpd="sng" algn="ctr">
            <a:solidFill>
              <a:srgbClr val="0078D4"/>
            </a:solidFill>
            <a:prstDash val="solid"/>
            <a:headEnd type="none" w="med" len="med"/>
            <a:tailEnd type="none" w="med" len="med"/>
          </a:ln>
          <a:effectLst>
            <a:outerShdw blurRad="50800" dist="38100" dir="2700000" algn="tl" rotWithShape="0">
              <a:prstClr val="black">
                <a:alpha val="40000"/>
              </a:prstClr>
            </a:outerShdw>
          </a:effectLst>
        </p:spPr>
        <p:txBody>
          <a:bodyPr rot="0" spcFirstLastPara="0" vertOverflow="overflow" horzOverflow="overflow" vert="horz" wrap="square" lIns="18288" tIns="18288" rIns="18288" bIns="18288" numCol="1" spcCol="0" rtlCol="0" fromWordArt="0" anchor="ctr" anchorCtr="1" forceAA="0" compatLnSpc="1">
            <a:prstTxWarp prst="textNoShape">
              <a:avLst/>
            </a:prstTxWarp>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81F2C"/>
                </a:solidFill>
                <a:effectLst/>
                <a:uLnTx/>
                <a:uFillTx/>
                <a:latin typeface="Aptos"/>
                <a:ea typeface="Segoe UI" pitchFamily="34" charset="0"/>
                <a:cs typeface="Segoe UI"/>
              </a:rPr>
              <a:t>Create audience</a:t>
            </a:r>
            <a:endParaRPr kumimoji="0" lang="en-US" sz="1600" b="0" i="0" u="none" strike="noStrike" kern="1200" cap="none" spc="0" normalizeH="0" baseline="0" noProof="0">
              <a:ln>
                <a:noFill/>
              </a:ln>
              <a:solidFill>
                <a:srgbClr val="081F2C"/>
              </a:solidFill>
              <a:effectLst/>
              <a:uLnTx/>
              <a:uFillTx/>
              <a:latin typeface="Aptos"/>
              <a:ea typeface="Segoe UI" pitchFamily="34" charset="0"/>
              <a:cs typeface="Segoe UI" pitchFamily="34" charset="0"/>
            </a:endParaRPr>
          </a:p>
        </p:txBody>
      </p:sp>
      <p:pic>
        <p:nvPicPr>
          <p:cNvPr id="1026" name="Picture 2" descr="View of Storyline Announcement settings for Entire Organization">
            <a:extLst>
              <a:ext uri="{FF2B5EF4-FFF2-40B4-BE49-F238E27FC236}">
                <a16:creationId xmlns:a16="http://schemas.microsoft.com/office/drawing/2014/main" id="{B126D2F0-2BA7-9BE0-17E3-3A4D22FD6D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56023" y="1326454"/>
            <a:ext cx="4025035" cy="51688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1" name="Rectangle: Rounded Corners 10">
            <a:extLst>
              <a:ext uri="{FF2B5EF4-FFF2-40B4-BE49-F238E27FC236}">
                <a16:creationId xmlns:a16="http://schemas.microsoft.com/office/drawing/2014/main" id="{C69ADC19-DAC5-D114-DD88-2BF69797E084}"/>
              </a:ext>
              <a:ext uri="{C183D7F6-B498-43B3-948B-1728B52AA6E4}">
                <adec:decorative xmlns:adec="http://schemas.microsoft.com/office/drawing/2017/decorative" val="0"/>
              </a:ext>
            </a:extLst>
          </p:cNvPr>
          <p:cNvSpPr/>
          <p:nvPr/>
        </p:nvSpPr>
        <p:spPr bwMode="auto">
          <a:xfrm>
            <a:off x="9143584" y="6301738"/>
            <a:ext cx="2006329" cy="387215"/>
          </a:xfrm>
          <a:prstGeom prst="roundRect">
            <a:avLst>
              <a:gd name="adj" fmla="val 46454"/>
            </a:avLst>
          </a:prstGeom>
          <a:solidFill>
            <a:srgbClr val="FFFFFF"/>
          </a:solidFill>
          <a:ln w="38100" cap="flat" cmpd="sng" algn="ctr">
            <a:solidFill>
              <a:srgbClr val="0078D4"/>
            </a:solidFill>
            <a:prstDash val="solid"/>
            <a:headEnd type="none" w="med" len="med"/>
            <a:tailEnd type="none" w="med" len="med"/>
          </a:ln>
          <a:effectLst>
            <a:outerShdw blurRad="50800" dist="38100" dir="2700000" algn="tl" rotWithShape="0">
              <a:prstClr val="black">
                <a:alpha val="40000"/>
              </a:prstClr>
            </a:outerShdw>
          </a:effectLst>
        </p:spPr>
        <p:txBody>
          <a:bodyPr rot="0" spcFirstLastPara="0" vertOverflow="overflow" horzOverflow="overflow" vert="horz" wrap="square" lIns="18288" tIns="18288" rIns="18288" bIns="18288" numCol="1" spcCol="0" rtlCol="0" fromWordArt="0" anchor="ctr" anchorCtr="1" forceAA="0" compatLnSpc="1">
            <a:prstTxWarp prst="textNoShape">
              <a:avLst/>
            </a:prstTxWarp>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81F2C"/>
                </a:solidFill>
                <a:effectLst/>
                <a:uLnTx/>
                <a:uFillTx/>
                <a:latin typeface="Aptos"/>
                <a:ea typeface="Segoe UI" pitchFamily="34" charset="0"/>
                <a:cs typeface="Segoe UI"/>
              </a:rPr>
              <a:t>Target notifications </a:t>
            </a:r>
            <a:endParaRPr kumimoji="0" lang="en-US" sz="1600" b="0" i="0" u="none" strike="noStrike" kern="1200" cap="none" spc="0" normalizeH="0" baseline="0" noProof="0">
              <a:ln>
                <a:noFill/>
              </a:ln>
              <a:solidFill>
                <a:srgbClr val="081F2C"/>
              </a:solidFill>
              <a:effectLst/>
              <a:uLnTx/>
              <a:uFillTx/>
              <a:latin typeface="Aptos"/>
              <a:ea typeface="Segoe UI" pitchFamily="34" charset="0"/>
              <a:cs typeface="Segoe UI" pitchFamily="34" charset="0"/>
            </a:endParaRPr>
          </a:p>
        </p:txBody>
      </p:sp>
    </p:spTree>
    <p:extLst>
      <p:ext uri="{BB962C8B-B14F-4D97-AF65-F5344CB8AC3E}">
        <p14:creationId xmlns:p14="http://schemas.microsoft.com/office/powerpoint/2010/main" val="32314316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5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2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B4EF595-8045-C36E-113A-7021EF5BF695}"/>
              </a:ext>
            </a:extLst>
          </p:cNvPr>
          <p:cNvSpPr>
            <a:spLocks noGrp="1"/>
          </p:cNvSpPr>
          <p:nvPr>
            <p:ph type="title"/>
          </p:nvPr>
        </p:nvSpPr>
        <p:spPr>
          <a:xfrm>
            <a:off x="583406" y="352186"/>
            <a:ext cx="11025187" cy="553998"/>
          </a:xfrm>
        </p:spPr>
        <p:txBody>
          <a:bodyPr/>
          <a:lstStyle/>
          <a:p>
            <a:r>
              <a:rPr lang="en-US"/>
              <a:t>Create and send targeted announcements</a:t>
            </a:r>
          </a:p>
        </p:txBody>
      </p:sp>
      <p:pic>
        <p:nvPicPr>
          <p:cNvPr id="15" name="Picture 14" descr="A screenshot of a person's profile">
            <a:extLst>
              <a:ext uri="{FF2B5EF4-FFF2-40B4-BE49-F238E27FC236}">
                <a16:creationId xmlns:a16="http://schemas.microsoft.com/office/drawing/2014/main" id="{C9EBEECE-C25E-1866-E36A-D2CBB16D4BAE}"/>
              </a:ext>
            </a:extLst>
          </p:cNvPr>
          <p:cNvPicPr>
            <a:picLocks noChangeAspect="1"/>
          </p:cNvPicPr>
          <p:nvPr/>
        </p:nvPicPr>
        <p:blipFill rotWithShape="1">
          <a:blip r:embed="rId2">
            <a:extLst>
              <a:ext uri="{28A0092B-C50C-407E-A947-70E740481C1C}">
                <a14:useLocalDpi xmlns:a14="http://schemas.microsoft.com/office/drawing/2010/main" val="0"/>
              </a:ext>
            </a:extLst>
          </a:blip>
          <a:srcRect l="33155" t="4563" r="13369"/>
          <a:stretch/>
        </p:blipFill>
        <p:spPr>
          <a:xfrm>
            <a:off x="3324250" y="1007784"/>
            <a:ext cx="5349434" cy="5370160"/>
          </a:xfrm>
          <a:prstGeom prst="rect">
            <a:avLst/>
          </a:prstGeom>
          <a:ln>
            <a:noFill/>
          </a:ln>
          <a:effectLst>
            <a:outerShdw blurRad="292100" dist="139700" dir="2700000" algn="tl" rotWithShape="0">
              <a:srgbClr val="333333">
                <a:alpha val="65000"/>
              </a:srgbClr>
            </a:outerShdw>
          </a:effectLst>
        </p:spPr>
      </p:pic>
      <p:sp>
        <p:nvSpPr>
          <p:cNvPr id="5" name="Rectangle: Rounded Corners 7">
            <a:extLst>
              <a:ext uri="{FF2B5EF4-FFF2-40B4-BE49-F238E27FC236}">
                <a16:creationId xmlns:a16="http://schemas.microsoft.com/office/drawing/2014/main" id="{EBA8E859-B3AE-6C0A-5BEA-2C0F5E3C61CB}"/>
              </a:ext>
            </a:extLst>
          </p:cNvPr>
          <p:cNvSpPr/>
          <p:nvPr/>
        </p:nvSpPr>
        <p:spPr bwMode="auto">
          <a:xfrm>
            <a:off x="8126412" y="1357524"/>
            <a:ext cx="2006329" cy="723924"/>
          </a:xfrm>
          <a:prstGeom prst="roundRect">
            <a:avLst>
              <a:gd name="adj" fmla="val 46454"/>
            </a:avLst>
          </a:prstGeom>
          <a:solidFill>
            <a:srgbClr val="FFFFFF"/>
          </a:solidFill>
          <a:ln w="38100" cap="flat" cmpd="sng" algn="ctr">
            <a:solidFill>
              <a:srgbClr val="0078D4"/>
            </a:solidFill>
            <a:prstDash val="solid"/>
            <a:headEnd type="none" w="med" len="med"/>
            <a:tailEnd type="none" w="med" len="med"/>
          </a:ln>
          <a:effectLst>
            <a:outerShdw blurRad="50800" dist="38100" dir="2700000" algn="tl" rotWithShape="0">
              <a:prstClr val="black">
                <a:alpha val="40000"/>
              </a:prstClr>
            </a:outerShdw>
          </a:effectLst>
        </p:spPr>
        <p:txBody>
          <a:bodyPr rot="0" spcFirstLastPara="0" vertOverflow="overflow" horzOverflow="overflow" vert="horz" wrap="square" lIns="18288" tIns="18288" rIns="18288" bIns="18288" numCol="1" spcCol="0" rtlCol="0" fromWordArt="0" anchor="ctr" anchorCtr="1" forceAA="0" compatLnSpc="1">
            <a:prstTxWarp prst="textNoShape">
              <a:avLst/>
            </a:prstTxWarp>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81F2C"/>
                </a:solidFill>
                <a:effectLst/>
                <a:uLnTx/>
                <a:uFillTx/>
                <a:latin typeface="Aptos"/>
                <a:ea typeface="Segoe UI" pitchFamily="34" charset="0"/>
                <a:cs typeface="Segoe UI"/>
              </a:rPr>
              <a:t>Create an article for rich formatting</a:t>
            </a:r>
            <a:endParaRPr kumimoji="0" lang="en-US" sz="1600" b="0" i="0" u="none" strike="noStrike" kern="1200" cap="none" spc="0" normalizeH="0" baseline="0" noProof="0">
              <a:ln>
                <a:noFill/>
              </a:ln>
              <a:solidFill>
                <a:srgbClr val="081F2C"/>
              </a:solidFill>
              <a:effectLst/>
              <a:uLnTx/>
              <a:uFillTx/>
              <a:latin typeface="Aptos"/>
              <a:ea typeface="Segoe UI" pitchFamily="34" charset="0"/>
              <a:cs typeface="Segoe UI" pitchFamily="34" charset="0"/>
            </a:endParaRPr>
          </a:p>
        </p:txBody>
      </p:sp>
      <p:sp>
        <p:nvSpPr>
          <p:cNvPr id="8" name="Rectangle: Rounded Corners 7">
            <a:extLst>
              <a:ext uri="{FF2B5EF4-FFF2-40B4-BE49-F238E27FC236}">
                <a16:creationId xmlns:a16="http://schemas.microsoft.com/office/drawing/2014/main" id="{C1D322D2-635B-F6A9-325A-AC1BCA17FC5D}"/>
              </a:ext>
            </a:extLst>
          </p:cNvPr>
          <p:cNvSpPr/>
          <p:nvPr/>
        </p:nvSpPr>
        <p:spPr bwMode="auto">
          <a:xfrm>
            <a:off x="1661981" y="1749815"/>
            <a:ext cx="2200395" cy="723924"/>
          </a:xfrm>
          <a:prstGeom prst="roundRect">
            <a:avLst>
              <a:gd name="adj" fmla="val 46454"/>
            </a:avLst>
          </a:prstGeom>
          <a:solidFill>
            <a:srgbClr val="FFFFFF"/>
          </a:solidFill>
          <a:ln w="38100" cap="flat" cmpd="sng" algn="ctr">
            <a:solidFill>
              <a:srgbClr val="0078D4"/>
            </a:solidFill>
            <a:prstDash val="solid"/>
            <a:headEnd type="none" w="med" len="med"/>
            <a:tailEnd type="none" w="med" len="med"/>
          </a:ln>
          <a:effectLst>
            <a:outerShdw blurRad="50800" dist="38100" dir="2700000" algn="tl" rotWithShape="0">
              <a:prstClr val="black">
                <a:alpha val="40000"/>
              </a:prstClr>
            </a:outerShdw>
          </a:effectLst>
        </p:spPr>
        <p:txBody>
          <a:bodyPr rot="0" spcFirstLastPara="0" vertOverflow="overflow" horzOverflow="overflow" vert="horz" wrap="square" lIns="18288" tIns="18288" rIns="18288" bIns="18288" numCol="1" spcCol="0" rtlCol="0" fromWordArt="0" anchor="ctr" anchorCtr="1" forceAA="0" compatLnSpc="1">
            <a:prstTxWarp prst="textNoShape">
              <a:avLst/>
            </a:prstTxWarp>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81F2C"/>
                </a:solidFill>
                <a:effectLst/>
                <a:uLnTx/>
                <a:uFillTx/>
                <a:latin typeface="Aptos"/>
                <a:ea typeface="Segoe UI" pitchFamily="34" charset="0"/>
                <a:cs typeface="Segoe UI"/>
              </a:rPr>
              <a:t>Create an announcement</a:t>
            </a:r>
            <a:endParaRPr kumimoji="0" lang="en-US" sz="1600" b="0" i="0" u="none" strike="noStrike" kern="1200" cap="none" spc="0" normalizeH="0" baseline="0" noProof="0">
              <a:ln>
                <a:noFill/>
              </a:ln>
              <a:solidFill>
                <a:srgbClr val="081F2C"/>
              </a:solidFill>
              <a:effectLst/>
              <a:uLnTx/>
              <a:uFillTx/>
              <a:latin typeface="Aptos"/>
              <a:ea typeface="Segoe UI" pitchFamily="34" charset="0"/>
              <a:cs typeface="Segoe UI" pitchFamily="34" charset="0"/>
            </a:endParaRPr>
          </a:p>
        </p:txBody>
      </p:sp>
      <p:sp>
        <p:nvSpPr>
          <p:cNvPr id="9" name="Rectangle: Rounded Corners 7">
            <a:extLst>
              <a:ext uri="{FF2B5EF4-FFF2-40B4-BE49-F238E27FC236}">
                <a16:creationId xmlns:a16="http://schemas.microsoft.com/office/drawing/2014/main" id="{C927446F-79FA-44C0-D665-0509EB97F1B2}"/>
              </a:ext>
            </a:extLst>
          </p:cNvPr>
          <p:cNvSpPr/>
          <p:nvPr/>
        </p:nvSpPr>
        <p:spPr bwMode="auto">
          <a:xfrm>
            <a:off x="1661981" y="3876525"/>
            <a:ext cx="2006329" cy="723924"/>
          </a:xfrm>
          <a:prstGeom prst="roundRect">
            <a:avLst>
              <a:gd name="adj" fmla="val 46454"/>
            </a:avLst>
          </a:prstGeom>
          <a:solidFill>
            <a:srgbClr val="FFFFFF"/>
          </a:solidFill>
          <a:ln w="38100" cap="flat" cmpd="sng" algn="ctr">
            <a:solidFill>
              <a:srgbClr val="0078D4"/>
            </a:solidFill>
            <a:prstDash val="solid"/>
            <a:headEnd type="none" w="med" len="med"/>
            <a:tailEnd type="none" w="med" len="med"/>
          </a:ln>
          <a:effectLst>
            <a:outerShdw blurRad="50800" dist="38100" dir="2700000" algn="tl" rotWithShape="0">
              <a:prstClr val="black">
                <a:alpha val="40000"/>
              </a:prstClr>
            </a:outerShdw>
          </a:effectLst>
        </p:spPr>
        <p:txBody>
          <a:bodyPr rot="0" spcFirstLastPara="0" vertOverflow="overflow" horzOverflow="overflow" vert="horz" wrap="square" lIns="18288" tIns="18288" rIns="18288" bIns="18288" numCol="1" spcCol="0" rtlCol="0" fromWordArt="0" anchor="ctr" anchorCtr="1" forceAA="0" compatLnSpc="1">
            <a:prstTxWarp prst="textNoShape">
              <a:avLst/>
            </a:prstTxWarp>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81F2C"/>
                </a:solidFill>
                <a:effectLst/>
                <a:uLnTx/>
                <a:uFillTx/>
                <a:latin typeface="Aptos"/>
                <a:ea typeface="Segoe UI" pitchFamily="34" charset="0"/>
                <a:cs typeface="Segoe UI"/>
              </a:rPr>
              <a:t>Add images &amp; video inline in an article</a:t>
            </a:r>
            <a:endParaRPr kumimoji="0" lang="en-US" sz="1600" b="0" i="0" u="none" strike="noStrike" kern="1200" cap="none" spc="0" normalizeH="0" baseline="0" noProof="0">
              <a:ln>
                <a:noFill/>
              </a:ln>
              <a:solidFill>
                <a:srgbClr val="081F2C"/>
              </a:solidFill>
              <a:effectLst/>
              <a:uLnTx/>
              <a:uFillTx/>
              <a:latin typeface="Aptos"/>
              <a:ea typeface="Segoe UI" pitchFamily="34" charset="0"/>
              <a:cs typeface="Segoe UI" pitchFamily="34" charset="0"/>
            </a:endParaRPr>
          </a:p>
        </p:txBody>
      </p:sp>
      <p:pic>
        <p:nvPicPr>
          <p:cNvPr id="11" name="Picture 10" descr="Screen shot of how to request a delegate role">
            <a:extLst>
              <a:ext uri="{FF2B5EF4-FFF2-40B4-BE49-F238E27FC236}">
                <a16:creationId xmlns:a16="http://schemas.microsoft.com/office/drawing/2014/main" id="{3A484E17-81C8-E747-3F3F-56FAA11F98A4}"/>
              </a:ext>
            </a:extLst>
          </p:cNvPr>
          <p:cNvPicPr>
            <a:picLocks noChangeAspect="1"/>
          </p:cNvPicPr>
          <p:nvPr/>
        </p:nvPicPr>
        <p:blipFill>
          <a:blip r:embed="rId3"/>
          <a:srcRect l="5300" t="5701" r="1988" b="6834"/>
          <a:stretch>
            <a:fillRect/>
          </a:stretch>
        </p:blipFill>
        <p:spPr>
          <a:xfrm>
            <a:off x="7527235" y="2473739"/>
            <a:ext cx="3790122" cy="3529496"/>
          </a:xfrm>
          <a:prstGeom prst="rect">
            <a:avLst/>
          </a:prstGeom>
          <a:ln>
            <a:noFill/>
          </a:ln>
          <a:effectLst>
            <a:outerShdw blurRad="292100" dist="139700" dir="2700000" algn="tl" rotWithShape="0">
              <a:srgbClr val="333333">
                <a:alpha val="65000"/>
              </a:srgbClr>
            </a:outerShdw>
          </a:effectLst>
        </p:spPr>
      </p:pic>
      <p:sp>
        <p:nvSpPr>
          <p:cNvPr id="6" name="Rectangle: Rounded Corners 8">
            <a:extLst>
              <a:ext uri="{FF2B5EF4-FFF2-40B4-BE49-F238E27FC236}">
                <a16:creationId xmlns:a16="http://schemas.microsoft.com/office/drawing/2014/main" id="{D9D043AD-BE42-A128-7C95-C6BCD15FA5A3}"/>
              </a:ext>
            </a:extLst>
          </p:cNvPr>
          <p:cNvSpPr/>
          <p:nvPr/>
        </p:nvSpPr>
        <p:spPr bwMode="auto">
          <a:xfrm>
            <a:off x="8541371" y="5568608"/>
            <a:ext cx="2908299" cy="723924"/>
          </a:xfrm>
          <a:prstGeom prst="roundRect">
            <a:avLst>
              <a:gd name="adj" fmla="val 46454"/>
            </a:avLst>
          </a:prstGeom>
          <a:solidFill>
            <a:srgbClr val="FFFFFF"/>
          </a:solidFill>
          <a:ln w="38100" cap="flat" cmpd="sng" algn="ctr">
            <a:solidFill>
              <a:srgbClr val="0078D4"/>
            </a:solidFill>
            <a:prstDash val="solid"/>
            <a:headEnd type="none" w="med" len="med"/>
            <a:tailEnd type="none" w="med" len="med"/>
          </a:ln>
          <a:effectLst>
            <a:outerShdw blurRad="50800" dist="38100" dir="2700000" algn="tl" rotWithShape="0">
              <a:prstClr val="black">
                <a:alpha val="40000"/>
              </a:prstClr>
            </a:outerShdw>
          </a:effectLst>
        </p:spPr>
        <p:txBody>
          <a:bodyPr rot="0" spcFirstLastPara="0" vertOverflow="overflow" horzOverflow="overflow" vert="horz" wrap="square" lIns="18288" tIns="18288" rIns="18288" bIns="18288" numCol="1" spcCol="0" rtlCol="0" fromWordArt="0" anchor="ctr" anchorCtr="1" forceAA="0" compatLnSpc="1">
            <a:prstTxWarp prst="textNoShape">
              <a:avLst/>
            </a:prstTxWarp>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81F2C"/>
                </a:solidFill>
                <a:effectLst/>
                <a:uLnTx/>
                <a:uFillTx/>
                <a:latin typeface="Aptos"/>
                <a:ea typeface="Segoe UI" pitchFamily="34" charset="0"/>
                <a:cs typeface="Segoe UI"/>
              </a:rPr>
              <a:t>Post on behalf of your leader as delegate </a:t>
            </a:r>
            <a:endParaRPr kumimoji="0" lang="en-US" sz="1600" b="0" i="0" u="none" strike="noStrike" kern="1200" cap="none" spc="0" normalizeH="0" baseline="0" noProof="0">
              <a:ln>
                <a:noFill/>
              </a:ln>
              <a:solidFill>
                <a:srgbClr val="081F2C"/>
              </a:solidFill>
              <a:effectLst/>
              <a:uLnTx/>
              <a:uFillTx/>
              <a:latin typeface="Aptos"/>
              <a:ea typeface="Segoe UI" pitchFamily="34" charset="0"/>
              <a:cs typeface="Segoe UI" pitchFamily="34" charset="0"/>
            </a:endParaRPr>
          </a:p>
        </p:txBody>
      </p:sp>
    </p:spTree>
    <p:extLst>
      <p:ext uri="{BB962C8B-B14F-4D97-AF65-F5344CB8AC3E}">
        <p14:creationId xmlns:p14="http://schemas.microsoft.com/office/powerpoint/2010/main" val="1575108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25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25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9" grpId="0" animBg="1"/>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78B74-0274-7F76-3B5E-94BE6B95BA60}"/>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DF6E192D-5115-843D-48F7-D331D3809341}"/>
              </a:ext>
            </a:extLst>
          </p:cNvPr>
          <p:cNvSpPr>
            <a:spLocks noGrp="1"/>
          </p:cNvSpPr>
          <p:nvPr>
            <p:ph type="title"/>
          </p:nvPr>
        </p:nvSpPr>
        <p:spPr>
          <a:xfrm>
            <a:off x="598202" y="266562"/>
            <a:ext cx="10430257" cy="615553"/>
          </a:xfrm>
        </p:spPr>
        <p:txBody>
          <a:bodyPr/>
          <a:lstStyle/>
          <a:p>
            <a:pPr algn="ctr"/>
            <a:r>
              <a:rPr lang="en-US" sz="4000">
                <a:latin typeface="Segoe UI Semibold" panose="020B0702040204020203" pitchFamily="34" charset="0"/>
                <a:cs typeface="Segoe UI Semibold" panose="020B0702040204020203" pitchFamily="34" charset="0"/>
              </a:rPr>
              <a:t>Storyline announcements and posts</a:t>
            </a:r>
          </a:p>
        </p:txBody>
      </p:sp>
      <p:pic>
        <p:nvPicPr>
          <p:cNvPr id="5" name="Picture 4" descr="Screen shot of a storyline post">
            <a:extLst>
              <a:ext uri="{FF2B5EF4-FFF2-40B4-BE49-F238E27FC236}">
                <a16:creationId xmlns:a16="http://schemas.microsoft.com/office/drawing/2014/main" id="{AAA8F4B2-E737-06BD-11E5-1F21277E6C4C}"/>
              </a:ext>
            </a:extLst>
          </p:cNvPr>
          <p:cNvPicPr>
            <a:picLocks noChangeAspect="1"/>
          </p:cNvPicPr>
          <p:nvPr/>
        </p:nvPicPr>
        <p:blipFill rotWithShape="1">
          <a:blip r:embed="rId3"/>
          <a:srcRect l="41422" t="37807" r="6342" b="1223"/>
          <a:stretch/>
        </p:blipFill>
        <p:spPr>
          <a:xfrm>
            <a:off x="326807" y="1256304"/>
            <a:ext cx="5309118" cy="4964719"/>
          </a:xfrm>
          <a:prstGeom prst="roundRect">
            <a:avLst>
              <a:gd name="adj" fmla="val 3097"/>
            </a:avLst>
          </a:prstGeom>
          <a:ln w="57150">
            <a:solidFill>
              <a:srgbClr val="FFFFFF"/>
            </a:solidFill>
          </a:ln>
          <a:effectLst>
            <a:outerShdw blurRad="50800" dist="38100" dir="2700000" algn="tl" rotWithShape="0">
              <a:prstClr val="black">
                <a:alpha val="40000"/>
              </a:prstClr>
            </a:outerShdw>
          </a:effectLst>
        </p:spPr>
      </p:pic>
      <p:pic>
        <p:nvPicPr>
          <p:cNvPr id="7" name="Graphic 6" descr="Viva logo">
            <a:extLst>
              <a:ext uri="{FF2B5EF4-FFF2-40B4-BE49-F238E27FC236}">
                <a16:creationId xmlns:a16="http://schemas.microsoft.com/office/drawing/2014/main" id="{699895F5-C59C-D2A6-96A1-DAB83BADAB9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30466" y="1599624"/>
            <a:ext cx="193403" cy="193403"/>
          </a:xfrm>
          <a:prstGeom prst="rect">
            <a:avLst/>
          </a:prstGeom>
        </p:spPr>
      </p:pic>
      <p:sp>
        <p:nvSpPr>
          <p:cNvPr id="10" name="All Company guidance">
            <a:extLst>
              <a:ext uri="{FF2B5EF4-FFF2-40B4-BE49-F238E27FC236}">
                <a16:creationId xmlns:a16="http://schemas.microsoft.com/office/drawing/2014/main" id="{3CD136F5-A247-5ACA-D04F-B53B29D97F85}"/>
              </a:ext>
            </a:extLst>
          </p:cNvPr>
          <p:cNvSpPr txBox="1">
            <a:spLocks/>
          </p:cNvSpPr>
          <p:nvPr/>
        </p:nvSpPr>
        <p:spPr>
          <a:xfrm>
            <a:off x="6423869" y="1483580"/>
            <a:ext cx="5616743" cy="4179606"/>
          </a:xfrm>
          <a:prstGeom prst="rect">
            <a:avLst/>
          </a:prstGeom>
        </p:spPr>
        <p:txBody>
          <a:bodyPr vert="horz" wrap="square" lIns="91440" tIns="0" rIns="91440" bIns="0" rtlCol="0">
            <a:spAutoFit/>
          </a:bodyPr>
          <a:lstStyle>
            <a:defPPr>
              <a:defRPr lang="en-US"/>
            </a:defPPr>
            <a:lvl1pPr marR="0" indent="0" algn="ctr" defTabSz="932742" fontAlgn="auto">
              <a:lnSpc>
                <a:spcPct val="100000"/>
              </a:lnSpc>
              <a:spcBef>
                <a:spcPts val="0"/>
              </a:spcBef>
              <a:spcAft>
                <a:spcPts val="0"/>
              </a:spcAft>
              <a:buClrTx/>
              <a:buSzPct val="90000"/>
              <a:buFont typeface="Wingdings" panose="05000000000000000000" pitchFamily="2" charset="2"/>
              <a:buNone/>
              <a:tabLst/>
              <a:defRPr sz="1400" spc="0" baseline="0">
                <a:latin typeface="+mj-lt"/>
                <a:cs typeface="Segoe UI" panose="020B0502040204020203" pitchFamily="34" charset="0"/>
              </a:defRPr>
            </a:lvl1pPr>
            <a:lvl2pPr marL="0" marR="0" indent="0" defTabSz="932742" fontAlgn="auto">
              <a:lnSpc>
                <a:spcPct val="100000"/>
              </a:lnSpc>
              <a:spcBef>
                <a:spcPct val="20000"/>
              </a:spcBef>
              <a:spcAft>
                <a:spcPts val="0"/>
              </a:spcAft>
              <a:buClrTx/>
              <a:buSzPct val="90000"/>
              <a:buFont typeface="Wingdings" panose="05000000000000000000" pitchFamily="2" charset="2"/>
              <a:buNone/>
              <a:tabLst/>
              <a:defRPr sz="2000" spc="0" baseline="0"/>
            </a:lvl2pPr>
            <a:lvl3pPr marL="0" marR="0" indent="0" defTabSz="932742" fontAlgn="auto">
              <a:lnSpc>
                <a:spcPct val="100000"/>
              </a:lnSpc>
              <a:spcBef>
                <a:spcPct val="20000"/>
              </a:spcBef>
              <a:spcAft>
                <a:spcPts val="0"/>
              </a:spcAft>
              <a:buClrTx/>
              <a:buSzPct val="90000"/>
              <a:buFont typeface="Wingdings" panose="05000000000000000000" pitchFamily="2" charset="2"/>
              <a:buNone/>
              <a:tabLst/>
              <a:defRPr sz="1600" spc="0" baseline="0"/>
            </a:lvl3pPr>
            <a:lvl4pPr marL="0"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4pPr>
            <a:lvl5pPr marL="0"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0" indent="0" algn="l" defTabSz="932667" rtl="0" eaLnBrk="1" fontAlgn="auto" latinLnBrk="0" hangingPunct="1">
              <a:lnSpc>
                <a:spcPct val="100000"/>
              </a:lnSpc>
              <a:spcBef>
                <a:spcPts val="0"/>
              </a:spcBef>
              <a:spcAft>
                <a:spcPts val="0"/>
              </a:spcAft>
              <a:buClrTx/>
              <a:buSzPct val="90000"/>
              <a:buFont typeface="Wingdings" panose="05000000000000000000" pitchFamily="2" charset="2"/>
              <a:buNone/>
              <a:tabLst>
                <a:tab pos="5770103" algn="r"/>
              </a:tabLst>
              <a:defRPr/>
            </a:pPr>
            <a:r>
              <a:rPr kumimoji="0" lang="en-US" sz="2800" b="1" i="0" u="none" strike="noStrike" kern="1200" cap="none" spc="0" normalizeH="0" baseline="0" noProof="0">
                <a:ln>
                  <a:noFill/>
                </a:ln>
                <a:solidFill>
                  <a:srgbClr val="0063BE"/>
                </a:solidFill>
                <a:effectLst/>
                <a:uLnTx/>
                <a:uFillTx/>
                <a:latin typeface="Segoe UI" panose="020B0502040204020203" pitchFamily="34" charset="0"/>
              </a:rPr>
              <a:t>Announcement</a:t>
            </a:r>
            <a:r>
              <a:rPr kumimoji="0" lang="en-US" sz="2800" b="0" i="0" u="none" strike="noStrike" kern="1200" cap="none" spc="0" normalizeH="0" baseline="0" noProof="0">
                <a:ln>
                  <a:noFill/>
                </a:ln>
                <a:solidFill>
                  <a:srgbClr val="FFFFFF"/>
                </a:solidFill>
                <a:effectLst/>
                <a:uLnTx/>
                <a:uFillTx/>
                <a:latin typeface="Segoe UI" panose="020B0502040204020203" pitchFamily="34" charset="0"/>
              </a:rPr>
              <a:t>	</a:t>
            </a:r>
            <a:endParaRPr kumimoji="0" lang="en-US" sz="2800" b="0" i="0" u="none" strike="noStrike" kern="1200" cap="small" spc="0" normalizeH="0" baseline="0" noProof="0">
              <a:ln>
                <a:noFill/>
              </a:ln>
              <a:solidFill>
                <a:srgbClr val="0063BE"/>
              </a:solidFill>
              <a:effectLst/>
              <a:uLnTx/>
              <a:uFillTx/>
              <a:latin typeface="Segoe UI" panose="020B0502040204020203" pitchFamily="34" charset="0"/>
            </a:endParaRPr>
          </a:p>
          <a:p>
            <a:pPr marL="0" marR="0" lvl="0" indent="0" algn="l" defTabSz="932667"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700" b="0" i="0" u="none" strike="noStrike" kern="1200" cap="none" spc="0" normalizeH="0" baseline="0" noProof="0">
                <a:ln>
                  <a:noFill/>
                </a:ln>
                <a:solidFill>
                  <a:srgbClr val="0063BE"/>
                </a:solidFill>
                <a:effectLst/>
                <a:uLnTx/>
                <a:uFillTx/>
                <a:latin typeface="Segoe UI" panose="020B0502040204020203" pitchFamily="34" charset="0"/>
              </a:rPr>
              <a:t>Sent from author to audience across apps: </a:t>
            </a:r>
            <a:r>
              <a:rPr kumimoji="0" lang="en-US" sz="1700" b="0" i="0" u="none" strike="noStrike" kern="1200" cap="none" spc="0" normalizeH="0" baseline="0" noProof="0">
                <a:ln>
                  <a:noFill/>
                </a:ln>
                <a:solidFill>
                  <a:prstClr val="black"/>
                </a:solidFill>
                <a:effectLst/>
                <a:uLnTx/>
                <a:uFillTx/>
                <a:latin typeface="Segoe UI" panose="020B0502040204020203" pitchFamily="34" charset="0"/>
              </a:rPr>
              <a:t>Outlook, Teams and Viva Engage as selected by author</a:t>
            </a:r>
          </a:p>
          <a:p>
            <a:pPr marL="0" marR="0" lvl="0" indent="0" algn="l" defTabSz="932667"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700" b="0" i="0" u="none" strike="noStrike" kern="1200" cap="none" spc="0" normalizeH="0" baseline="0" noProof="0">
                <a:ln>
                  <a:noFill/>
                </a:ln>
                <a:solidFill>
                  <a:prstClr val="black"/>
                </a:solidFill>
                <a:effectLst/>
                <a:uLnTx/>
                <a:uFillTx/>
                <a:latin typeface="Segoe UI" panose="020B0502040204020203" pitchFamily="34" charset="0"/>
              </a:rPr>
              <a:t>Sent to followers in their preferred apps</a:t>
            </a:r>
          </a:p>
          <a:p>
            <a:pPr marL="0" marR="0" lvl="0" indent="0" algn="l" defTabSz="932667"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700" b="0" i="0" u="none" strike="noStrike" kern="1200" cap="none" spc="0" normalizeH="0" baseline="0" noProof="0">
                <a:ln>
                  <a:noFill/>
                </a:ln>
                <a:solidFill>
                  <a:prstClr val="black"/>
                </a:solidFill>
                <a:effectLst/>
                <a:uLnTx/>
                <a:uFillTx/>
                <a:latin typeface="Segoe UI" panose="020B0502040204020203" pitchFamily="34" charset="0"/>
              </a:rPr>
              <a:t>Prioritized in feeds to audience &amp; followers</a:t>
            </a:r>
          </a:p>
          <a:p>
            <a:pPr marL="0" marR="0" lvl="0" indent="0" algn="l" defTabSz="932667"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700" b="0" i="0" u="none" strike="noStrike" kern="1200" cap="none" spc="0" normalizeH="0" baseline="0" noProof="0">
                <a:ln>
                  <a:noFill/>
                </a:ln>
                <a:solidFill>
                  <a:prstClr val="black"/>
                </a:solidFill>
                <a:effectLst/>
                <a:uLnTx/>
                <a:uFillTx/>
                <a:latin typeface="Segoe UI" panose="020B0502040204020203" pitchFamily="34" charset="0"/>
              </a:rPr>
              <a:t>Prioritized in email digests to audience &amp; followers</a:t>
            </a:r>
          </a:p>
          <a:p>
            <a:pPr marL="0" marR="0" lvl="0" indent="0" algn="l" defTabSz="932667"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700" b="0" i="0" u="none" strike="noStrike" kern="1200" cap="none" spc="0" normalizeH="0" baseline="0" noProof="0">
                <a:ln>
                  <a:noFill/>
                </a:ln>
                <a:solidFill>
                  <a:prstClr val="black"/>
                </a:solidFill>
                <a:effectLst/>
                <a:uLnTx/>
                <a:uFillTx/>
                <a:latin typeface="Segoe UI" panose="020B0502040204020203" pitchFamily="34" charset="0"/>
              </a:rPr>
              <a:t>Showcased in Connections</a:t>
            </a:r>
          </a:p>
          <a:p>
            <a:pPr marL="0" marR="0" lvl="0" indent="0" algn="l" defTabSz="932667" rtl="0" eaLnBrk="1" fontAlgn="auto" latinLnBrk="0" hangingPunct="1">
              <a:lnSpc>
                <a:spcPct val="100000"/>
              </a:lnSpc>
              <a:spcBef>
                <a:spcPts val="1800"/>
              </a:spcBef>
              <a:spcAft>
                <a:spcPts val="0"/>
              </a:spcAft>
              <a:buClrTx/>
              <a:buSzPct val="90000"/>
              <a:buFont typeface="Wingdings" panose="05000000000000000000" pitchFamily="2" charset="2"/>
              <a:buNone/>
              <a:tabLst>
                <a:tab pos="5770103" algn="r"/>
              </a:tabLst>
              <a:defRPr/>
            </a:pPr>
            <a:r>
              <a:rPr kumimoji="0" lang="en-US" sz="2800" b="1" i="0" u="none" strike="noStrike" kern="1200" cap="none" spc="0" normalizeH="0" baseline="0" noProof="0">
                <a:ln>
                  <a:noFill/>
                </a:ln>
                <a:solidFill>
                  <a:srgbClr val="0063BE"/>
                </a:solidFill>
                <a:effectLst/>
                <a:uLnTx/>
                <a:uFillTx/>
                <a:latin typeface="Segoe UI" panose="020B0502040204020203" pitchFamily="34" charset="0"/>
              </a:rPr>
              <a:t>Post</a:t>
            </a:r>
            <a:r>
              <a:rPr kumimoji="0" lang="en-US" sz="2800" b="0" i="0" u="none" strike="noStrike" kern="1200" cap="none" spc="0" normalizeH="0" baseline="0" noProof="0">
                <a:ln>
                  <a:noFill/>
                </a:ln>
                <a:solidFill>
                  <a:srgbClr val="000000"/>
                </a:solidFill>
                <a:effectLst/>
                <a:uLnTx/>
                <a:uFillTx/>
                <a:latin typeface="Segoe UI" panose="020B0502040204020203" pitchFamily="34" charset="0"/>
              </a:rPr>
              <a:t>	</a:t>
            </a:r>
            <a:endParaRPr kumimoji="0" lang="en-US" sz="2800" b="0" i="0" u="none" strike="noStrike" kern="1200" cap="none" spc="0" normalizeH="0" baseline="0" noProof="0">
              <a:ln>
                <a:noFill/>
              </a:ln>
              <a:solidFill>
                <a:srgbClr val="0063BE"/>
              </a:solidFill>
              <a:effectLst/>
              <a:uLnTx/>
              <a:uFillTx/>
              <a:latin typeface="Segoe UI" panose="020B0502040204020203" pitchFamily="34" charset="0"/>
            </a:endParaRPr>
          </a:p>
          <a:p>
            <a:pPr marL="0" marR="0" lvl="0" indent="0" algn="l" defTabSz="932667"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700" b="0" i="0" u="none" strike="noStrike" kern="1200" cap="none" spc="0" normalizeH="0" baseline="0" noProof="0">
                <a:ln>
                  <a:noFill/>
                </a:ln>
                <a:solidFill>
                  <a:prstClr val="black"/>
                </a:solidFill>
                <a:effectLst/>
                <a:uLnTx/>
                <a:uFillTx/>
                <a:latin typeface="Segoe UI" panose="020B0502040204020203" pitchFamily="34" charset="0"/>
              </a:rPr>
              <a:t>Prioritized in </a:t>
            </a:r>
            <a:r>
              <a:rPr kumimoji="0" lang="en-US" sz="1700" b="0" i="0" u="none" strike="noStrike" kern="1200" cap="none" spc="0" normalizeH="0" baseline="0" noProof="0">
                <a:ln>
                  <a:noFill/>
                </a:ln>
                <a:solidFill>
                  <a:srgbClr val="0063BE"/>
                </a:solidFill>
                <a:effectLst/>
                <a:uLnTx/>
                <a:uFillTx/>
                <a:latin typeface="Segoe UI" panose="020B0502040204020203" pitchFamily="34" charset="0"/>
              </a:rPr>
              <a:t>feeds</a:t>
            </a:r>
            <a:r>
              <a:rPr kumimoji="0" lang="en-US" sz="1700" b="0" i="0" u="none" strike="noStrike" kern="1200" cap="none" spc="0" normalizeH="0" baseline="0" noProof="0">
                <a:ln>
                  <a:noFill/>
                </a:ln>
                <a:solidFill>
                  <a:prstClr val="black"/>
                </a:solidFill>
                <a:effectLst/>
                <a:uLnTx/>
                <a:uFillTx/>
                <a:latin typeface="Segoe UI" panose="020B0502040204020203" pitchFamily="34" charset="0"/>
              </a:rPr>
              <a:t> to audience &amp; followers</a:t>
            </a:r>
          </a:p>
          <a:p>
            <a:pPr marL="0" marR="0" lvl="0" indent="0" algn="l" defTabSz="932667"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700" b="0" i="0" u="none" strike="noStrike" kern="1200" cap="none" spc="0" normalizeH="0" baseline="0" noProof="0">
                <a:ln>
                  <a:noFill/>
                </a:ln>
                <a:solidFill>
                  <a:prstClr val="black"/>
                </a:solidFill>
                <a:effectLst/>
                <a:uLnTx/>
                <a:uFillTx/>
                <a:latin typeface="Segoe UI" panose="020B0502040204020203" pitchFamily="34" charset="0"/>
              </a:rPr>
              <a:t>Prioritized in email </a:t>
            </a:r>
            <a:r>
              <a:rPr kumimoji="0" lang="en-US" sz="1700" b="0" i="0" u="none" strike="noStrike" kern="1200" cap="none" spc="0" normalizeH="0" baseline="0" noProof="0">
                <a:ln>
                  <a:noFill/>
                </a:ln>
                <a:solidFill>
                  <a:srgbClr val="0063BE"/>
                </a:solidFill>
                <a:effectLst/>
                <a:uLnTx/>
                <a:uFillTx/>
                <a:latin typeface="Segoe UI" panose="020B0502040204020203" pitchFamily="34" charset="0"/>
              </a:rPr>
              <a:t>digests</a:t>
            </a:r>
            <a:r>
              <a:rPr kumimoji="0" lang="en-US" sz="1700" b="0" i="0" u="none" strike="noStrike" kern="1200" cap="none" spc="0" normalizeH="0" baseline="0" noProof="0">
                <a:ln>
                  <a:noFill/>
                </a:ln>
                <a:solidFill>
                  <a:prstClr val="black"/>
                </a:solidFill>
                <a:effectLst/>
                <a:uLnTx/>
                <a:uFillTx/>
                <a:latin typeface="Segoe UI" panose="020B0502040204020203" pitchFamily="34" charset="0"/>
              </a:rPr>
              <a:t> to audience &amp; followers</a:t>
            </a:r>
          </a:p>
          <a:p>
            <a:pPr marL="0" marR="0" lvl="0" indent="0" algn="l" defTabSz="932667"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700" b="0" i="0" u="none" strike="noStrike" kern="1200" cap="none" spc="0" normalizeH="0" baseline="0" noProof="0">
                <a:ln>
                  <a:noFill/>
                </a:ln>
                <a:solidFill>
                  <a:prstClr val="black"/>
                </a:solidFill>
                <a:effectLst/>
                <a:uLnTx/>
                <a:uFillTx/>
                <a:latin typeface="Segoe UI" panose="020B0502040204020203" pitchFamily="34" charset="0"/>
              </a:rPr>
              <a:t>Sent to followers in their preferred apps</a:t>
            </a:r>
          </a:p>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700" b="0" i="0" u="none" strike="noStrike" kern="1200" cap="none" spc="0" normalizeH="0" baseline="0" noProof="0">
                <a:ln>
                  <a:noFill/>
                </a:ln>
                <a:solidFill>
                  <a:prstClr val="black"/>
                </a:solidFill>
                <a:effectLst/>
                <a:uLnTx/>
                <a:uFillTx/>
                <a:latin typeface="Segoe UI" panose="020B0502040204020203" pitchFamily="34" charset="0"/>
              </a:rPr>
              <a:t>Showcased in Connections [coming soon]</a:t>
            </a:r>
          </a:p>
        </p:txBody>
      </p:sp>
      <p:sp>
        <p:nvSpPr>
          <p:cNvPr id="6" name="TextBox 5">
            <a:extLst>
              <a:ext uri="{FF2B5EF4-FFF2-40B4-BE49-F238E27FC236}">
                <a16:creationId xmlns:a16="http://schemas.microsoft.com/office/drawing/2014/main" id="{EBE2D457-8F6E-8ABF-AF0D-71E3BBD0A715}"/>
              </a:ext>
            </a:extLst>
          </p:cNvPr>
          <p:cNvSpPr txBox="1"/>
          <p:nvPr/>
        </p:nvSpPr>
        <p:spPr>
          <a:xfrm>
            <a:off x="9132184" y="3452569"/>
            <a:ext cx="1573660" cy="286095"/>
          </a:xfrm>
          <a:prstGeom prst="roundRect">
            <a:avLst>
              <a:gd name="adj" fmla="val 17740"/>
            </a:avLst>
          </a:prstGeom>
          <a:gradFill flip="none" rotWithShape="1">
            <a:gsLst>
              <a:gs pos="14000">
                <a:srgbClr val="E33BA5"/>
              </a:gs>
              <a:gs pos="86000">
                <a:srgbClr val="0078D4"/>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ctr" anchorCtr="1" forceAA="0" compatLnSpc="1">
            <a:prstTxWarp prst="textNoShape">
              <a:avLst/>
            </a:prstTxWarp>
            <a:noAutofit/>
          </a:bodyPr>
          <a:lstStyle>
            <a:defPPr>
              <a:defRPr lang="en-US"/>
            </a:defPPr>
            <a:lvl1pPr defTabSz="932472" fontAlgn="base">
              <a:spcBef>
                <a:spcPct val="0"/>
              </a:spcBef>
              <a:spcAft>
                <a:spcPct val="0"/>
              </a:spcAft>
              <a:defRPr sz="2000">
                <a:solidFill>
                  <a:srgbClr val="FFFFFF"/>
                </a:solidFill>
                <a:ea typeface="Segoe UI" pitchFamily="34" charset="0"/>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Aptos"/>
                <a:cs typeface="Segoe UI" pitchFamily="34" charset="0"/>
              </a:rPr>
              <a:t>COMING SOON</a:t>
            </a:r>
          </a:p>
        </p:txBody>
      </p:sp>
      <p:sp>
        <p:nvSpPr>
          <p:cNvPr id="2" name="TextBox 1">
            <a:extLst>
              <a:ext uri="{FF2B5EF4-FFF2-40B4-BE49-F238E27FC236}">
                <a16:creationId xmlns:a16="http://schemas.microsoft.com/office/drawing/2014/main" id="{19391922-681D-4039-9A0A-F117195B790C}"/>
              </a:ext>
              <a:ext uri="{C183D7F6-B498-43B3-948B-1728B52AA6E4}">
                <adec:decorative xmlns:adec="http://schemas.microsoft.com/office/drawing/2017/decorative" val="1"/>
              </a:ext>
            </a:extLst>
          </p:cNvPr>
          <p:cNvSpPr txBox="1"/>
          <p:nvPr/>
        </p:nvSpPr>
        <p:spPr>
          <a:xfrm>
            <a:off x="9132182" y="1558833"/>
            <a:ext cx="1387628" cy="286095"/>
          </a:xfrm>
          <a:prstGeom prst="roundRect">
            <a:avLst>
              <a:gd name="adj" fmla="val 34569"/>
            </a:avLst>
          </a:prstGeom>
          <a:solidFill>
            <a:schemeClr val="bg1"/>
          </a:solidFill>
          <a:effectLst>
            <a:outerShdw blurRad="50800" dist="38100" dir="2700000" algn="tl" rotWithShape="0">
              <a:prstClr val="black">
                <a:alpha val="40000"/>
              </a:prstClr>
            </a:outerShdw>
          </a:effectLst>
        </p:spPr>
        <p:txBody>
          <a:bodyPr wrap="none" lIns="65280" tIns="21760" rIns="65280" bIns="21760" rtlCol="0" anchor="ctr">
            <a:spAutoFit/>
          </a:bodyPr>
          <a:lstStyle>
            <a:defPPr>
              <a:defRPr lang="en-US"/>
            </a:defPPr>
            <a:lvl1pPr>
              <a:defRPr sz="4800" b="1">
                <a:gradFill>
                  <a:gsLst>
                    <a:gs pos="95105">
                      <a:schemeClr val="tx1"/>
                    </a:gs>
                    <a:gs pos="79000">
                      <a:schemeClr val="tx1"/>
                    </a:gs>
                  </a:gsLst>
                  <a:path path="circle">
                    <a:fillToRect l="100000" t="100000"/>
                  </a:path>
                </a:gradFill>
                <a:latin typeface="Segoe UI Variable Display Semibold" pitchFamily="2" charset="0"/>
              </a:defRPr>
            </a:lvl1pPr>
          </a:lstStyle>
          <a:p>
            <a:pPr marL="0" marR="0" lvl="0" indent="0" algn="ctr" defTabSz="717568"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gradFill>
                  <a:gsLst>
                    <a:gs pos="95105">
                      <a:srgbClr val="000000"/>
                    </a:gs>
                    <a:gs pos="79000">
                      <a:srgbClr val="000000"/>
                    </a:gs>
                  </a:gsLst>
                  <a:path path="circle">
                    <a:fillToRect l="100000" t="100000"/>
                  </a:path>
                </a:gradFill>
                <a:effectLst/>
                <a:uLnTx/>
                <a:uFillTx/>
                <a:latin typeface="Segoe UI Variable Display Semib" pitchFamily="2" charset="0"/>
                <a:ea typeface="+mn-ea"/>
                <a:cs typeface="+mn-cs"/>
              </a:rPr>
              <a:t>Reach: &lt; 8 hours</a:t>
            </a:r>
          </a:p>
        </p:txBody>
      </p:sp>
      <p:sp>
        <p:nvSpPr>
          <p:cNvPr id="4" name="TextBox 3">
            <a:extLst>
              <a:ext uri="{FF2B5EF4-FFF2-40B4-BE49-F238E27FC236}">
                <a16:creationId xmlns:a16="http://schemas.microsoft.com/office/drawing/2014/main" id="{6EB08CF1-EE71-C320-3237-2679AF09F66A}"/>
              </a:ext>
              <a:ext uri="{C183D7F6-B498-43B3-948B-1728B52AA6E4}">
                <adec:decorative xmlns:adec="http://schemas.microsoft.com/office/drawing/2017/decorative" val="1"/>
              </a:ext>
            </a:extLst>
          </p:cNvPr>
          <p:cNvSpPr txBox="1"/>
          <p:nvPr/>
        </p:nvSpPr>
        <p:spPr>
          <a:xfrm>
            <a:off x="7286464" y="4016237"/>
            <a:ext cx="1303445" cy="286095"/>
          </a:xfrm>
          <a:prstGeom prst="roundRect">
            <a:avLst>
              <a:gd name="adj" fmla="val 34569"/>
            </a:avLst>
          </a:prstGeom>
          <a:solidFill>
            <a:schemeClr val="bg1"/>
          </a:solidFill>
          <a:effectLst>
            <a:outerShdw blurRad="50800" dist="38100" dir="2700000" algn="tl" rotWithShape="0">
              <a:prstClr val="black">
                <a:alpha val="40000"/>
              </a:prstClr>
            </a:outerShdw>
          </a:effectLst>
        </p:spPr>
        <p:txBody>
          <a:bodyPr wrap="none" lIns="65280" tIns="21760" rIns="65280" bIns="21760" rtlCol="0" anchor="ctr">
            <a:spAutoFit/>
          </a:bodyPr>
          <a:lstStyle>
            <a:defPPr>
              <a:defRPr lang="en-US"/>
            </a:defPPr>
            <a:lvl1pPr>
              <a:defRPr sz="4800" b="1">
                <a:gradFill>
                  <a:gsLst>
                    <a:gs pos="95105">
                      <a:schemeClr val="tx1"/>
                    </a:gs>
                    <a:gs pos="79000">
                      <a:schemeClr val="tx1"/>
                    </a:gs>
                  </a:gsLst>
                  <a:path path="circle">
                    <a:fillToRect l="100000" t="100000"/>
                  </a:path>
                </a:gradFill>
                <a:latin typeface="Segoe UI Variable Display Semibold" pitchFamily="2" charset="0"/>
              </a:defRPr>
            </a:lvl1pPr>
          </a:lstStyle>
          <a:p>
            <a:pPr marL="0" marR="0" lvl="0" indent="0" algn="ctr" defTabSz="717568"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gradFill>
                  <a:gsLst>
                    <a:gs pos="95105">
                      <a:srgbClr val="000000"/>
                    </a:gs>
                    <a:gs pos="79000">
                      <a:srgbClr val="000000"/>
                    </a:gs>
                  </a:gsLst>
                  <a:path path="circle">
                    <a:fillToRect l="100000" t="100000"/>
                  </a:path>
                </a:gradFill>
                <a:effectLst/>
                <a:uLnTx/>
                <a:uFillTx/>
                <a:latin typeface="Segoe UI Variable Display Semib" pitchFamily="2" charset="0"/>
                <a:ea typeface="+mn-ea"/>
                <a:cs typeface="+mn-cs"/>
              </a:rPr>
              <a:t>Reach: 1-2 days</a:t>
            </a:r>
          </a:p>
        </p:txBody>
      </p:sp>
      <p:sp>
        <p:nvSpPr>
          <p:cNvPr id="3" name="TextBox 2">
            <a:extLst>
              <a:ext uri="{FF2B5EF4-FFF2-40B4-BE49-F238E27FC236}">
                <a16:creationId xmlns:a16="http://schemas.microsoft.com/office/drawing/2014/main" id="{B77E92A1-14E2-AF45-DBB0-EEB96267AA67}"/>
              </a:ext>
              <a:ext uri="{C183D7F6-B498-43B3-948B-1728B52AA6E4}">
                <adec:decorative xmlns:adec="http://schemas.microsoft.com/office/drawing/2017/decorative" val="1"/>
              </a:ext>
            </a:extLst>
          </p:cNvPr>
          <p:cNvSpPr txBox="1"/>
          <p:nvPr/>
        </p:nvSpPr>
        <p:spPr>
          <a:xfrm>
            <a:off x="4713899" y="7291608"/>
            <a:ext cx="2018078" cy="288702"/>
          </a:xfrm>
          <a:prstGeom prst="roundRect">
            <a:avLst>
              <a:gd name="adj" fmla="val 50000"/>
            </a:avLst>
          </a:prstGeom>
          <a:gradFill flip="none" rotWithShape="1">
            <a:gsLst>
              <a:gs pos="2917">
                <a:srgbClr val="00A389"/>
              </a:gs>
              <a:gs pos="30000">
                <a:srgbClr val="00A389"/>
              </a:gs>
              <a:gs pos="99000">
                <a:srgbClr val="0078D4"/>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45720" tIns="45720" rIns="45720" bIns="45720" numCol="1" spcCol="0" rtlCol="0" fromWordArt="0" anchor="ctr" anchorCtr="1" forceAA="0" compatLnSpc="1">
            <a:prstTxWarp prst="textNoShape">
              <a:avLst/>
            </a:prstTxWarp>
            <a:noAutofit/>
          </a:bodyPr>
          <a:lstStyle>
            <a:defPPr>
              <a:defRPr lang="en-US"/>
            </a:defPPr>
            <a:lvl1pPr defTabSz="932472" fontAlgn="base">
              <a:spcBef>
                <a:spcPct val="0"/>
              </a:spcBef>
              <a:spcAft>
                <a:spcPct val="0"/>
              </a:spcAft>
              <a:defRPr sz="2000">
                <a:solidFill>
                  <a:srgbClr val="FFFFFF"/>
                </a:solidFill>
                <a:ea typeface="Segoe UI" pitchFamily="34" charset="0"/>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Aptos"/>
                <a:cs typeface="Segoe UI" pitchFamily="34" charset="0"/>
              </a:rPr>
              <a:t>RECIPE</a:t>
            </a:r>
          </a:p>
        </p:txBody>
      </p:sp>
    </p:spTree>
    <p:extLst>
      <p:ext uri="{BB962C8B-B14F-4D97-AF65-F5344CB8AC3E}">
        <p14:creationId xmlns:p14="http://schemas.microsoft.com/office/powerpoint/2010/main" val="1884202356"/>
      </p:ext>
    </p:extLst>
  </p:cSld>
  <p:clrMapOvr>
    <a:masterClrMapping/>
  </p:clrMapOvr>
  <p:transition spd="med">
    <p:pull/>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16BD8-771C-F88B-9EBC-95BE84B310AC}"/>
              </a:ext>
            </a:extLst>
          </p:cNvPr>
          <p:cNvSpPr>
            <a:spLocks noGrp="1"/>
          </p:cNvSpPr>
          <p:nvPr>
            <p:ph type="title"/>
          </p:nvPr>
        </p:nvSpPr>
        <p:spPr>
          <a:xfrm>
            <a:off x="2271900" y="305400"/>
            <a:ext cx="10430257" cy="307777"/>
          </a:xfrm>
        </p:spPr>
        <p:txBody>
          <a:bodyPr>
            <a:noAutofit/>
          </a:bodyPr>
          <a:lstStyle/>
          <a:p>
            <a:r>
              <a:rPr lang="en-US" sz="4000" b="0">
                <a:latin typeface="Segoe UI Semibold" panose="020B0702040204020203" pitchFamily="34" charset="0"/>
                <a:cs typeface="Segoe UI Semibold" panose="020B0702040204020203" pitchFamily="34" charset="0"/>
              </a:rPr>
              <a:t>Conversation analytics in storyline</a:t>
            </a:r>
          </a:p>
        </p:txBody>
      </p:sp>
      <p:pic>
        <p:nvPicPr>
          <p:cNvPr id="4" name="Picture 3" descr="Screen shot of a computer">
            <a:extLst>
              <a:ext uri="{FF2B5EF4-FFF2-40B4-BE49-F238E27FC236}">
                <a16:creationId xmlns:a16="http://schemas.microsoft.com/office/drawing/2014/main" id="{279443A8-84DA-3CB7-ADB2-4486A2538B08}"/>
              </a:ext>
            </a:extLst>
          </p:cNvPr>
          <p:cNvPicPr>
            <a:picLocks noChangeAspect="1"/>
          </p:cNvPicPr>
          <p:nvPr/>
        </p:nvPicPr>
        <p:blipFill>
          <a:blip r:embed="rId4"/>
          <a:stretch>
            <a:fillRect/>
          </a:stretch>
        </p:blipFill>
        <p:spPr>
          <a:xfrm>
            <a:off x="760120" y="1210511"/>
            <a:ext cx="10425043" cy="5858238"/>
          </a:xfrm>
          <a:prstGeom prst="rect">
            <a:avLst/>
          </a:prstGeom>
        </p:spPr>
      </p:pic>
      <p:pic>
        <p:nvPicPr>
          <p:cNvPr id="5" name="20250620-1914-28.6730830" descr="Screen shot of computer logos">
            <a:hlinkClick r:id="" action="ppaction://media"/>
            <a:extLst>
              <a:ext uri="{FF2B5EF4-FFF2-40B4-BE49-F238E27FC236}">
                <a16:creationId xmlns:a16="http://schemas.microsoft.com/office/drawing/2014/main" id="{178C8AFC-3C35-F68B-B76A-2E7B6D3B880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788896" y="3916907"/>
            <a:ext cx="7396267" cy="3749176"/>
          </a:xfrm>
          <a:prstGeom prst="rect">
            <a:avLst/>
          </a:prstGeom>
        </p:spPr>
      </p:pic>
      <p:pic>
        <p:nvPicPr>
          <p:cNvPr id="3" name="Graphic 2" descr="Viva logo">
            <a:extLst>
              <a:ext uri="{FF2B5EF4-FFF2-40B4-BE49-F238E27FC236}">
                <a16:creationId xmlns:a16="http://schemas.microsoft.com/office/drawing/2014/main" id="{215A52B1-5AD6-FABA-3D78-3D0EF631DB0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1550870" y="6342305"/>
            <a:ext cx="280572" cy="280572"/>
          </a:xfrm>
          <a:prstGeom prst="rect">
            <a:avLst/>
          </a:prstGeom>
        </p:spPr>
      </p:pic>
    </p:spTree>
    <p:extLst>
      <p:ext uri="{BB962C8B-B14F-4D97-AF65-F5344CB8AC3E}">
        <p14:creationId xmlns:p14="http://schemas.microsoft.com/office/powerpoint/2010/main" val="8248656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8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F5D39-B8D5-90C1-4DF0-3039D535FBCC}"/>
              </a:ext>
            </a:extLst>
          </p:cNvPr>
          <p:cNvSpPr>
            <a:spLocks noGrp="1"/>
          </p:cNvSpPr>
          <p:nvPr>
            <p:ph type="title"/>
          </p:nvPr>
        </p:nvSpPr>
        <p:spPr/>
        <p:txBody>
          <a:bodyPr/>
          <a:lstStyle/>
          <a:p>
            <a:r>
              <a:rPr lang="en-US">
                <a:cs typeface="Segoe UI"/>
              </a:rPr>
              <a:t>Audience and sentiment analysis for leaders</a:t>
            </a:r>
            <a:endParaRPr lang="en-US"/>
          </a:p>
        </p:txBody>
      </p:sp>
      <p:sp>
        <p:nvSpPr>
          <p:cNvPr id="3" name="Text Placeholder 2">
            <a:extLst>
              <a:ext uri="{FF2B5EF4-FFF2-40B4-BE49-F238E27FC236}">
                <a16:creationId xmlns:a16="http://schemas.microsoft.com/office/drawing/2014/main" id="{7D183F5C-470B-94BB-2E63-E3EEC5A4C11A}"/>
              </a:ext>
            </a:extLst>
          </p:cNvPr>
          <p:cNvSpPr>
            <a:spLocks noGrp="1"/>
          </p:cNvSpPr>
          <p:nvPr>
            <p:ph type="body" sz="quarter" idx="10"/>
          </p:nvPr>
        </p:nvSpPr>
        <p:spPr>
          <a:xfrm>
            <a:off x="586390" y="1434370"/>
            <a:ext cx="4399592" cy="3447098"/>
          </a:xfrm>
        </p:spPr>
        <p:txBody>
          <a:bodyPr vert="horz" wrap="square" lIns="0" tIns="0" rIns="0" bIns="0" rtlCol="0" anchor="t">
            <a:spAutoFit/>
          </a:bodyPr>
          <a:lstStyle/>
          <a:p>
            <a:pPr marL="0" indent="0">
              <a:spcBef>
                <a:spcPts val="0"/>
              </a:spcBef>
              <a:spcAft>
                <a:spcPts val="2400"/>
              </a:spcAft>
              <a:buNone/>
            </a:pPr>
            <a:r>
              <a:rPr lang="en-US" sz="1600">
                <a:cs typeface="Segoe UI"/>
              </a:rPr>
              <a:t>Leverage </a:t>
            </a:r>
            <a:r>
              <a:rPr lang="en-US" sz="1600" b="1">
                <a:latin typeface="+mj-lt"/>
                <a:cs typeface="Segoe UI"/>
              </a:rPr>
              <a:t>Microsoft AI </a:t>
            </a:r>
            <a:r>
              <a:rPr lang="en-US" sz="1600">
                <a:cs typeface="Segoe UI"/>
              </a:rPr>
              <a:t>and machine learning to identify themes in your audiences. </a:t>
            </a:r>
            <a:endParaRPr lang="en-US" sz="1600"/>
          </a:p>
          <a:p>
            <a:pPr marL="0" indent="0">
              <a:spcBef>
                <a:spcPts val="0"/>
              </a:spcBef>
              <a:spcAft>
                <a:spcPts val="2400"/>
              </a:spcAft>
              <a:buNone/>
            </a:pPr>
            <a:r>
              <a:rPr lang="en-US" sz="1600">
                <a:cs typeface="Segoe UI"/>
              </a:rPr>
              <a:t>Participate to in key discussions that are driving reactions. </a:t>
            </a:r>
            <a:endParaRPr lang="en-US" sz="1600"/>
          </a:p>
          <a:p>
            <a:pPr marL="0" indent="0">
              <a:spcBef>
                <a:spcPts val="0"/>
              </a:spcBef>
              <a:spcAft>
                <a:spcPts val="2400"/>
              </a:spcAft>
              <a:buNone/>
            </a:pPr>
            <a:r>
              <a:rPr lang="en-US" sz="1600">
                <a:cs typeface="Segoe UI"/>
              </a:rPr>
              <a:t>Identify top themes and top conversations </a:t>
            </a:r>
          </a:p>
          <a:p>
            <a:pPr marL="0" indent="0">
              <a:spcBef>
                <a:spcPts val="0"/>
              </a:spcBef>
              <a:spcAft>
                <a:spcPts val="2400"/>
              </a:spcAft>
              <a:buNone/>
            </a:pPr>
            <a:r>
              <a:rPr lang="en-US" sz="1600">
                <a:cs typeface="Segoe UI"/>
              </a:rPr>
              <a:t>Understand how people are feeling about themes that matter to them.</a:t>
            </a:r>
            <a:endParaRPr lang="en-US" sz="1600"/>
          </a:p>
          <a:p>
            <a:pPr marL="0" indent="0">
              <a:spcBef>
                <a:spcPts val="0"/>
              </a:spcBef>
              <a:spcAft>
                <a:spcPts val="2400"/>
              </a:spcAft>
              <a:buNone/>
            </a:pPr>
            <a:r>
              <a:rPr lang="en-US" sz="1600" b="1">
                <a:cs typeface="Segoe UI"/>
              </a:rPr>
              <a:t>Sentiment analysis can be enabled or disabled by admins. </a:t>
            </a:r>
            <a:endParaRPr lang="en-US" sz="1600" b="1"/>
          </a:p>
        </p:txBody>
      </p:sp>
      <p:sp>
        <p:nvSpPr>
          <p:cNvPr id="5" name="Text Placeholder 4">
            <a:extLst>
              <a:ext uri="{FF2B5EF4-FFF2-40B4-BE49-F238E27FC236}">
                <a16:creationId xmlns:a16="http://schemas.microsoft.com/office/drawing/2014/main" id="{0A1E202C-967C-4E8F-C64C-1828ABCBA8DC}"/>
              </a:ext>
              <a:ext uri="{C183D7F6-B498-43B3-948B-1728B52AA6E4}">
                <adec:decorative xmlns:adec="http://schemas.microsoft.com/office/drawing/2017/decorative" val="1"/>
              </a:ext>
            </a:extLst>
          </p:cNvPr>
          <p:cNvSpPr>
            <a:spLocks noGrp="1"/>
          </p:cNvSpPr>
          <p:nvPr>
            <p:ph type="body" sz="quarter" idx="11"/>
          </p:nvPr>
        </p:nvSpPr>
        <p:spPr/>
        <p:txBody>
          <a:bodyPr/>
          <a:lstStyle/>
          <a:p>
            <a:endParaRPr lang="en-US"/>
          </a:p>
        </p:txBody>
      </p:sp>
      <p:sp>
        <p:nvSpPr>
          <p:cNvPr id="6" name="Rectangle 5">
            <a:extLst>
              <a:ext uri="{FF2B5EF4-FFF2-40B4-BE49-F238E27FC236}">
                <a16:creationId xmlns:a16="http://schemas.microsoft.com/office/drawing/2014/main" id="{E1357127-A19A-4536-FB34-93E460813D08}"/>
              </a:ext>
            </a:extLst>
          </p:cNvPr>
          <p:cNvSpPr/>
          <p:nvPr/>
        </p:nvSpPr>
        <p:spPr>
          <a:xfrm>
            <a:off x="506593" y="5837895"/>
            <a:ext cx="4260939" cy="650440"/>
          </a:xfrm>
          <a:prstGeom prst="rect">
            <a:avLst/>
          </a:prstGeom>
          <a:gradFill>
            <a:gsLst>
              <a:gs pos="10000">
                <a:srgbClr val="254252"/>
              </a:gs>
              <a:gs pos="90000">
                <a:srgbClr val="00A389"/>
              </a:gs>
            </a:gsLst>
            <a:lin ang="3600000" scaled="0"/>
          </a:gradFill>
          <a:ln>
            <a:noFill/>
            <a:headEnd type="none" w="med" len="med"/>
            <a:tailEnd type="none" w="med" len="med"/>
          </a:ln>
          <a:effectLst>
            <a:outerShdw blurRad="50800" dist="38100" dir="5400000" algn="t"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a:ea typeface="+mn-lt"/>
                <a:cs typeface="Segoe UI"/>
              </a:rPr>
              <a:t>Sentiment analysis automatically surfaces trends across public conversations</a:t>
            </a: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pic>
        <p:nvPicPr>
          <p:cNvPr id="9" name="Picture 8" descr="Screen shot of computer analytics">
            <a:extLst>
              <a:ext uri="{FF2B5EF4-FFF2-40B4-BE49-F238E27FC236}">
                <a16:creationId xmlns:a16="http://schemas.microsoft.com/office/drawing/2014/main" id="{5696B3C1-BF01-C49D-F31E-BC6683CCB645}"/>
              </a:ext>
            </a:extLst>
          </p:cNvPr>
          <p:cNvPicPr>
            <a:picLocks noChangeAspect="1"/>
          </p:cNvPicPr>
          <p:nvPr/>
        </p:nvPicPr>
        <p:blipFill>
          <a:blip r:embed="rId3"/>
          <a:stretch>
            <a:fillRect/>
          </a:stretch>
        </p:blipFill>
        <p:spPr>
          <a:xfrm>
            <a:off x="5431193" y="1184365"/>
            <a:ext cx="5733381" cy="5303970"/>
          </a:xfrm>
          <a:prstGeom prst="rect">
            <a:avLst/>
          </a:prstGeom>
          <a:ln>
            <a:noFill/>
          </a:ln>
          <a:effectLst>
            <a:outerShdw blurRad="190500" algn="tl" rotWithShape="0">
              <a:srgbClr val="000000">
                <a:alpha val="70000"/>
              </a:srgbClr>
            </a:outerShdw>
          </a:effectLst>
        </p:spPr>
      </p:pic>
      <p:sp>
        <p:nvSpPr>
          <p:cNvPr id="8" name="Rectangle: Rounded Corners 7">
            <a:extLst>
              <a:ext uri="{FF2B5EF4-FFF2-40B4-BE49-F238E27FC236}">
                <a16:creationId xmlns:a16="http://schemas.microsoft.com/office/drawing/2014/main" id="{50DA63C8-3615-09E7-F963-500B25F828E7}"/>
              </a:ext>
            </a:extLst>
          </p:cNvPr>
          <p:cNvSpPr/>
          <p:nvPr/>
        </p:nvSpPr>
        <p:spPr bwMode="auto">
          <a:xfrm>
            <a:off x="9109345" y="3602208"/>
            <a:ext cx="2919550" cy="641590"/>
          </a:xfrm>
          <a:prstGeom prst="roundRect">
            <a:avLst>
              <a:gd name="adj" fmla="val 46454"/>
            </a:avLst>
          </a:prstGeom>
          <a:solidFill>
            <a:srgbClr val="FFFFFF"/>
          </a:solidFill>
          <a:ln w="38100">
            <a:solidFill>
              <a:srgbClr val="0078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112" tIns="0" rIns="134112" bIns="0" numCol="1" spcCol="0" rtlCol="0" fromWordArt="0" anchor="ctr" anchorCtr="0" forceAA="0" compatLnSpc="1">
            <a:prstTxWarp prst="textNoShape">
              <a:avLst/>
            </a:prstTxWarp>
            <a:noAutofit/>
          </a:bodyPr>
          <a:lstStyle/>
          <a:p>
            <a:pPr marL="0" marR="0" lvl="0" indent="0" algn="ctr" defTabSz="1367657" rtl="0" eaLnBrk="1" fontAlgn="auto"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81F2C"/>
                </a:solidFill>
                <a:effectLst/>
                <a:uLnTx/>
                <a:uFillTx/>
                <a:latin typeface="Segoe UI"/>
                <a:ea typeface="+mn-ea"/>
                <a:cs typeface="Segoe UI"/>
              </a:rPr>
              <a:t>Only available for leaders and their delegates. </a:t>
            </a: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pic>
        <p:nvPicPr>
          <p:cNvPr id="10" name="Graphic 9" descr="Viva logo">
            <a:extLst>
              <a:ext uri="{FF2B5EF4-FFF2-40B4-BE49-F238E27FC236}">
                <a16:creationId xmlns:a16="http://schemas.microsoft.com/office/drawing/2014/main" id="{76014DAA-5FB2-AAE3-EE8E-22EEE6CD1EF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588705" y="6207397"/>
            <a:ext cx="193403" cy="193403"/>
          </a:xfrm>
          <a:prstGeom prst="rect">
            <a:avLst/>
          </a:prstGeom>
        </p:spPr>
      </p:pic>
    </p:spTree>
    <p:extLst>
      <p:ext uri="{BB962C8B-B14F-4D97-AF65-F5344CB8AC3E}">
        <p14:creationId xmlns:p14="http://schemas.microsoft.com/office/powerpoint/2010/main" val="2118203680"/>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53706-950E-D888-ED3F-BFDB78FF7E19}"/>
              </a:ext>
            </a:extLst>
          </p:cNvPr>
          <p:cNvSpPr>
            <a:spLocks noGrp="1"/>
          </p:cNvSpPr>
          <p:nvPr>
            <p:ph type="title"/>
          </p:nvPr>
        </p:nvSpPr>
        <p:spPr>
          <a:xfrm>
            <a:off x="484958" y="159609"/>
            <a:ext cx="11018520" cy="553998"/>
          </a:xfrm>
        </p:spPr>
        <p:txBody>
          <a:bodyPr/>
          <a:lstStyle/>
          <a:p>
            <a:r>
              <a:rPr lang="en-US"/>
              <a:t>Differences between community &amp; storyline </a:t>
            </a:r>
          </a:p>
        </p:txBody>
      </p:sp>
      <p:sp>
        <p:nvSpPr>
          <p:cNvPr id="20" name="Rectangle 19">
            <a:extLst>
              <a:ext uri="{FF2B5EF4-FFF2-40B4-BE49-F238E27FC236}">
                <a16:creationId xmlns:a16="http://schemas.microsoft.com/office/drawing/2014/main" id="{A4327CCE-9562-4A5E-652D-A0744571814B}"/>
              </a:ext>
              <a:ext uri="{C183D7F6-B498-43B3-948B-1728B52AA6E4}">
                <adec:decorative xmlns:adec="http://schemas.microsoft.com/office/drawing/2017/decorative" val="1"/>
              </a:ext>
            </a:extLst>
          </p:cNvPr>
          <p:cNvSpPr/>
          <p:nvPr/>
        </p:nvSpPr>
        <p:spPr bwMode="auto">
          <a:xfrm>
            <a:off x="137304" y="830823"/>
            <a:ext cx="8920260" cy="5867568"/>
          </a:xfrm>
          <a:prstGeom prst="rect">
            <a:avLst/>
          </a:prstGeom>
          <a:solidFill>
            <a:schemeClr val="bg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aphicFrame>
        <p:nvGraphicFramePr>
          <p:cNvPr id="4" name="Table 3">
            <a:extLst>
              <a:ext uri="{FF2B5EF4-FFF2-40B4-BE49-F238E27FC236}">
                <a16:creationId xmlns:a16="http://schemas.microsoft.com/office/drawing/2014/main" id="{8A1FEB81-B46F-7789-CAC1-18F82FC2C23C}"/>
              </a:ext>
              <a:ext uri="{C183D7F6-B498-43B3-948B-1728B52AA6E4}">
                <adec:decorative xmlns:adec="http://schemas.microsoft.com/office/drawing/2017/decorative" val="0"/>
              </a:ext>
            </a:extLst>
          </p:cNvPr>
          <p:cNvGraphicFramePr>
            <a:graphicFrameLocks noGrp="1"/>
          </p:cNvGraphicFramePr>
          <p:nvPr>
            <p:extLst>
              <p:ext uri="{D42A27DB-BD31-4B8C-83A1-F6EECF244321}">
                <p14:modId xmlns:p14="http://schemas.microsoft.com/office/powerpoint/2010/main" val="353184845"/>
              </p:ext>
            </p:extLst>
          </p:nvPr>
        </p:nvGraphicFramePr>
        <p:xfrm>
          <a:off x="509451" y="1648646"/>
          <a:ext cx="8263890" cy="2103120"/>
        </p:xfrm>
        <a:graphic>
          <a:graphicData uri="http://schemas.openxmlformats.org/drawingml/2006/table">
            <a:tbl>
              <a:tblPr firstRow="1">
                <a:tableStyleId>{5C22544A-7EE6-4342-B048-85BDC9FD1C3A}</a:tableStyleId>
              </a:tblPr>
              <a:tblGrid>
                <a:gridCol w="2754630">
                  <a:extLst>
                    <a:ext uri="{9D8B030D-6E8A-4147-A177-3AD203B41FA5}">
                      <a16:colId xmlns:a16="http://schemas.microsoft.com/office/drawing/2014/main" val="2728577435"/>
                    </a:ext>
                  </a:extLst>
                </a:gridCol>
                <a:gridCol w="2754630">
                  <a:extLst>
                    <a:ext uri="{9D8B030D-6E8A-4147-A177-3AD203B41FA5}">
                      <a16:colId xmlns:a16="http://schemas.microsoft.com/office/drawing/2014/main" val="896553769"/>
                    </a:ext>
                  </a:extLst>
                </a:gridCol>
                <a:gridCol w="2754630">
                  <a:extLst>
                    <a:ext uri="{9D8B030D-6E8A-4147-A177-3AD203B41FA5}">
                      <a16:colId xmlns:a16="http://schemas.microsoft.com/office/drawing/2014/main" val="2915477411"/>
                    </a:ext>
                  </a:extLst>
                </a:gridCol>
              </a:tblGrid>
              <a:tr h="439430">
                <a:tc>
                  <a:txBody>
                    <a:bodyPr/>
                    <a:lstStyle/>
                    <a:p>
                      <a:pPr algn="ctr"/>
                      <a:r>
                        <a:rPr lang="en-US" sz="1400" b="0">
                          <a:solidFill>
                            <a:schemeClr val="tx2"/>
                          </a:solidFill>
                        </a:rPr>
                        <a:t>All full-time employees</a:t>
                      </a:r>
                    </a:p>
                  </a:txBody>
                  <a:tcPr anchor="ctr">
                    <a:solidFill>
                      <a:schemeClr val="accent2">
                        <a:lumMod val="40000"/>
                        <a:lumOff val="60000"/>
                      </a:schemeClr>
                    </a:solidFill>
                  </a:tcPr>
                </a:tc>
                <a:tc>
                  <a:txBody>
                    <a:bodyPr/>
                    <a:lstStyle/>
                    <a:p>
                      <a:pPr algn="ctr"/>
                      <a:r>
                        <a:rPr lang="en-US" sz="1400" b="0">
                          <a:solidFill>
                            <a:schemeClr val="tx2"/>
                          </a:solidFill>
                        </a:rPr>
                        <a:t>Leader defined audiences + followers</a:t>
                      </a:r>
                    </a:p>
                  </a:txBody>
                  <a:tcPr anchor="ctr">
                    <a:solidFill>
                      <a:schemeClr val="accent1">
                        <a:lumMod val="40000"/>
                        <a:lumOff val="60000"/>
                      </a:schemeClr>
                    </a:solidFill>
                  </a:tcPr>
                </a:tc>
                <a:tc>
                  <a:txBody>
                    <a:bodyPr/>
                    <a:lstStyle/>
                    <a:p>
                      <a:pPr algn="ctr"/>
                      <a:r>
                        <a:rPr lang="en-US" sz="1400" b="0" dirty="0">
                          <a:solidFill>
                            <a:schemeClr val="tx2"/>
                          </a:solidFill>
                        </a:rPr>
                        <a:t>Org employees</a:t>
                      </a:r>
                    </a:p>
                  </a:txBody>
                  <a:tcPr anchor="ctr">
                    <a:solidFill>
                      <a:schemeClr val="accent4">
                        <a:lumMod val="40000"/>
                        <a:lumOff val="60000"/>
                      </a:schemeClr>
                    </a:solidFill>
                  </a:tcPr>
                </a:tc>
                <a:extLst>
                  <a:ext uri="{0D108BD9-81ED-4DB2-BD59-A6C34878D82A}">
                    <a16:rowId xmlns:a16="http://schemas.microsoft.com/office/drawing/2014/main" val="1933877925"/>
                  </a:ext>
                </a:extLst>
              </a:tr>
              <a:tr h="970552">
                <a:tc>
                  <a:txBody>
                    <a:bodyPr/>
                    <a:lstStyle/>
                    <a:p>
                      <a:pPr marL="285750" indent="-285750">
                        <a:buFont typeface="Arial" panose="020B0604020202020204" pitchFamily="34" charset="0"/>
                        <a:buChar char="•"/>
                      </a:pPr>
                      <a:r>
                        <a:rPr lang="en-US" sz="1400"/>
                        <a:t>Company-wide urgent/important news</a:t>
                      </a:r>
                    </a:p>
                    <a:p>
                      <a:pPr marL="285750" indent="-285750">
                        <a:buFont typeface="Arial" panose="020B0604020202020204" pitchFamily="34" charset="0"/>
                        <a:buChar char="•"/>
                      </a:pPr>
                      <a:r>
                        <a:rPr lang="en-US" sz="1400"/>
                        <a:t>Ongoing news applicable to all company</a:t>
                      </a:r>
                    </a:p>
                  </a:txBody>
                  <a:tcPr>
                    <a:solidFill>
                      <a:schemeClr val="accent2">
                        <a:lumMod val="40000"/>
                        <a:lumOff val="60000"/>
                      </a:schemeClr>
                    </a:solidFill>
                  </a:tcPr>
                </a:tc>
                <a:tc>
                  <a:txBody>
                    <a:bodyPr/>
                    <a:lstStyle/>
                    <a:p>
                      <a:pPr marL="285750" indent="-285750">
                        <a:buFont typeface="Arial" panose="020B0604020202020204" pitchFamily="34" charset="0"/>
                        <a:buChar char="•"/>
                      </a:pPr>
                      <a:r>
                        <a:rPr lang="en-US" sz="1400"/>
                        <a:t>Resharing, cascade messaging </a:t>
                      </a:r>
                    </a:p>
                    <a:p>
                      <a:pPr marL="285750" indent="-285750">
                        <a:buFont typeface="Arial" panose="020B0604020202020204" pitchFamily="34" charset="0"/>
                        <a:buChar char="•"/>
                      </a:pPr>
                      <a:r>
                        <a:rPr lang="en-US" sz="1400"/>
                        <a:t>Thought leadership</a:t>
                      </a:r>
                    </a:p>
                    <a:p>
                      <a:pPr marL="285750" marR="0" lvl="0" indent="-2857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a:t>Delegate posting </a:t>
                      </a:r>
                    </a:p>
                    <a:p>
                      <a:pPr marL="285750" marR="0" lvl="0" indent="-2857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a:t>Audience analytics</a:t>
                      </a:r>
                    </a:p>
                    <a:p>
                      <a:pPr marL="285750" marR="0" lvl="0" indent="-2857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a:t>Announcements </a:t>
                      </a:r>
                    </a:p>
                  </a:txBody>
                  <a:tcPr>
                    <a:solidFill>
                      <a:schemeClr val="accent1">
                        <a:lumMod val="40000"/>
                        <a:lumOff val="60000"/>
                      </a:schemeClr>
                    </a:solidFill>
                  </a:tcPr>
                </a:tc>
                <a:tc>
                  <a:txBody>
                    <a:bodyPr/>
                    <a:lstStyle/>
                    <a:p>
                      <a:pPr marL="285750" indent="-285750">
                        <a:buFont typeface="Arial" panose="020B0604020202020204" pitchFamily="34" charset="0"/>
                        <a:buChar char="•"/>
                      </a:pPr>
                      <a:r>
                        <a:rPr lang="en-US" sz="1400" dirty="0"/>
                        <a:t>Connect across your department</a:t>
                      </a:r>
                    </a:p>
                    <a:p>
                      <a:pPr marL="285750" indent="-285750">
                        <a:buFont typeface="Arial" panose="020B0604020202020204" pitchFamily="34" charset="0"/>
                        <a:buChar char="•"/>
                      </a:pPr>
                      <a:r>
                        <a:rPr lang="en-US" sz="1400" dirty="0"/>
                        <a:t>Org-wide urgent news, events</a:t>
                      </a:r>
                    </a:p>
                    <a:p>
                      <a:pPr marL="285750" indent="-285750">
                        <a:buFont typeface="Arial" panose="020B0604020202020204" pitchFamily="34" charset="0"/>
                        <a:buChar char="•"/>
                      </a:pPr>
                      <a:r>
                        <a:rPr lang="en-US" sz="1400" dirty="0"/>
                        <a:t>Content that needs to come from a leader voice related ONLY to that community </a:t>
                      </a:r>
                    </a:p>
                  </a:txBody>
                  <a:tcPr>
                    <a:solidFill>
                      <a:schemeClr val="accent4">
                        <a:lumMod val="40000"/>
                        <a:lumOff val="60000"/>
                      </a:schemeClr>
                    </a:solidFill>
                  </a:tcPr>
                </a:tc>
                <a:extLst>
                  <a:ext uri="{0D108BD9-81ED-4DB2-BD59-A6C34878D82A}">
                    <a16:rowId xmlns:a16="http://schemas.microsoft.com/office/drawing/2014/main" val="3175327320"/>
                  </a:ext>
                </a:extLst>
              </a:tr>
            </a:tbl>
          </a:graphicData>
        </a:graphic>
      </p:graphicFrame>
      <p:sp>
        <p:nvSpPr>
          <p:cNvPr id="5" name="TextBox 4">
            <a:extLst>
              <a:ext uri="{FF2B5EF4-FFF2-40B4-BE49-F238E27FC236}">
                <a16:creationId xmlns:a16="http://schemas.microsoft.com/office/drawing/2014/main" id="{E2D40449-DD7F-7EF7-44A8-583268F4C470}"/>
              </a:ext>
            </a:extLst>
          </p:cNvPr>
          <p:cNvSpPr txBox="1"/>
          <p:nvPr/>
        </p:nvSpPr>
        <p:spPr>
          <a:xfrm>
            <a:off x="355419" y="979410"/>
            <a:ext cx="2903764" cy="553998"/>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49C5B1">
                    <a:lumMod val="75000"/>
                  </a:srgbClr>
                </a:solidFill>
                <a:effectLst/>
                <a:uLnTx/>
                <a:uFillTx/>
                <a:latin typeface="Segoe UI Semibold"/>
                <a:ea typeface="+mn-ea"/>
                <a:cs typeface="+mn-cs"/>
              </a:rPr>
              <a:t>Company-wide </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49C5B1">
                    <a:lumMod val="75000"/>
                  </a:srgbClr>
                </a:solidFill>
                <a:effectLst/>
                <a:uLnTx/>
                <a:uFillTx/>
                <a:latin typeface="Segoe UI Semibold"/>
                <a:ea typeface="+mn-ea"/>
                <a:cs typeface="+mn-cs"/>
              </a:rPr>
              <a:t>Community</a:t>
            </a:r>
          </a:p>
        </p:txBody>
      </p:sp>
      <p:sp>
        <p:nvSpPr>
          <p:cNvPr id="6" name="TextBox 5">
            <a:extLst>
              <a:ext uri="{FF2B5EF4-FFF2-40B4-BE49-F238E27FC236}">
                <a16:creationId xmlns:a16="http://schemas.microsoft.com/office/drawing/2014/main" id="{85CD2342-DB66-6866-6F75-35DC5339AE18}"/>
              </a:ext>
            </a:extLst>
          </p:cNvPr>
          <p:cNvSpPr txBox="1"/>
          <p:nvPr/>
        </p:nvSpPr>
        <p:spPr>
          <a:xfrm>
            <a:off x="3801291" y="1104294"/>
            <a:ext cx="2460171" cy="276999"/>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78D4">
                    <a:lumMod val="75000"/>
                  </a:srgbClr>
                </a:solidFill>
                <a:effectLst/>
                <a:uLnTx/>
                <a:uFillTx/>
                <a:latin typeface="Segoe UI Semibold"/>
                <a:ea typeface="+mn-ea"/>
                <a:cs typeface="+mn-cs"/>
              </a:rPr>
              <a:t>Leader Storyline</a:t>
            </a:r>
          </a:p>
        </p:txBody>
      </p:sp>
      <p:sp>
        <p:nvSpPr>
          <p:cNvPr id="7" name="TextBox 6">
            <a:extLst>
              <a:ext uri="{FF2B5EF4-FFF2-40B4-BE49-F238E27FC236}">
                <a16:creationId xmlns:a16="http://schemas.microsoft.com/office/drawing/2014/main" id="{A8AB2AD3-083C-AAA1-EC48-F05D906EB27A}"/>
              </a:ext>
            </a:extLst>
          </p:cNvPr>
          <p:cNvSpPr txBox="1"/>
          <p:nvPr/>
        </p:nvSpPr>
        <p:spPr>
          <a:xfrm>
            <a:off x="5810868" y="935018"/>
            <a:ext cx="3031672" cy="553998"/>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A446F">
                    <a:lumMod val="75000"/>
                  </a:srgbClr>
                </a:solidFill>
                <a:effectLst/>
                <a:uLnTx/>
                <a:uFillTx/>
                <a:latin typeface="Segoe UI Semibold"/>
                <a:ea typeface="+mn-ea"/>
                <a:cs typeface="+mn-cs"/>
              </a:rPr>
              <a:t>Org-specific </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A446F">
                    <a:lumMod val="75000"/>
                  </a:srgbClr>
                </a:solidFill>
                <a:effectLst/>
                <a:uLnTx/>
                <a:uFillTx/>
                <a:latin typeface="Segoe UI Semibold"/>
                <a:ea typeface="+mn-ea"/>
                <a:cs typeface="+mn-cs"/>
              </a:rPr>
              <a:t>Community</a:t>
            </a:r>
          </a:p>
        </p:txBody>
      </p:sp>
      <p:sp>
        <p:nvSpPr>
          <p:cNvPr id="8" name="TextBox 7">
            <a:extLst>
              <a:ext uri="{FF2B5EF4-FFF2-40B4-BE49-F238E27FC236}">
                <a16:creationId xmlns:a16="http://schemas.microsoft.com/office/drawing/2014/main" id="{311C1ED6-F2DF-2A41-47F9-4C23F11C27F0}"/>
              </a:ext>
            </a:extLst>
          </p:cNvPr>
          <p:cNvSpPr txBox="1"/>
          <p:nvPr/>
        </p:nvSpPr>
        <p:spPr>
          <a:xfrm>
            <a:off x="9750514" y="1041514"/>
            <a:ext cx="1690860" cy="276999"/>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8661C5">
                    <a:lumMod val="75000"/>
                  </a:srgbClr>
                </a:solidFill>
                <a:effectLst/>
                <a:uLnTx/>
                <a:uFillTx/>
                <a:latin typeface="Segoe UI Semibold"/>
                <a:ea typeface="+mn-ea"/>
                <a:cs typeface="+mn-cs"/>
              </a:rPr>
              <a:t>My Storyline</a:t>
            </a:r>
          </a:p>
        </p:txBody>
      </p:sp>
      <p:graphicFrame>
        <p:nvGraphicFramePr>
          <p:cNvPr id="3" name="Table 2">
            <a:extLst>
              <a:ext uri="{FF2B5EF4-FFF2-40B4-BE49-F238E27FC236}">
                <a16:creationId xmlns:a16="http://schemas.microsoft.com/office/drawing/2014/main" id="{76F03DBE-F7A5-F9C5-A00D-9032435E9BDF}"/>
              </a:ext>
            </a:extLst>
          </p:cNvPr>
          <p:cNvGraphicFramePr>
            <a:graphicFrameLocks noGrp="1"/>
          </p:cNvGraphicFramePr>
          <p:nvPr>
            <p:extLst>
              <p:ext uri="{D42A27DB-BD31-4B8C-83A1-F6EECF244321}">
                <p14:modId xmlns:p14="http://schemas.microsoft.com/office/powerpoint/2010/main" val="1054991170"/>
              </p:ext>
            </p:extLst>
          </p:nvPr>
        </p:nvGraphicFramePr>
        <p:xfrm>
          <a:off x="509451" y="4119478"/>
          <a:ext cx="8286206" cy="2377440"/>
        </p:xfrm>
        <a:graphic>
          <a:graphicData uri="http://schemas.openxmlformats.org/drawingml/2006/table">
            <a:tbl>
              <a:tblPr firstRow="1">
                <a:tableStyleId>{5C22544A-7EE6-4342-B048-85BDC9FD1C3A}</a:tableStyleId>
              </a:tblPr>
              <a:tblGrid>
                <a:gridCol w="1515292">
                  <a:extLst>
                    <a:ext uri="{9D8B030D-6E8A-4147-A177-3AD203B41FA5}">
                      <a16:colId xmlns:a16="http://schemas.microsoft.com/office/drawing/2014/main" val="3137943816"/>
                    </a:ext>
                  </a:extLst>
                </a:gridCol>
                <a:gridCol w="1289957">
                  <a:extLst>
                    <a:ext uri="{9D8B030D-6E8A-4147-A177-3AD203B41FA5}">
                      <a16:colId xmlns:a16="http://schemas.microsoft.com/office/drawing/2014/main" val="1603055041"/>
                    </a:ext>
                  </a:extLst>
                </a:gridCol>
                <a:gridCol w="1426029">
                  <a:extLst>
                    <a:ext uri="{9D8B030D-6E8A-4147-A177-3AD203B41FA5}">
                      <a16:colId xmlns:a16="http://schemas.microsoft.com/office/drawing/2014/main" val="2666856553"/>
                    </a:ext>
                  </a:extLst>
                </a:gridCol>
                <a:gridCol w="1295400">
                  <a:extLst>
                    <a:ext uri="{9D8B030D-6E8A-4147-A177-3AD203B41FA5}">
                      <a16:colId xmlns:a16="http://schemas.microsoft.com/office/drawing/2014/main" val="1068735005"/>
                    </a:ext>
                  </a:extLst>
                </a:gridCol>
                <a:gridCol w="1475014">
                  <a:extLst>
                    <a:ext uri="{9D8B030D-6E8A-4147-A177-3AD203B41FA5}">
                      <a16:colId xmlns:a16="http://schemas.microsoft.com/office/drawing/2014/main" val="782623479"/>
                    </a:ext>
                  </a:extLst>
                </a:gridCol>
                <a:gridCol w="1284514">
                  <a:extLst>
                    <a:ext uri="{9D8B030D-6E8A-4147-A177-3AD203B41FA5}">
                      <a16:colId xmlns:a16="http://schemas.microsoft.com/office/drawing/2014/main" val="1955766610"/>
                    </a:ext>
                  </a:extLst>
                </a:gridCol>
              </a:tblGrid>
              <a:tr h="970552">
                <a:tc>
                  <a:txBody>
                    <a:bodyPr/>
                    <a:lstStyle/>
                    <a:p>
                      <a:pPr marL="171450" indent="-171450">
                        <a:buFont typeface="Arial" panose="020B0604020202020204" pitchFamily="34" charset="0"/>
                        <a:buChar char="•"/>
                      </a:pPr>
                      <a:r>
                        <a:rPr lang="en-US" sz="1000" b="0">
                          <a:solidFill>
                            <a:schemeClr val="tx2"/>
                          </a:solidFill>
                        </a:rPr>
                        <a:t>Triggers notification in Teams &amp; Outlook</a:t>
                      </a:r>
                    </a:p>
                    <a:p>
                      <a:pPr marL="171450" indent="-171450">
                        <a:buFont typeface="Arial" panose="020B0604020202020204" pitchFamily="34" charset="0"/>
                        <a:buChar char="•"/>
                      </a:pPr>
                      <a:r>
                        <a:rPr lang="en-US" sz="1000" b="0">
                          <a:solidFill>
                            <a:schemeClr val="tx2"/>
                          </a:solidFill>
                        </a:rPr>
                        <a:t>Visible to community members </a:t>
                      </a:r>
                    </a:p>
                    <a:p>
                      <a:pPr marL="171450" indent="-171450">
                        <a:buFont typeface="Arial" panose="020B0604020202020204" pitchFamily="34" charset="0"/>
                        <a:buChar char="•"/>
                      </a:pPr>
                      <a:r>
                        <a:rPr lang="en-US" sz="1000" b="0">
                          <a:solidFill>
                            <a:schemeClr val="tx2"/>
                          </a:solidFill>
                        </a:rPr>
                        <a:t>Community members can react &amp; comment</a:t>
                      </a:r>
                    </a:p>
                    <a:p>
                      <a:pPr marL="171450" indent="-171450">
                        <a:buFont typeface="Arial" panose="020B0604020202020204" pitchFamily="34" charset="0"/>
                        <a:buChar char="•"/>
                      </a:pPr>
                      <a:r>
                        <a:rPr lang="en-US" sz="1000" b="0">
                          <a:solidFill>
                            <a:schemeClr val="tx2"/>
                          </a:solidFill>
                        </a:rPr>
                        <a:t>Can override community members settings and send as priority </a:t>
                      </a:r>
                    </a:p>
                  </a:txBody>
                  <a:tcPr>
                    <a:solidFill>
                      <a:schemeClr val="accent2">
                        <a:lumMod val="40000"/>
                        <a:lumOff val="60000"/>
                      </a:schemeClr>
                    </a:solidFill>
                  </a:tcPr>
                </a:tc>
                <a:tc>
                  <a:txBody>
                    <a:bodyPr/>
                    <a:lstStyle/>
                    <a:p>
                      <a:pPr marL="171450" indent="-171450">
                        <a:buFont typeface="Arial" panose="020B0604020202020204" pitchFamily="34" charset="0"/>
                        <a:buChar char="•"/>
                      </a:pPr>
                      <a:r>
                        <a:rPr lang="en-US" sz="1000" b="0">
                          <a:solidFill>
                            <a:schemeClr val="tx2"/>
                          </a:solidFill>
                        </a:rPr>
                        <a:t>Visible to community members</a:t>
                      </a:r>
                    </a:p>
                    <a:p>
                      <a:pPr marL="171450" indent="-171450">
                        <a:buFont typeface="Arial" panose="020B0604020202020204" pitchFamily="34" charset="0"/>
                        <a:buChar char="•"/>
                      </a:pPr>
                      <a:r>
                        <a:rPr lang="en-US" sz="1000" b="0">
                          <a:solidFill>
                            <a:schemeClr val="tx2"/>
                          </a:solidFill>
                        </a:rPr>
                        <a:t>Community members can react &amp; comment</a:t>
                      </a:r>
                    </a:p>
                    <a:p>
                      <a:pPr marL="171450" indent="-171450">
                        <a:buFont typeface="Arial" panose="020B0604020202020204" pitchFamily="34" charset="0"/>
                        <a:buChar char="•"/>
                      </a:pPr>
                      <a:r>
                        <a:rPr lang="en-US" sz="1000" b="0">
                          <a:solidFill>
                            <a:schemeClr val="tx2"/>
                          </a:solidFill>
                        </a:rPr>
                        <a:t>If private, ONLY members can participate </a:t>
                      </a:r>
                    </a:p>
                    <a:p>
                      <a:pPr marL="171450" indent="-171450">
                        <a:buFont typeface="Arial" panose="020B0604020202020204" pitchFamily="34" charset="0"/>
                        <a:buChar char="•"/>
                      </a:pPr>
                      <a:endParaRPr lang="en-US" sz="1000" b="0">
                        <a:solidFill>
                          <a:schemeClr val="tx2"/>
                        </a:solidFill>
                      </a:endParaRPr>
                    </a:p>
                  </a:txBody>
                  <a:tcPr>
                    <a:solidFill>
                      <a:schemeClr val="accent2">
                        <a:lumMod val="40000"/>
                        <a:lumOff val="60000"/>
                      </a:schemeClr>
                    </a:solidFill>
                  </a:tcPr>
                </a:tc>
                <a:tc>
                  <a:txBody>
                    <a:bodyPr/>
                    <a:lstStyle/>
                    <a:p>
                      <a:pPr marL="171450" marR="0" lvl="0" indent="-1714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a:solidFill>
                            <a:schemeClr val="tx2"/>
                          </a:solidFill>
                        </a:rPr>
                        <a:t>Specify notification in Teams &amp; Outlook</a:t>
                      </a:r>
                    </a:p>
                    <a:p>
                      <a:pPr marL="171450" indent="-171450">
                        <a:buFont typeface="Arial" panose="020B0604020202020204" pitchFamily="34" charset="0"/>
                        <a:buChar char="•"/>
                      </a:pPr>
                      <a:r>
                        <a:rPr lang="en-US" sz="1000" b="0">
                          <a:solidFill>
                            <a:schemeClr val="tx2"/>
                          </a:solidFill>
                        </a:rPr>
                        <a:t>Audience members can react &amp; comment</a:t>
                      </a:r>
                    </a:p>
                    <a:p>
                      <a:pPr marL="171450" indent="-171450">
                        <a:buFont typeface="Arial" panose="020B0604020202020204" pitchFamily="34" charset="0"/>
                        <a:buChar char="•"/>
                      </a:pPr>
                      <a:r>
                        <a:rPr lang="en-US" sz="1000" b="0">
                          <a:solidFill>
                            <a:schemeClr val="tx2"/>
                          </a:solidFill>
                        </a:rPr>
                        <a:t>Urgent to specified audience</a:t>
                      </a:r>
                    </a:p>
                  </a:txBody>
                  <a:tcPr>
                    <a:solidFill>
                      <a:schemeClr val="accent1">
                        <a:lumMod val="40000"/>
                        <a:lumOff val="60000"/>
                      </a:schemeClr>
                    </a:solidFill>
                  </a:tcPr>
                </a:tc>
                <a:tc>
                  <a:txBody>
                    <a:bodyPr/>
                    <a:lstStyle/>
                    <a:p>
                      <a:pPr marL="171450" marR="0" lvl="0" indent="-1714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a:solidFill>
                            <a:schemeClr val="tx2"/>
                          </a:solidFill>
                        </a:rPr>
                        <a:t>Audience members can react &amp; comment</a:t>
                      </a:r>
                    </a:p>
                    <a:p>
                      <a:pPr marL="171450" marR="0" lvl="0" indent="-1714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a:solidFill>
                            <a:schemeClr val="tx2"/>
                          </a:solidFill>
                        </a:rPr>
                        <a:t>All posts are public</a:t>
                      </a:r>
                    </a:p>
                    <a:p>
                      <a:pPr marL="171450" indent="-171450">
                        <a:buFont typeface="Arial" panose="020B0604020202020204" pitchFamily="34" charset="0"/>
                        <a:buChar char="•"/>
                      </a:pPr>
                      <a:endParaRPr lang="en-US" sz="1000" b="0">
                        <a:solidFill>
                          <a:schemeClr val="tx2"/>
                        </a:solidFill>
                      </a:endParaRPr>
                    </a:p>
                  </a:txBody>
                  <a:tcPr>
                    <a:solidFill>
                      <a:schemeClr val="accent1">
                        <a:lumMod val="40000"/>
                        <a:lumOff val="60000"/>
                      </a:schemeClr>
                    </a:solidFill>
                  </a:tcPr>
                </a:tc>
                <a:tc>
                  <a:txBody>
                    <a:bodyPr/>
                    <a:lstStyle/>
                    <a:p>
                      <a:pPr marL="171450" indent="-171450">
                        <a:buFont typeface="Arial" panose="020B0604020202020204" pitchFamily="34" charset="0"/>
                        <a:buChar char="•"/>
                      </a:pPr>
                      <a:r>
                        <a:rPr lang="en-US" sz="1000" b="0">
                          <a:solidFill>
                            <a:schemeClr val="tx2"/>
                          </a:solidFill>
                        </a:rPr>
                        <a:t>Triggers notification in Teams &amp; Outlook</a:t>
                      </a:r>
                    </a:p>
                    <a:p>
                      <a:pPr marL="171450" indent="-171450">
                        <a:buFont typeface="Arial" panose="020B0604020202020204" pitchFamily="34" charset="0"/>
                        <a:buChar char="•"/>
                      </a:pPr>
                      <a:r>
                        <a:rPr lang="en-US" sz="1000" b="0">
                          <a:solidFill>
                            <a:schemeClr val="tx2"/>
                          </a:solidFill>
                        </a:rPr>
                        <a:t>Visible to community members, can be set up as a dynamic group membership</a:t>
                      </a:r>
                    </a:p>
                    <a:p>
                      <a:pPr marL="171450" indent="-171450">
                        <a:buFont typeface="Arial" panose="020B0604020202020204" pitchFamily="34" charset="0"/>
                        <a:buChar char="•"/>
                      </a:pPr>
                      <a:r>
                        <a:rPr lang="en-US" sz="1000" b="0">
                          <a:solidFill>
                            <a:schemeClr val="tx2"/>
                          </a:solidFill>
                        </a:rPr>
                        <a:t>Audience members can react &amp; comment</a:t>
                      </a:r>
                    </a:p>
                    <a:p>
                      <a:pPr marL="171450" indent="-171450">
                        <a:buFont typeface="Arial" panose="020B0604020202020204" pitchFamily="34" charset="0"/>
                        <a:buChar char="•"/>
                      </a:pPr>
                      <a:r>
                        <a:rPr lang="en-US" sz="1000" b="0">
                          <a:solidFill>
                            <a:schemeClr val="tx2"/>
                          </a:solidFill>
                        </a:rPr>
                        <a:t>Can override community members settings and send as priority </a:t>
                      </a:r>
                    </a:p>
                  </a:txBody>
                  <a:tcPr>
                    <a:solidFill>
                      <a:schemeClr val="accent4">
                        <a:lumMod val="40000"/>
                        <a:lumOff val="60000"/>
                      </a:schemeClr>
                    </a:solidFill>
                  </a:tcPr>
                </a:tc>
                <a:tc>
                  <a:txBody>
                    <a:bodyPr/>
                    <a:lstStyle/>
                    <a:p>
                      <a:pPr marL="171450" indent="-171450">
                        <a:buFont typeface="Arial" panose="020B0604020202020204" pitchFamily="34" charset="0"/>
                        <a:buChar char="•"/>
                      </a:pPr>
                      <a:r>
                        <a:rPr lang="en-US" sz="1000" b="0" dirty="0">
                          <a:solidFill>
                            <a:schemeClr val="tx2"/>
                          </a:solidFill>
                        </a:rPr>
                        <a:t>Visible to FTE audience</a:t>
                      </a:r>
                    </a:p>
                    <a:p>
                      <a:pPr marL="171450" indent="-171450">
                        <a:buFont typeface="Arial" panose="020B0604020202020204" pitchFamily="34" charset="0"/>
                        <a:buChar char="•"/>
                      </a:pPr>
                      <a:r>
                        <a:rPr lang="en-US" sz="1000" b="0" dirty="0">
                          <a:solidFill>
                            <a:schemeClr val="tx2"/>
                          </a:solidFill>
                        </a:rPr>
                        <a:t>Audience members can react &amp; comment</a:t>
                      </a:r>
                    </a:p>
                    <a:p>
                      <a:endParaRPr lang="en-US" sz="1000" b="0" dirty="0">
                        <a:solidFill>
                          <a:schemeClr val="tx2"/>
                        </a:solidFill>
                      </a:endParaRPr>
                    </a:p>
                  </a:txBody>
                  <a:tcPr>
                    <a:solidFill>
                      <a:schemeClr val="accent4">
                        <a:lumMod val="40000"/>
                        <a:lumOff val="60000"/>
                      </a:schemeClr>
                    </a:solidFill>
                  </a:tcPr>
                </a:tc>
                <a:extLst>
                  <a:ext uri="{0D108BD9-81ED-4DB2-BD59-A6C34878D82A}">
                    <a16:rowId xmlns:a16="http://schemas.microsoft.com/office/drawing/2014/main" val="1330069155"/>
                  </a:ext>
                </a:extLst>
              </a:tr>
            </a:tbl>
          </a:graphicData>
        </a:graphic>
      </p:graphicFrame>
      <p:sp>
        <p:nvSpPr>
          <p:cNvPr id="9" name="TextBox 8">
            <a:extLst>
              <a:ext uri="{FF2B5EF4-FFF2-40B4-BE49-F238E27FC236}">
                <a16:creationId xmlns:a16="http://schemas.microsoft.com/office/drawing/2014/main" id="{70FDD6D5-3010-EDA4-91F8-1767943745FF}"/>
              </a:ext>
            </a:extLst>
          </p:cNvPr>
          <p:cNvSpPr txBox="1"/>
          <p:nvPr/>
        </p:nvSpPr>
        <p:spPr>
          <a:xfrm rot="16200000">
            <a:off x="-816429" y="4523718"/>
            <a:ext cx="2215243" cy="307777"/>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UI"/>
                <a:ea typeface="+mn-ea"/>
                <a:cs typeface="+mn-cs"/>
              </a:rPr>
              <a:t>Notifications</a:t>
            </a:r>
          </a:p>
        </p:txBody>
      </p:sp>
      <p:sp>
        <p:nvSpPr>
          <p:cNvPr id="10" name="TextBox 9">
            <a:extLst>
              <a:ext uri="{FF2B5EF4-FFF2-40B4-BE49-F238E27FC236}">
                <a16:creationId xmlns:a16="http://schemas.microsoft.com/office/drawing/2014/main" id="{A51059FA-3877-B858-9653-1E35F9C27382}"/>
              </a:ext>
            </a:extLst>
          </p:cNvPr>
          <p:cNvSpPr txBox="1"/>
          <p:nvPr/>
        </p:nvSpPr>
        <p:spPr>
          <a:xfrm>
            <a:off x="2354435" y="3865967"/>
            <a:ext cx="1926771" cy="215444"/>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mn-cs"/>
              </a:rPr>
              <a:t>Post</a:t>
            </a:r>
          </a:p>
        </p:txBody>
      </p:sp>
      <p:sp>
        <p:nvSpPr>
          <p:cNvPr id="11" name="TextBox 10">
            <a:extLst>
              <a:ext uri="{FF2B5EF4-FFF2-40B4-BE49-F238E27FC236}">
                <a16:creationId xmlns:a16="http://schemas.microsoft.com/office/drawing/2014/main" id="{F302A357-5CAD-7C11-6779-0AB67E13A18F}"/>
              </a:ext>
            </a:extLst>
          </p:cNvPr>
          <p:cNvSpPr txBox="1"/>
          <p:nvPr/>
        </p:nvSpPr>
        <p:spPr>
          <a:xfrm>
            <a:off x="648134" y="3834601"/>
            <a:ext cx="1926771" cy="215444"/>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mn-cs"/>
              </a:rPr>
              <a:t>Announcement</a:t>
            </a:r>
          </a:p>
        </p:txBody>
      </p:sp>
      <p:sp>
        <p:nvSpPr>
          <p:cNvPr id="12" name="TextBox 11">
            <a:extLst>
              <a:ext uri="{FF2B5EF4-FFF2-40B4-BE49-F238E27FC236}">
                <a16:creationId xmlns:a16="http://schemas.microsoft.com/office/drawing/2014/main" id="{35CE7023-9FDB-769A-6F8C-478F5076EB75}"/>
              </a:ext>
            </a:extLst>
          </p:cNvPr>
          <p:cNvSpPr txBox="1"/>
          <p:nvPr/>
        </p:nvSpPr>
        <p:spPr>
          <a:xfrm>
            <a:off x="3349459" y="3870502"/>
            <a:ext cx="1926771" cy="215444"/>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mn-cs"/>
              </a:rPr>
              <a:t>Announcement</a:t>
            </a:r>
          </a:p>
        </p:txBody>
      </p:sp>
      <p:sp>
        <p:nvSpPr>
          <p:cNvPr id="13" name="TextBox 12">
            <a:extLst>
              <a:ext uri="{FF2B5EF4-FFF2-40B4-BE49-F238E27FC236}">
                <a16:creationId xmlns:a16="http://schemas.microsoft.com/office/drawing/2014/main" id="{73FF2139-B8EA-32F3-9F5D-0E9D0DCFA673}"/>
              </a:ext>
            </a:extLst>
          </p:cNvPr>
          <p:cNvSpPr txBox="1"/>
          <p:nvPr/>
        </p:nvSpPr>
        <p:spPr>
          <a:xfrm>
            <a:off x="6096000" y="3870502"/>
            <a:ext cx="1926771" cy="215444"/>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mn-cs"/>
              </a:rPr>
              <a:t>Announcement</a:t>
            </a:r>
          </a:p>
        </p:txBody>
      </p:sp>
      <p:sp>
        <p:nvSpPr>
          <p:cNvPr id="14" name="TextBox 13">
            <a:extLst>
              <a:ext uri="{FF2B5EF4-FFF2-40B4-BE49-F238E27FC236}">
                <a16:creationId xmlns:a16="http://schemas.microsoft.com/office/drawing/2014/main" id="{64B1D9EB-B5DB-50D0-A1CC-8D1C3A1D48E1}"/>
              </a:ext>
            </a:extLst>
          </p:cNvPr>
          <p:cNvSpPr txBox="1"/>
          <p:nvPr/>
        </p:nvSpPr>
        <p:spPr>
          <a:xfrm>
            <a:off x="9373654" y="3851469"/>
            <a:ext cx="1035040" cy="215444"/>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mn-cs"/>
              </a:rPr>
              <a:t>Notifications</a:t>
            </a:r>
          </a:p>
        </p:txBody>
      </p:sp>
      <p:sp>
        <p:nvSpPr>
          <p:cNvPr id="15" name="TextBox 14">
            <a:extLst>
              <a:ext uri="{FF2B5EF4-FFF2-40B4-BE49-F238E27FC236}">
                <a16:creationId xmlns:a16="http://schemas.microsoft.com/office/drawing/2014/main" id="{72E6AE3C-80A4-BC9C-68F9-0831E9B40D1C}"/>
              </a:ext>
            </a:extLst>
          </p:cNvPr>
          <p:cNvSpPr txBox="1"/>
          <p:nvPr/>
        </p:nvSpPr>
        <p:spPr>
          <a:xfrm>
            <a:off x="5101010" y="3865967"/>
            <a:ext cx="1926771" cy="215444"/>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mn-cs"/>
              </a:rPr>
              <a:t>Post</a:t>
            </a:r>
          </a:p>
        </p:txBody>
      </p:sp>
      <p:sp>
        <p:nvSpPr>
          <p:cNvPr id="16" name="TextBox 15">
            <a:extLst>
              <a:ext uri="{FF2B5EF4-FFF2-40B4-BE49-F238E27FC236}">
                <a16:creationId xmlns:a16="http://schemas.microsoft.com/office/drawing/2014/main" id="{655E871E-1F21-43BC-2CA6-CB706BE41484}"/>
              </a:ext>
            </a:extLst>
          </p:cNvPr>
          <p:cNvSpPr txBox="1"/>
          <p:nvPr/>
        </p:nvSpPr>
        <p:spPr>
          <a:xfrm>
            <a:off x="7879155" y="3832435"/>
            <a:ext cx="1926771" cy="215444"/>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mn-cs"/>
              </a:rPr>
              <a:t>Post</a:t>
            </a:r>
          </a:p>
        </p:txBody>
      </p:sp>
      <p:sp>
        <p:nvSpPr>
          <p:cNvPr id="17" name="TextBox 16">
            <a:extLst>
              <a:ext uri="{FF2B5EF4-FFF2-40B4-BE49-F238E27FC236}">
                <a16:creationId xmlns:a16="http://schemas.microsoft.com/office/drawing/2014/main" id="{D336B341-10CB-D44A-E54A-B6D274877E4E}"/>
              </a:ext>
            </a:extLst>
          </p:cNvPr>
          <p:cNvSpPr txBox="1"/>
          <p:nvPr/>
        </p:nvSpPr>
        <p:spPr>
          <a:xfrm>
            <a:off x="10828749" y="3859669"/>
            <a:ext cx="674729" cy="215444"/>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mn-cs"/>
              </a:rPr>
              <a:t>Post</a:t>
            </a:r>
          </a:p>
        </p:txBody>
      </p:sp>
      <p:graphicFrame>
        <p:nvGraphicFramePr>
          <p:cNvPr id="18" name="Table 17">
            <a:extLst>
              <a:ext uri="{FF2B5EF4-FFF2-40B4-BE49-F238E27FC236}">
                <a16:creationId xmlns:a16="http://schemas.microsoft.com/office/drawing/2014/main" id="{DFD673FA-7641-6CBD-3EA2-30B66E62975B}"/>
              </a:ext>
            </a:extLst>
          </p:cNvPr>
          <p:cNvGraphicFramePr>
            <a:graphicFrameLocks noGrp="1"/>
          </p:cNvGraphicFramePr>
          <p:nvPr>
            <p:extLst>
              <p:ext uri="{D42A27DB-BD31-4B8C-83A1-F6EECF244321}">
                <p14:modId xmlns:p14="http://schemas.microsoft.com/office/powerpoint/2010/main" val="73674631"/>
              </p:ext>
            </p:extLst>
          </p:nvPr>
        </p:nvGraphicFramePr>
        <p:xfrm>
          <a:off x="9305225" y="1648646"/>
          <a:ext cx="2222745" cy="2013286"/>
        </p:xfrm>
        <a:graphic>
          <a:graphicData uri="http://schemas.openxmlformats.org/drawingml/2006/table">
            <a:tbl>
              <a:tblPr firstRow="1">
                <a:tableStyleId>{5C22544A-7EE6-4342-B048-85BDC9FD1C3A}</a:tableStyleId>
              </a:tblPr>
              <a:tblGrid>
                <a:gridCol w="2222745">
                  <a:extLst>
                    <a:ext uri="{9D8B030D-6E8A-4147-A177-3AD203B41FA5}">
                      <a16:colId xmlns:a16="http://schemas.microsoft.com/office/drawing/2014/main" val="1437729631"/>
                    </a:ext>
                  </a:extLst>
                </a:gridCol>
              </a:tblGrid>
              <a:tr h="539268">
                <a:tc>
                  <a:txBody>
                    <a:bodyPr/>
                    <a:lstStyle/>
                    <a:p>
                      <a:pPr algn="ctr"/>
                      <a:r>
                        <a:rPr lang="en-US" sz="1400" b="0" dirty="0">
                          <a:solidFill>
                            <a:schemeClr val="tx2"/>
                          </a:solidFill>
                        </a:rPr>
                        <a:t>My followers</a:t>
                      </a:r>
                    </a:p>
                  </a:txBody>
                  <a:tcPr anchor="ctr">
                    <a:solidFill>
                      <a:schemeClr val="accent3">
                        <a:lumMod val="40000"/>
                        <a:lumOff val="60000"/>
                      </a:schemeClr>
                    </a:solidFill>
                  </a:tcPr>
                </a:tc>
                <a:extLst>
                  <a:ext uri="{0D108BD9-81ED-4DB2-BD59-A6C34878D82A}">
                    <a16:rowId xmlns:a16="http://schemas.microsoft.com/office/drawing/2014/main" val="1468414462"/>
                  </a:ext>
                </a:extLst>
              </a:tr>
              <a:tr h="1474018">
                <a:tc>
                  <a:txBody>
                    <a:bodyPr/>
                    <a:lstStyle/>
                    <a:p>
                      <a:pPr marL="285750" indent="-285750">
                        <a:buFont typeface="Arial" panose="020B0604020202020204" pitchFamily="34" charset="0"/>
                        <a:buChar char="•"/>
                      </a:pPr>
                      <a:r>
                        <a:rPr lang="en-US" sz="1400" dirty="0"/>
                        <a:t>Build your expertise, showcase your personal and professional journey</a:t>
                      </a:r>
                    </a:p>
                    <a:p>
                      <a:pPr marL="285750" indent="-285750">
                        <a:buFont typeface="Arial" panose="020B0604020202020204" pitchFamily="34" charset="0"/>
                        <a:buChar char="•"/>
                      </a:pPr>
                      <a:r>
                        <a:rPr lang="en-US" sz="1400" dirty="0"/>
                        <a:t>Visible to everyone</a:t>
                      </a:r>
                    </a:p>
                  </a:txBody>
                  <a:tcPr>
                    <a:solidFill>
                      <a:schemeClr val="accent3">
                        <a:lumMod val="40000"/>
                        <a:lumOff val="60000"/>
                      </a:schemeClr>
                    </a:solidFill>
                  </a:tcPr>
                </a:tc>
                <a:extLst>
                  <a:ext uri="{0D108BD9-81ED-4DB2-BD59-A6C34878D82A}">
                    <a16:rowId xmlns:a16="http://schemas.microsoft.com/office/drawing/2014/main" val="1365932166"/>
                  </a:ext>
                </a:extLst>
              </a:tr>
            </a:tbl>
          </a:graphicData>
        </a:graphic>
      </p:graphicFrame>
      <p:graphicFrame>
        <p:nvGraphicFramePr>
          <p:cNvPr id="19" name="Table 18">
            <a:extLst>
              <a:ext uri="{FF2B5EF4-FFF2-40B4-BE49-F238E27FC236}">
                <a16:creationId xmlns:a16="http://schemas.microsoft.com/office/drawing/2014/main" id="{72A97E78-A418-95CF-9A5B-7E1D373E0592}"/>
              </a:ext>
            </a:extLst>
          </p:cNvPr>
          <p:cNvGraphicFramePr>
            <a:graphicFrameLocks noGrp="1"/>
          </p:cNvGraphicFramePr>
          <p:nvPr>
            <p:extLst>
              <p:ext uri="{D42A27DB-BD31-4B8C-83A1-F6EECF244321}">
                <p14:modId xmlns:p14="http://schemas.microsoft.com/office/powerpoint/2010/main" val="2443318732"/>
              </p:ext>
            </p:extLst>
          </p:nvPr>
        </p:nvGraphicFramePr>
        <p:xfrm>
          <a:off x="9273274" y="4192329"/>
          <a:ext cx="2290929" cy="2253963"/>
        </p:xfrm>
        <a:graphic>
          <a:graphicData uri="http://schemas.openxmlformats.org/drawingml/2006/table">
            <a:tbl>
              <a:tblPr firstRow="1">
                <a:tableStyleId>{5C22544A-7EE6-4342-B048-85BDC9FD1C3A}</a:tableStyleId>
              </a:tblPr>
              <a:tblGrid>
                <a:gridCol w="1172846">
                  <a:extLst>
                    <a:ext uri="{9D8B030D-6E8A-4147-A177-3AD203B41FA5}">
                      <a16:colId xmlns:a16="http://schemas.microsoft.com/office/drawing/2014/main" val="3745024243"/>
                    </a:ext>
                  </a:extLst>
                </a:gridCol>
                <a:gridCol w="1118083">
                  <a:extLst>
                    <a:ext uri="{9D8B030D-6E8A-4147-A177-3AD203B41FA5}">
                      <a16:colId xmlns:a16="http://schemas.microsoft.com/office/drawing/2014/main" val="835753510"/>
                    </a:ext>
                  </a:extLst>
                </a:gridCol>
              </a:tblGrid>
              <a:tr h="2253963">
                <a:tc>
                  <a:txBody>
                    <a:bodyPr/>
                    <a:lstStyle/>
                    <a:p>
                      <a:pPr marL="171450" indent="-171450">
                        <a:buFont typeface="Arial" panose="020B0604020202020204" pitchFamily="34" charset="0"/>
                        <a:buChar char="•"/>
                      </a:pPr>
                      <a:r>
                        <a:rPr lang="en-US" sz="1100" b="0">
                          <a:solidFill>
                            <a:schemeClr val="tx2"/>
                          </a:solidFill>
                        </a:rPr>
                        <a:t>Only notifies followers based on their storyline  notifications </a:t>
                      </a:r>
                    </a:p>
                  </a:txBody>
                  <a:tcPr>
                    <a:solidFill>
                      <a:schemeClr val="accent3">
                        <a:lumMod val="40000"/>
                        <a:lumOff val="60000"/>
                      </a:schemeClr>
                    </a:solidFill>
                  </a:tcPr>
                </a:tc>
                <a:tc>
                  <a:txBody>
                    <a:bodyPr/>
                    <a:lstStyle/>
                    <a:p>
                      <a:pPr marL="171450" marR="0" lvl="0" indent="-171450" algn="l" defTabSz="93274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dirty="0">
                          <a:solidFill>
                            <a:schemeClr val="tx2"/>
                          </a:solidFill>
                        </a:rPr>
                        <a:t>Visible to all</a:t>
                      </a:r>
                    </a:p>
                    <a:p>
                      <a:pPr marL="171450" indent="-171450">
                        <a:buFont typeface="Arial" panose="020B0604020202020204" pitchFamily="34" charset="0"/>
                        <a:buChar char="•"/>
                      </a:pPr>
                      <a:r>
                        <a:rPr lang="en-US" sz="1100" b="0" dirty="0">
                          <a:solidFill>
                            <a:schemeClr val="tx2"/>
                          </a:solidFill>
                        </a:rPr>
                        <a:t>Anyone can react and comment</a:t>
                      </a:r>
                    </a:p>
                    <a:p>
                      <a:pPr marL="171450" indent="-171450">
                        <a:buFont typeface="Arial" panose="020B0604020202020204" pitchFamily="34" charset="0"/>
                        <a:buChar char="•"/>
                      </a:pPr>
                      <a:endParaRPr lang="en-US" sz="1100" b="0" dirty="0">
                        <a:solidFill>
                          <a:schemeClr val="tx2"/>
                        </a:solidFill>
                      </a:endParaRPr>
                    </a:p>
                  </a:txBody>
                  <a:tcPr>
                    <a:solidFill>
                      <a:schemeClr val="accent3">
                        <a:lumMod val="40000"/>
                        <a:lumOff val="60000"/>
                      </a:schemeClr>
                    </a:solidFill>
                  </a:tcPr>
                </a:tc>
                <a:extLst>
                  <a:ext uri="{0D108BD9-81ED-4DB2-BD59-A6C34878D82A}">
                    <a16:rowId xmlns:a16="http://schemas.microsoft.com/office/drawing/2014/main" val="3196403299"/>
                  </a:ext>
                </a:extLst>
              </a:tr>
            </a:tbl>
          </a:graphicData>
        </a:graphic>
      </p:graphicFrame>
    </p:spTree>
    <p:extLst>
      <p:ext uri="{BB962C8B-B14F-4D97-AF65-F5344CB8AC3E}">
        <p14:creationId xmlns:p14="http://schemas.microsoft.com/office/powerpoint/2010/main" val="7483957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C1ABC-F0F7-E9E9-D3BD-19467A733D1C}"/>
              </a:ext>
            </a:extLst>
          </p:cNvPr>
          <p:cNvSpPr>
            <a:spLocks noGrp="1"/>
          </p:cNvSpPr>
          <p:nvPr>
            <p:ph type="title"/>
          </p:nvPr>
        </p:nvSpPr>
        <p:spPr>
          <a:xfrm>
            <a:off x="585216" y="2537210"/>
            <a:ext cx="7439432" cy="997196"/>
          </a:xfrm>
        </p:spPr>
        <p:txBody>
          <a:bodyPr/>
          <a:lstStyle/>
          <a:p>
            <a:r>
              <a:rPr lang="en-US"/>
              <a:t>Copilot Adoption + Storyline </a:t>
            </a:r>
          </a:p>
        </p:txBody>
      </p:sp>
    </p:spTree>
    <p:extLst>
      <p:ext uri="{BB962C8B-B14F-4D97-AF65-F5344CB8AC3E}">
        <p14:creationId xmlns:p14="http://schemas.microsoft.com/office/powerpoint/2010/main" val="1536498255"/>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69AB21-C39B-F292-59E7-E70F337F859A}"/>
              </a:ext>
            </a:extLst>
          </p:cNvPr>
          <p:cNvSpPr>
            <a:spLocks noGrp="1"/>
          </p:cNvSpPr>
          <p:nvPr>
            <p:ph type="title"/>
          </p:nvPr>
        </p:nvSpPr>
        <p:spPr>
          <a:xfrm>
            <a:off x="628020" y="496095"/>
            <a:ext cx="11651034" cy="553998"/>
          </a:xfrm>
        </p:spPr>
        <p:txBody>
          <a:bodyPr/>
          <a:lstStyle/>
          <a:p>
            <a:r>
              <a:rPr lang="en-US"/>
              <a:t>Create campaigns to encourage storyline participation </a:t>
            </a:r>
          </a:p>
        </p:txBody>
      </p:sp>
      <p:pic>
        <p:nvPicPr>
          <p:cNvPr id="19" name="Graphic 18" descr="Viva logo">
            <a:extLst>
              <a:ext uri="{FF2B5EF4-FFF2-40B4-BE49-F238E27FC236}">
                <a16:creationId xmlns:a16="http://schemas.microsoft.com/office/drawing/2014/main" id="{94C339B0-764D-027F-EF73-0FF1F702A21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33241" y="567816"/>
            <a:ext cx="332765" cy="332765"/>
          </a:xfrm>
          <a:prstGeom prst="rect">
            <a:avLst/>
          </a:prstGeom>
        </p:spPr>
      </p:pic>
      <p:pic>
        <p:nvPicPr>
          <p:cNvPr id="7" name="Content Placeholder 6" descr="Screen shot of Viva Engage community banner">
            <a:extLst>
              <a:ext uri="{FF2B5EF4-FFF2-40B4-BE49-F238E27FC236}">
                <a16:creationId xmlns:a16="http://schemas.microsoft.com/office/drawing/2014/main" id="{F82C83A6-F302-8CFD-BC16-A0783F58702D}"/>
              </a:ext>
            </a:extLst>
          </p:cNvPr>
          <p:cNvPicPr>
            <a:picLocks noGrp="1" noChangeAspect="1"/>
          </p:cNvPicPr>
          <p:nvPr>
            <p:ph sz="quarter" idx="10"/>
          </p:nvPr>
        </p:nvPicPr>
        <p:blipFill>
          <a:blip r:embed="rId5"/>
          <a:srcRect r="6341"/>
          <a:stretch>
            <a:fillRect/>
          </a:stretch>
        </p:blipFill>
        <p:spPr>
          <a:xfrm>
            <a:off x="349837" y="1546263"/>
            <a:ext cx="5594005" cy="1548370"/>
          </a:xfrm>
          <a:prstGeom prst="rect">
            <a:avLst/>
          </a:prstGeom>
        </p:spPr>
      </p:pic>
      <p:pic>
        <p:nvPicPr>
          <p:cNvPr id="16" name="Picture 15" descr="Screen shot of Viva Engage community banner">
            <a:extLst>
              <a:ext uri="{FF2B5EF4-FFF2-40B4-BE49-F238E27FC236}">
                <a16:creationId xmlns:a16="http://schemas.microsoft.com/office/drawing/2014/main" id="{F07931CA-F44F-4056-B599-75E862EB3295}"/>
              </a:ext>
            </a:extLst>
          </p:cNvPr>
          <p:cNvPicPr>
            <a:picLocks noChangeAspect="1"/>
          </p:cNvPicPr>
          <p:nvPr/>
        </p:nvPicPr>
        <p:blipFill>
          <a:blip r:embed="rId6"/>
          <a:srcRect r="3419"/>
          <a:stretch>
            <a:fillRect/>
          </a:stretch>
        </p:blipFill>
        <p:spPr>
          <a:xfrm>
            <a:off x="6053509" y="1500554"/>
            <a:ext cx="6048145" cy="1571133"/>
          </a:xfrm>
          <a:prstGeom prst="rect">
            <a:avLst/>
          </a:prstGeom>
        </p:spPr>
      </p:pic>
      <p:sp>
        <p:nvSpPr>
          <p:cNvPr id="5" name="Text Placeholder 4">
            <a:extLst>
              <a:ext uri="{FF2B5EF4-FFF2-40B4-BE49-F238E27FC236}">
                <a16:creationId xmlns:a16="http://schemas.microsoft.com/office/drawing/2014/main" id="{0330BF4B-7871-B477-8283-74E9E0E19E6E}"/>
              </a:ext>
              <a:ext uri="{C183D7F6-B498-43B3-948B-1728B52AA6E4}">
                <adec:decorative xmlns:adec="http://schemas.microsoft.com/office/drawing/2017/decorative" val="1"/>
              </a:ext>
            </a:extLst>
          </p:cNvPr>
          <p:cNvSpPr>
            <a:spLocks noGrp="1"/>
          </p:cNvSpPr>
          <p:nvPr>
            <p:ph type="body" sz="quarter" idx="11"/>
          </p:nvPr>
        </p:nvSpPr>
        <p:spPr/>
        <p:txBody>
          <a:bodyPr/>
          <a:lstStyle/>
          <a:p>
            <a:endParaRPr lang="en-US"/>
          </a:p>
        </p:txBody>
      </p:sp>
      <p:pic>
        <p:nvPicPr>
          <p:cNvPr id="9" name="Picture 8" descr="Screen shot of Viva Engage community banner">
            <a:extLst>
              <a:ext uri="{FF2B5EF4-FFF2-40B4-BE49-F238E27FC236}">
                <a16:creationId xmlns:a16="http://schemas.microsoft.com/office/drawing/2014/main" id="{76AC29CD-E64F-6DB8-4184-78E242344769}"/>
              </a:ext>
            </a:extLst>
          </p:cNvPr>
          <p:cNvPicPr>
            <a:picLocks noChangeAspect="1"/>
          </p:cNvPicPr>
          <p:nvPr/>
        </p:nvPicPr>
        <p:blipFill>
          <a:blip r:embed="rId7"/>
          <a:stretch>
            <a:fillRect/>
          </a:stretch>
        </p:blipFill>
        <p:spPr>
          <a:xfrm>
            <a:off x="364911" y="3299487"/>
            <a:ext cx="5688598" cy="1451573"/>
          </a:xfrm>
          <a:prstGeom prst="rect">
            <a:avLst/>
          </a:prstGeom>
        </p:spPr>
      </p:pic>
      <p:pic>
        <p:nvPicPr>
          <p:cNvPr id="13" name="Picture 12" descr="Screen shot of Viva Engage community banner">
            <a:extLst>
              <a:ext uri="{FF2B5EF4-FFF2-40B4-BE49-F238E27FC236}">
                <a16:creationId xmlns:a16="http://schemas.microsoft.com/office/drawing/2014/main" id="{E6167E25-35F1-61F0-C1EF-19AD0C8B94CE}"/>
              </a:ext>
            </a:extLst>
          </p:cNvPr>
          <p:cNvPicPr>
            <a:picLocks noChangeAspect="1"/>
          </p:cNvPicPr>
          <p:nvPr/>
        </p:nvPicPr>
        <p:blipFill>
          <a:blip r:embed="rId8"/>
          <a:stretch>
            <a:fillRect/>
          </a:stretch>
        </p:blipFill>
        <p:spPr>
          <a:xfrm>
            <a:off x="6168962" y="3290100"/>
            <a:ext cx="5912921" cy="1567354"/>
          </a:xfrm>
          <a:prstGeom prst="rect">
            <a:avLst/>
          </a:prstGeom>
        </p:spPr>
      </p:pic>
      <p:pic>
        <p:nvPicPr>
          <p:cNvPr id="18" name="Picture 17" descr="Screen shot of Viva Engage community banner">
            <a:extLst>
              <a:ext uri="{FF2B5EF4-FFF2-40B4-BE49-F238E27FC236}">
                <a16:creationId xmlns:a16="http://schemas.microsoft.com/office/drawing/2014/main" id="{5B29D72A-4ABA-2504-655C-23047C2505FF}"/>
              </a:ext>
            </a:extLst>
          </p:cNvPr>
          <p:cNvPicPr>
            <a:picLocks noChangeAspect="1"/>
          </p:cNvPicPr>
          <p:nvPr/>
        </p:nvPicPr>
        <p:blipFill>
          <a:blip r:embed="rId9"/>
          <a:stretch>
            <a:fillRect/>
          </a:stretch>
        </p:blipFill>
        <p:spPr>
          <a:xfrm>
            <a:off x="399624" y="5062308"/>
            <a:ext cx="5612293" cy="1505303"/>
          </a:xfrm>
          <a:prstGeom prst="rect">
            <a:avLst/>
          </a:prstGeom>
        </p:spPr>
      </p:pic>
      <p:pic>
        <p:nvPicPr>
          <p:cNvPr id="11" name="Picture 10" descr="Screen shot of Viva Engage community banner">
            <a:extLst>
              <a:ext uri="{FF2B5EF4-FFF2-40B4-BE49-F238E27FC236}">
                <a16:creationId xmlns:a16="http://schemas.microsoft.com/office/drawing/2014/main" id="{7CC7F3CA-D5A2-D563-F4DF-0A2DBCF70D82}"/>
              </a:ext>
            </a:extLst>
          </p:cNvPr>
          <p:cNvPicPr>
            <a:picLocks noChangeAspect="1"/>
          </p:cNvPicPr>
          <p:nvPr/>
        </p:nvPicPr>
        <p:blipFill>
          <a:blip r:embed="rId10"/>
          <a:stretch>
            <a:fillRect/>
          </a:stretch>
        </p:blipFill>
        <p:spPr>
          <a:xfrm>
            <a:off x="6093460" y="5062308"/>
            <a:ext cx="6008194" cy="1585840"/>
          </a:xfrm>
          <a:prstGeom prst="rect">
            <a:avLst/>
          </a:prstGeom>
        </p:spPr>
      </p:pic>
    </p:spTree>
    <p:extLst>
      <p:ext uri="{BB962C8B-B14F-4D97-AF65-F5344CB8AC3E}">
        <p14:creationId xmlns:p14="http://schemas.microsoft.com/office/powerpoint/2010/main" val="4180348077"/>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6E570-7385-305E-3B1F-6C96B62B5BE7}"/>
              </a:ext>
            </a:extLst>
          </p:cNvPr>
          <p:cNvSpPr>
            <a:spLocks noGrp="1"/>
          </p:cNvSpPr>
          <p:nvPr>
            <p:ph type="title"/>
          </p:nvPr>
        </p:nvSpPr>
        <p:spPr/>
        <p:txBody>
          <a:bodyPr>
            <a:noAutofit/>
          </a:bodyPr>
          <a:lstStyle/>
          <a:p>
            <a:r>
              <a:rPr lang="en-US" sz="3200" b="1">
                <a:solidFill>
                  <a:schemeClr val="tx2"/>
                </a:solidFill>
                <a:latin typeface="Segoe UI"/>
                <a:cs typeface="Segoe UI"/>
              </a:rPr>
              <a:t>#MicrosoftCopilot </a:t>
            </a:r>
            <a:r>
              <a:rPr lang="en-US" sz="3200">
                <a:solidFill>
                  <a:schemeClr val="tx2"/>
                </a:solidFill>
                <a:latin typeface="Segoe UI"/>
                <a:cs typeface="Segoe UI"/>
              </a:rPr>
              <a:t>Employee </a:t>
            </a:r>
            <a:r>
              <a:rPr lang="en-US" sz="3200">
                <a:latin typeface="Segoe UI"/>
                <a:cs typeface="Segoe UI"/>
              </a:rPr>
              <a:t>Passport Campaign </a:t>
            </a:r>
          </a:p>
        </p:txBody>
      </p:sp>
      <p:sp>
        <p:nvSpPr>
          <p:cNvPr id="4" name="Content Placeholder 3">
            <a:extLst>
              <a:ext uri="{FF2B5EF4-FFF2-40B4-BE49-F238E27FC236}">
                <a16:creationId xmlns:a16="http://schemas.microsoft.com/office/drawing/2014/main" id="{F9C79020-1A8D-048B-0D42-D021ACB32474}"/>
              </a:ext>
            </a:extLst>
          </p:cNvPr>
          <p:cNvSpPr>
            <a:spLocks noGrp="1"/>
          </p:cNvSpPr>
          <p:nvPr>
            <p:ph sz="quarter" idx="10"/>
          </p:nvPr>
        </p:nvSpPr>
        <p:spPr>
          <a:xfrm>
            <a:off x="584200" y="1197265"/>
            <a:ext cx="10646103" cy="609398"/>
          </a:xfrm>
        </p:spPr>
        <p:txBody>
          <a:bodyPr/>
          <a:lstStyle/>
          <a:p>
            <a:pPr marL="0" indent="0">
              <a:buNone/>
            </a:pPr>
            <a:r>
              <a:rPr lang="en-US" sz="1800">
                <a:latin typeface="Segoe UI"/>
                <a:cs typeface="Segoe UI"/>
                <a:hlinkClick r:id="rId2"/>
              </a:rPr>
              <a:t>Corporate Communicators</a:t>
            </a:r>
            <a:r>
              <a:rPr lang="en-US" sz="1800">
                <a:latin typeface="Segoe UI"/>
                <a:cs typeface="Segoe UI"/>
              </a:rPr>
              <a:t> can create a </a:t>
            </a:r>
            <a:r>
              <a:rPr lang="en-US" sz="1800" b="1">
                <a:latin typeface="Segoe UI"/>
                <a:cs typeface="Segoe UI"/>
              </a:rPr>
              <a:t>#campaign </a:t>
            </a:r>
            <a:r>
              <a:rPr lang="en-US" sz="1800">
                <a:latin typeface="Segoe UI"/>
                <a:cs typeface="Segoe UI"/>
              </a:rPr>
              <a:t>for employees to share their Copilot Passports!</a:t>
            </a:r>
            <a:endParaRPr lang="en-US" sz="3200">
              <a:latin typeface="Segoe UI"/>
              <a:cs typeface="Segoe UI"/>
            </a:endParaRPr>
          </a:p>
          <a:p>
            <a:endParaRPr lang="en-US" sz="1800"/>
          </a:p>
        </p:txBody>
      </p:sp>
      <p:sp>
        <p:nvSpPr>
          <p:cNvPr id="3" name="Content Placeholder 2">
            <a:extLst>
              <a:ext uri="{FF2B5EF4-FFF2-40B4-BE49-F238E27FC236}">
                <a16:creationId xmlns:a16="http://schemas.microsoft.com/office/drawing/2014/main" id="{72F6C492-107F-6B89-EA74-BF0F8A9CC563}"/>
              </a:ext>
              <a:ext uri="{C183D7F6-B498-43B3-948B-1728B52AA6E4}">
                <adec:decorative xmlns:adec="http://schemas.microsoft.com/office/drawing/2017/decorative" val="1"/>
              </a:ext>
            </a:extLst>
          </p:cNvPr>
          <p:cNvSpPr>
            <a:spLocks noGrp="1"/>
          </p:cNvSpPr>
          <p:nvPr>
            <p:ph type="body" sz="quarter" idx="11"/>
          </p:nvPr>
        </p:nvSpPr>
        <p:spPr/>
        <p:txBody>
          <a:bodyPr vert="horz" lIns="91440" tIns="45720" rIns="91440" bIns="45720" rtlCol="0" anchor="t">
            <a:normAutofit fontScale="25000" lnSpcReduction="20000"/>
          </a:bodyPr>
          <a:lstStyle/>
          <a:p>
            <a:pPr marL="0" indent="0">
              <a:buNone/>
            </a:pPr>
            <a:endParaRPr lang="en-US" sz="2800">
              <a:latin typeface="Segoe UI"/>
              <a:cs typeface="Segoe UI"/>
            </a:endParaRPr>
          </a:p>
        </p:txBody>
      </p:sp>
      <p:pic>
        <p:nvPicPr>
          <p:cNvPr id="5" name="Picture 4" descr="A colorful logo on a white background">
            <a:extLst>
              <a:ext uri="{FF2B5EF4-FFF2-40B4-BE49-F238E27FC236}">
                <a16:creationId xmlns:a16="http://schemas.microsoft.com/office/drawing/2014/main" id="{ED4BD32D-D094-090D-BB46-B82A62BC14DC}"/>
              </a:ext>
            </a:extLst>
          </p:cNvPr>
          <p:cNvPicPr>
            <a:picLocks noChangeAspect="1"/>
          </p:cNvPicPr>
          <p:nvPr/>
        </p:nvPicPr>
        <p:blipFill>
          <a:blip r:embed="rId3"/>
          <a:stretch>
            <a:fillRect/>
          </a:stretch>
        </p:blipFill>
        <p:spPr>
          <a:xfrm>
            <a:off x="584200" y="3730681"/>
            <a:ext cx="6096000" cy="1040350"/>
          </a:xfrm>
          <a:prstGeom prst="rect">
            <a:avLst/>
          </a:prstGeom>
        </p:spPr>
      </p:pic>
      <p:sp>
        <p:nvSpPr>
          <p:cNvPr id="8" name="TextBox 7">
            <a:extLst>
              <a:ext uri="{FF2B5EF4-FFF2-40B4-BE49-F238E27FC236}">
                <a16:creationId xmlns:a16="http://schemas.microsoft.com/office/drawing/2014/main" id="{82147C0A-1CAB-657F-7623-96E931433D3F}"/>
              </a:ext>
            </a:extLst>
          </p:cNvPr>
          <p:cNvSpPr txBox="1"/>
          <p:nvPr/>
        </p:nvSpPr>
        <p:spPr>
          <a:xfrm>
            <a:off x="543931" y="4957098"/>
            <a:ext cx="617034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Segoe UI"/>
                <a:ea typeface="+mn-ea"/>
                <a:cs typeface="Segoe UI"/>
              </a:rPr>
              <a:t>Sample </a:t>
            </a:r>
            <a:r>
              <a:rPr kumimoji="0" lang="en-US" sz="1400" b="1" i="0" u="none" strike="noStrike" kern="1200" cap="none" spc="0" normalizeH="0" baseline="0" noProof="0">
                <a:ln>
                  <a:noFill/>
                </a:ln>
                <a:solidFill>
                  <a:prstClr val="black"/>
                </a:solidFill>
                <a:effectLst/>
                <a:uLnTx/>
                <a:uFillTx/>
                <a:latin typeface="Segoe UI"/>
                <a:ea typeface="+mn-ea"/>
                <a:cs typeface="Segoe UI"/>
              </a:rPr>
              <a:t>#campaign</a:t>
            </a:r>
            <a:r>
              <a:rPr kumimoji="0" lang="en-US" sz="1400" b="0" i="0" u="none" strike="noStrike" kern="1200" cap="none" spc="0" normalizeH="0" baseline="0" noProof="0">
                <a:ln>
                  <a:noFill/>
                </a:ln>
                <a:solidFill>
                  <a:prstClr val="black"/>
                </a:solidFill>
                <a:effectLst/>
                <a:uLnTx/>
                <a:uFillTx/>
                <a:latin typeface="Segoe UI"/>
                <a:ea typeface="+mn-ea"/>
                <a:cs typeface="Segoe UI"/>
              </a:rPr>
              <a:t> cover photo. </a:t>
            </a:r>
          </a:p>
        </p:txBody>
      </p:sp>
      <p:sp>
        <p:nvSpPr>
          <p:cNvPr id="9" name="TextBox 8">
            <a:extLst>
              <a:ext uri="{FF2B5EF4-FFF2-40B4-BE49-F238E27FC236}">
                <a16:creationId xmlns:a16="http://schemas.microsoft.com/office/drawing/2014/main" id="{4EBAAD5D-FBC0-570B-C4D0-9C28CA3C5585}"/>
              </a:ext>
            </a:extLst>
          </p:cNvPr>
          <p:cNvSpPr txBox="1"/>
          <p:nvPr/>
        </p:nvSpPr>
        <p:spPr>
          <a:xfrm>
            <a:off x="7094483" y="2000238"/>
            <a:ext cx="4895194" cy="4524315"/>
          </a:xfrm>
          <a:custGeom>
            <a:avLst/>
            <a:gdLst>
              <a:gd name="connsiteX0" fmla="*/ 0 w 4895194"/>
              <a:gd name="connsiteY0" fmla="*/ 0 h 4524315"/>
              <a:gd name="connsiteX1" fmla="*/ 552458 w 4895194"/>
              <a:gd name="connsiteY1" fmla="*/ 0 h 4524315"/>
              <a:gd name="connsiteX2" fmla="*/ 1251771 w 4895194"/>
              <a:gd name="connsiteY2" fmla="*/ 0 h 4524315"/>
              <a:gd name="connsiteX3" fmla="*/ 1853181 w 4895194"/>
              <a:gd name="connsiteY3" fmla="*/ 0 h 4524315"/>
              <a:gd name="connsiteX4" fmla="*/ 2405638 w 4895194"/>
              <a:gd name="connsiteY4" fmla="*/ 0 h 4524315"/>
              <a:gd name="connsiteX5" fmla="*/ 2958096 w 4895194"/>
              <a:gd name="connsiteY5" fmla="*/ 0 h 4524315"/>
              <a:gd name="connsiteX6" fmla="*/ 3755313 w 4895194"/>
              <a:gd name="connsiteY6" fmla="*/ 0 h 4524315"/>
              <a:gd name="connsiteX7" fmla="*/ 4895194 w 4895194"/>
              <a:gd name="connsiteY7" fmla="*/ 0 h 4524315"/>
              <a:gd name="connsiteX8" fmla="*/ 4895194 w 4895194"/>
              <a:gd name="connsiteY8" fmla="*/ 510601 h 4524315"/>
              <a:gd name="connsiteX9" fmla="*/ 4895194 w 4895194"/>
              <a:gd name="connsiteY9" fmla="*/ 1066446 h 4524315"/>
              <a:gd name="connsiteX10" fmla="*/ 4895194 w 4895194"/>
              <a:gd name="connsiteY10" fmla="*/ 1758020 h 4524315"/>
              <a:gd name="connsiteX11" fmla="*/ 4895194 w 4895194"/>
              <a:gd name="connsiteY11" fmla="*/ 2494837 h 4524315"/>
              <a:gd name="connsiteX12" fmla="*/ 4895194 w 4895194"/>
              <a:gd name="connsiteY12" fmla="*/ 3186410 h 4524315"/>
              <a:gd name="connsiteX13" fmla="*/ 4895194 w 4895194"/>
              <a:gd name="connsiteY13" fmla="*/ 3697012 h 4524315"/>
              <a:gd name="connsiteX14" fmla="*/ 4895194 w 4895194"/>
              <a:gd name="connsiteY14" fmla="*/ 4524315 h 4524315"/>
              <a:gd name="connsiteX15" fmla="*/ 4342736 w 4895194"/>
              <a:gd name="connsiteY15" fmla="*/ 4524315 h 4524315"/>
              <a:gd name="connsiteX16" fmla="*/ 3545519 w 4895194"/>
              <a:gd name="connsiteY16" fmla="*/ 4524315 h 4524315"/>
              <a:gd name="connsiteX17" fmla="*/ 2944110 w 4895194"/>
              <a:gd name="connsiteY17" fmla="*/ 4524315 h 4524315"/>
              <a:gd name="connsiteX18" fmla="*/ 2293748 w 4895194"/>
              <a:gd name="connsiteY18" fmla="*/ 4524315 h 4524315"/>
              <a:gd name="connsiteX19" fmla="*/ 1741290 w 4895194"/>
              <a:gd name="connsiteY19" fmla="*/ 4524315 h 4524315"/>
              <a:gd name="connsiteX20" fmla="*/ 993025 w 4895194"/>
              <a:gd name="connsiteY20" fmla="*/ 4524315 h 4524315"/>
              <a:gd name="connsiteX21" fmla="*/ 0 w 4895194"/>
              <a:gd name="connsiteY21" fmla="*/ 4524315 h 4524315"/>
              <a:gd name="connsiteX22" fmla="*/ 0 w 4895194"/>
              <a:gd name="connsiteY22" fmla="*/ 3877984 h 4524315"/>
              <a:gd name="connsiteX23" fmla="*/ 0 w 4895194"/>
              <a:gd name="connsiteY23" fmla="*/ 3186410 h 4524315"/>
              <a:gd name="connsiteX24" fmla="*/ 0 w 4895194"/>
              <a:gd name="connsiteY24" fmla="*/ 2630566 h 4524315"/>
              <a:gd name="connsiteX25" fmla="*/ 0 w 4895194"/>
              <a:gd name="connsiteY25" fmla="*/ 2074722 h 4524315"/>
              <a:gd name="connsiteX26" fmla="*/ 0 w 4895194"/>
              <a:gd name="connsiteY26" fmla="*/ 1518877 h 4524315"/>
              <a:gd name="connsiteX27" fmla="*/ 0 w 4895194"/>
              <a:gd name="connsiteY27" fmla="*/ 872546 h 4524315"/>
              <a:gd name="connsiteX28" fmla="*/ 0 w 4895194"/>
              <a:gd name="connsiteY28" fmla="*/ 0 h 452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895194" h="4524315" fill="none" extrusionOk="0">
                <a:moveTo>
                  <a:pt x="0" y="0"/>
                </a:moveTo>
                <a:cubicBezTo>
                  <a:pt x="214218" y="-1303"/>
                  <a:pt x="408929" y="-23811"/>
                  <a:pt x="552458" y="0"/>
                </a:cubicBezTo>
                <a:cubicBezTo>
                  <a:pt x="695987" y="23811"/>
                  <a:pt x="1020674" y="-13646"/>
                  <a:pt x="1251771" y="0"/>
                </a:cubicBezTo>
                <a:cubicBezTo>
                  <a:pt x="1482868" y="13646"/>
                  <a:pt x="1573186" y="28895"/>
                  <a:pt x="1853181" y="0"/>
                </a:cubicBezTo>
                <a:cubicBezTo>
                  <a:pt x="2133176" y="-28895"/>
                  <a:pt x="2136090" y="-20390"/>
                  <a:pt x="2405638" y="0"/>
                </a:cubicBezTo>
                <a:cubicBezTo>
                  <a:pt x="2675186" y="20390"/>
                  <a:pt x="2730418" y="24640"/>
                  <a:pt x="2958096" y="0"/>
                </a:cubicBezTo>
                <a:cubicBezTo>
                  <a:pt x="3185774" y="-24640"/>
                  <a:pt x="3411363" y="-22750"/>
                  <a:pt x="3755313" y="0"/>
                </a:cubicBezTo>
                <a:cubicBezTo>
                  <a:pt x="4099263" y="22750"/>
                  <a:pt x="4621058" y="36822"/>
                  <a:pt x="4895194" y="0"/>
                </a:cubicBezTo>
                <a:cubicBezTo>
                  <a:pt x="4914097" y="121480"/>
                  <a:pt x="4916424" y="322075"/>
                  <a:pt x="4895194" y="510601"/>
                </a:cubicBezTo>
                <a:cubicBezTo>
                  <a:pt x="4873964" y="699127"/>
                  <a:pt x="4887740" y="810422"/>
                  <a:pt x="4895194" y="1066446"/>
                </a:cubicBezTo>
                <a:cubicBezTo>
                  <a:pt x="4902648" y="1322470"/>
                  <a:pt x="4896568" y="1473397"/>
                  <a:pt x="4895194" y="1758020"/>
                </a:cubicBezTo>
                <a:cubicBezTo>
                  <a:pt x="4893820" y="2042643"/>
                  <a:pt x="4878338" y="2331597"/>
                  <a:pt x="4895194" y="2494837"/>
                </a:cubicBezTo>
                <a:cubicBezTo>
                  <a:pt x="4912050" y="2658077"/>
                  <a:pt x="4898881" y="2853084"/>
                  <a:pt x="4895194" y="3186410"/>
                </a:cubicBezTo>
                <a:cubicBezTo>
                  <a:pt x="4891507" y="3519736"/>
                  <a:pt x="4881291" y="3511843"/>
                  <a:pt x="4895194" y="3697012"/>
                </a:cubicBezTo>
                <a:cubicBezTo>
                  <a:pt x="4909097" y="3882181"/>
                  <a:pt x="4859877" y="4165554"/>
                  <a:pt x="4895194" y="4524315"/>
                </a:cubicBezTo>
                <a:cubicBezTo>
                  <a:pt x="4626941" y="4523648"/>
                  <a:pt x="4505934" y="4509156"/>
                  <a:pt x="4342736" y="4524315"/>
                </a:cubicBezTo>
                <a:cubicBezTo>
                  <a:pt x="4179538" y="4539474"/>
                  <a:pt x="3876141" y="4538761"/>
                  <a:pt x="3545519" y="4524315"/>
                </a:cubicBezTo>
                <a:cubicBezTo>
                  <a:pt x="3214897" y="4509869"/>
                  <a:pt x="3073201" y="4553745"/>
                  <a:pt x="2944110" y="4524315"/>
                </a:cubicBezTo>
                <a:cubicBezTo>
                  <a:pt x="2815019" y="4494885"/>
                  <a:pt x="2607832" y="4542197"/>
                  <a:pt x="2293748" y="4524315"/>
                </a:cubicBezTo>
                <a:cubicBezTo>
                  <a:pt x="1979664" y="4506433"/>
                  <a:pt x="1918667" y="4528432"/>
                  <a:pt x="1741290" y="4524315"/>
                </a:cubicBezTo>
                <a:cubicBezTo>
                  <a:pt x="1563913" y="4520198"/>
                  <a:pt x="1163119" y="4560822"/>
                  <a:pt x="993025" y="4524315"/>
                </a:cubicBezTo>
                <a:cubicBezTo>
                  <a:pt x="822932" y="4487808"/>
                  <a:pt x="424781" y="4506704"/>
                  <a:pt x="0" y="4524315"/>
                </a:cubicBezTo>
                <a:cubicBezTo>
                  <a:pt x="-6350" y="4283823"/>
                  <a:pt x="-7266" y="4104331"/>
                  <a:pt x="0" y="3877984"/>
                </a:cubicBezTo>
                <a:cubicBezTo>
                  <a:pt x="7266" y="3651637"/>
                  <a:pt x="22169" y="3492315"/>
                  <a:pt x="0" y="3186410"/>
                </a:cubicBezTo>
                <a:cubicBezTo>
                  <a:pt x="-22169" y="2880505"/>
                  <a:pt x="1582" y="2905297"/>
                  <a:pt x="0" y="2630566"/>
                </a:cubicBezTo>
                <a:cubicBezTo>
                  <a:pt x="-1582" y="2355835"/>
                  <a:pt x="-22890" y="2224394"/>
                  <a:pt x="0" y="2074722"/>
                </a:cubicBezTo>
                <a:cubicBezTo>
                  <a:pt x="22890" y="1925050"/>
                  <a:pt x="21783" y="1763494"/>
                  <a:pt x="0" y="1518877"/>
                </a:cubicBezTo>
                <a:cubicBezTo>
                  <a:pt x="-21783" y="1274261"/>
                  <a:pt x="21703" y="1025023"/>
                  <a:pt x="0" y="872546"/>
                </a:cubicBezTo>
                <a:cubicBezTo>
                  <a:pt x="-21703" y="720069"/>
                  <a:pt x="43141" y="287940"/>
                  <a:pt x="0" y="0"/>
                </a:cubicBezTo>
                <a:close/>
              </a:path>
              <a:path w="4895194" h="4524315" stroke="0" extrusionOk="0">
                <a:moveTo>
                  <a:pt x="0" y="0"/>
                </a:moveTo>
                <a:cubicBezTo>
                  <a:pt x="134439" y="-4248"/>
                  <a:pt x="420496" y="6191"/>
                  <a:pt x="650361" y="0"/>
                </a:cubicBezTo>
                <a:cubicBezTo>
                  <a:pt x="880226" y="-6191"/>
                  <a:pt x="987162" y="-12609"/>
                  <a:pt x="1251771" y="0"/>
                </a:cubicBezTo>
                <a:cubicBezTo>
                  <a:pt x="1516380" y="12609"/>
                  <a:pt x="1604354" y="-15401"/>
                  <a:pt x="1853181" y="0"/>
                </a:cubicBezTo>
                <a:cubicBezTo>
                  <a:pt x="2102008" y="15401"/>
                  <a:pt x="2262046" y="-25577"/>
                  <a:pt x="2405638" y="0"/>
                </a:cubicBezTo>
                <a:cubicBezTo>
                  <a:pt x="2549230" y="25577"/>
                  <a:pt x="2700881" y="26067"/>
                  <a:pt x="2958096" y="0"/>
                </a:cubicBezTo>
                <a:cubicBezTo>
                  <a:pt x="3215311" y="-26067"/>
                  <a:pt x="3281773" y="2090"/>
                  <a:pt x="3510553" y="0"/>
                </a:cubicBezTo>
                <a:cubicBezTo>
                  <a:pt x="3739333" y="-2090"/>
                  <a:pt x="4043701" y="-5946"/>
                  <a:pt x="4258819" y="0"/>
                </a:cubicBezTo>
                <a:cubicBezTo>
                  <a:pt x="4473937" y="5946"/>
                  <a:pt x="4675198" y="21043"/>
                  <a:pt x="4895194" y="0"/>
                </a:cubicBezTo>
                <a:cubicBezTo>
                  <a:pt x="4918885" y="236092"/>
                  <a:pt x="4918534" y="397922"/>
                  <a:pt x="4895194" y="555844"/>
                </a:cubicBezTo>
                <a:cubicBezTo>
                  <a:pt x="4871854" y="713766"/>
                  <a:pt x="4884546" y="925429"/>
                  <a:pt x="4895194" y="1111689"/>
                </a:cubicBezTo>
                <a:cubicBezTo>
                  <a:pt x="4905842" y="1297949"/>
                  <a:pt x="4918858" y="1423976"/>
                  <a:pt x="4895194" y="1667533"/>
                </a:cubicBezTo>
                <a:cubicBezTo>
                  <a:pt x="4871530" y="1911090"/>
                  <a:pt x="4904604" y="2102801"/>
                  <a:pt x="4895194" y="2223378"/>
                </a:cubicBezTo>
                <a:cubicBezTo>
                  <a:pt x="4885784" y="2343956"/>
                  <a:pt x="4905153" y="2682178"/>
                  <a:pt x="4895194" y="2869708"/>
                </a:cubicBezTo>
                <a:cubicBezTo>
                  <a:pt x="4885236" y="3057238"/>
                  <a:pt x="4863085" y="3266703"/>
                  <a:pt x="4895194" y="3561282"/>
                </a:cubicBezTo>
                <a:cubicBezTo>
                  <a:pt x="4927303" y="3855861"/>
                  <a:pt x="4859143" y="4266980"/>
                  <a:pt x="4895194" y="4524315"/>
                </a:cubicBezTo>
                <a:cubicBezTo>
                  <a:pt x="4582454" y="4546598"/>
                  <a:pt x="4375804" y="4514630"/>
                  <a:pt x="4146929" y="4524315"/>
                </a:cubicBezTo>
                <a:cubicBezTo>
                  <a:pt x="3918055" y="4534000"/>
                  <a:pt x="3595531" y="4514248"/>
                  <a:pt x="3349711" y="4524315"/>
                </a:cubicBezTo>
                <a:cubicBezTo>
                  <a:pt x="3103891" y="4534382"/>
                  <a:pt x="2921074" y="4497182"/>
                  <a:pt x="2748302" y="4524315"/>
                </a:cubicBezTo>
                <a:cubicBezTo>
                  <a:pt x="2575530" y="4551448"/>
                  <a:pt x="2368744" y="4517227"/>
                  <a:pt x="2097940" y="4524315"/>
                </a:cubicBezTo>
                <a:cubicBezTo>
                  <a:pt x="1827136" y="4531403"/>
                  <a:pt x="1744812" y="4530004"/>
                  <a:pt x="1398627" y="4524315"/>
                </a:cubicBezTo>
                <a:cubicBezTo>
                  <a:pt x="1052442" y="4518626"/>
                  <a:pt x="1013417" y="4515883"/>
                  <a:pt x="748265" y="4524315"/>
                </a:cubicBezTo>
                <a:cubicBezTo>
                  <a:pt x="483113" y="4532747"/>
                  <a:pt x="270536" y="4536102"/>
                  <a:pt x="0" y="4524315"/>
                </a:cubicBezTo>
                <a:cubicBezTo>
                  <a:pt x="-13194" y="4284134"/>
                  <a:pt x="385" y="4042910"/>
                  <a:pt x="0" y="3877984"/>
                </a:cubicBezTo>
                <a:cubicBezTo>
                  <a:pt x="-385" y="3713058"/>
                  <a:pt x="2933" y="3510267"/>
                  <a:pt x="0" y="3322140"/>
                </a:cubicBezTo>
                <a:cubicBezTo>
                  <a:pt x="-2933" y="3134013"/>
                  <a:pt x="-15719" y="2815058"/>
                  <a:pt x="0" y="2675809"/>
                </a:cubicBezTo>
                <a:cubicBezTo>
                  <a:pt x="15719" y="2536560"/>
                  <a:pt x="-1714" y="2351639"/>
                  <a:pt x="0" y="2119965"/>
                </a:cubicBezTo>
                <a:cubicBezTo>
                  <a:pt x="1714" y="1888291"/>
                  <a:pt x="6075" y="1656163"/>
                  <a:pt x="0" y="1518877"/>
                </a:cubicBezTo>
                <a:cubicBezTo>
                  <a:pt x="-6075" y="1381591"/>
                  <a:pt x="7383" y="1116021"/>
                  <a:pt x="0" y="963033"/>
                </a:cubicBezTo>
                <a:cubicBezTo>
                  <a:pt x="-7383" y="810045"/>
                  <a:pt x="-21830" y="404808"/>
                  <a:pt x="0" y="0"/>
                </a:cubicBezTo>
                <a:close/>
              </a:path>
            </a:pathLst>
          </a:custGeom>
          <a:solidFill>
            <a:schemeClr val="bg1">
              <a:lumMod val="95000"/>
            </a:schemeClr>
          </a:solidFill>
          <a:ln>
            <a:solidFill>
              <a:schemeClr val="accent1"/>
            </a:solidFill>
            <a:extLst>
              <a:ext uri="{C807C97D-BFC1-408E-A445-0C87EB9F89A2}">
                <ask:lineSketchStyleProps xmlns:ask="http://schemas.microsoft.com/office/drawing/2018/sketchyshapes" sd="3499211612">
                  <a:prstGeom prst="rect">
                    <a:avLst/>
                  </a:prstGeom>
                  <ask:type>
                    <ask:lineSketchFreehand/>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chemeClr val="tx2"/>
                </a:solidFill>
                <a:effectLst/>
                <a:uLnTx/>
                <a:uFillTx/>
                <a:latin typeface="Segoe UI"/>
                <a:ea typeface="+mn-ea"/>
                <a:cs typeface="Segoe UI"/>
              </a:rPr>
              <a:t>Sample Storyline Post: ​​</a:t>
            </a:r>
            <a:br>
              <a:rPr kumimoji="0" lang="en-US" sz="1600" b="0" i="0" u="none" strike="noStrike" kern="1200" cap="none" spc="0" normalizeH="0" baseline="0" noProof="0" dirty="0">
                <a:ln>
                  <a:noFill/>
                </a:ln>
                <a:solidFill>
                  <a:schemeClr val="tx2"/>
                </a:solidFill>
                <a:effectLst/>
                <a:uLnTx/>
                <a:uFillTx/>
                <a:latin typeface="Segoe UI"/>
                <a:ea typeface="+mn-ea"/>
                <a:cs typeface="Segoe UI"/>
              </a:rPr>
            </a:br>
            <a:r>
              <a:rPr kumimoji="0" lang="en-US" sz="1600" b="0" i="0" u="none" strike="noStrike" kern="1200" cap="none" spc="0" normalizeH="0" baseline="0" noProof="0" dirty="0">
                <a:ln>
                  <a:noFill/>
                </a:ln>
                <a:solidFill>
                  <a:schemeClr val="tx2"/>
                </a:solidFill>
                <a:effectLst/>
                <a:uLnTx/>
                <a:uFillTx/>
                <a:latin typeface="Segoe UI"/>
                <a:ea typeface="+mn-ea"/>
                <a:cs typeface="Segoe UI"/>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chemeClr val="tx2"/>
                </a:solidFill>
                <a:effectLst/>
                <a:uLnTx/>
                <a:uFillTx/>
                <a:latin typeface="Segoe UI"/>
                <a:ea typeface="+mn-ea"/>
                <a:cs typeface="Segoe UI"/>
              </a:rPr>
              <a:t>Pictures or it didn't happen 📸</a:t>
            </a:r>
            <a:r>
              <a:rPr kumimoji="0" lang="en-US" sz="1600" b="0" i="0" u="none" strike="noStrike" kern="1200" cap="none" spc="0" normalizeH="0" baseline="0" noProof="0" dirty="0">
                <a:ln>
                  <a:noFill/>
                </a:ln>
                <a:solidFill>
                  <a:schemeClr val="tx2"/>
                </a:solidFill>
                <a:effectLst/>
                <a:uLnTx/>
                <a:uFillTx/>
                <a:latin typeface="Segoe UI"/>
                <a:ea typeface="+mn-ea"/>
                <a:cs typeface="Segoe UI"/>
              </a:rPr>
              <a:t>​​</a:t>
            </a:r>
          </a:p>
          <a:p>
            <a:pPr marL="228600" marR="0" lvl="0" indent="-228600" algn="l" defTabSz="914400" rtl="0" eaLnBrk="1" fontAlgn="auto" latinLnBrk="0" hangingPunct="1">
              <a:lnSpc>
                <a:spcPct val="100000"/>
              </a:lnSpc>
              <a:spcBef>
                <a:spcPts val="0"/>
              </a:spcBef>
              <a:spcAft>
                <a:spcPts val="0"/>
              </a:spcAft>
              <a:buClrTx/>
              <a:buSzTx/>
              <a:buFont typeface="Arial,Sans-Serif"/>
              <a:buChar char="•"/>
              <a:tabLst/>
              <a:defRPr/>
            </a:pPr>
            <a:r>
              <a:rPr kumimoji="0" lang="en-US" sz="1600" b="0" i="0" u="none" strike="noStrike" kern="1200" cap="none" spc="0" normalizeH="0" baseline="0" noProof="0" dirty="0">
                <a:ln>
                  <a:noFill/>
                </a:ln>
                <a:solidFill>
                  <a:schemeClr val="tx2"/>
                </a:solidFill>
                <a:effectLst/>
                <a:uLnTx/>
                <a:uFillTx/>
                <a:latin typeface="Segoe UI"/>
                <a:ea typeface="+mn-ea"/>
                <a:cs typeface="Arial"/>
              </a:rPr>
              <a:t>Get in the pilot’s seat: In your favorite M365 app, select the Copilot icon, and make your workday </a:t>
            </a:r>
            <a:r>
              <a:rPr kumimoji="0" lang="en-US" sz="1600" b="1" i="0" u="none" strike="noStrike" kern="1200" cap="none" spc="0" normalizeH="0" baseline="0" noProof="0" dirty="0">
                <a:ln>
                  <a:noFill/>
                </a:ln>
                <a:solidFill>
                  <a:schemeClr val="tx2"/>
                </a:solidFill>
                <a:effectLst/>
                <a:uLnTx/>
                <a:uFillTx/>
                <a:latin typeface="Segoe UI"/>
                <a:ea typeface="+mn-ea"/>
                <a:cs typeface="Arial"/>
              </a:rPr>
              <a:t>So. Much. Simpler</a:t>
            </a:r>
            <a:r>
              <a:rPr kumimoji="0" lang="en-US" sz="1600" b="0" i="0" u="none" strike="noStrike" kern="1200" cap="none" spc="0" normalizeH="0" baseline="0" noProof="0" dirty="0">
                <a:ln>
                  <a:noFill/>
                </a:ln>
                <a:solidFill>
                  <a:schemeClr val="tx2"/>
                </a:solidFill>
                <a:effectLst/>
                <a:uLnTx/>
                <a:uFillTx/>
                <a:latin typeface="Segoe UI"/>
                <a:ea typeface="+mn-ea"/>
                <a:cs typeface="Arial"/>
              </a:rPr>
              <a:t>!​​</a:t>
            </a:r>
          </a:p>
          <a:p>
            <a:pPr marL="228600" marR="0" lvl="0" indent="-228600" algn="l" defTabSz="914400" rtl="0" eaLnBrk="1" fontAlgn="auto" latinLnBrk="0" hangingPunct="1">
              <a:lnSpc>
                <a:spcPct val="100000"/>
              </a:lnSpc>
              <a:spcBef>
                <a:spcPts val="0"/>
              </a:spcBef>
              <a:spcAft>
                <a:spcPts val="0"/>
              </a:spcAft>
              <a:buClrTx/>
              <a:buSzTx/>
              <a:buFont typeface="Arial,Sans-Serif"/>
              <a:buChar char="•"/>
              <a:tabLst/>
              <a:defRPr/>
            </a:pPr>
            <a:r>
              <a:rPr kumimoji="0" lang="en-US" sz="1600" b="0" i="0" u="none" strike="noStrike" kern="1200" cap="none" spc="0" normalizeH="0" baseline="0" noProof="0" dirty="0">
                <a:ln>
                  <a:noFill/>
                </a:ln>
                <a:solidFill>
                  <a:schemeClr val="tx2"/>
                </a:solidFill>
                <a:effectLst/>
                <a:uLnTx/>
                <a:uFillTx/>
                <a:latin typeface="Segoe UI"/>
                <a:ea typeface="+mn-ea"/>
                <a:cs typeface="Arial"/>
              </a:rPr>
              <a:t>Grab </a:t>
            </a:r>
            <a:r>
              <a:rPr kumimoji="0" lang="en-US" sz="1600" b="0" i="0" u="sng" strike="noStrike" kern="1200" cap="none" spc="0" normalizeH="0" baseline="0" noProof="0" dirty="0">
                <a:ln>
                  <a:noFill/>
                </a:ln>
                <a:solidFill>
                  <a:schemeClr val="tx2"/>
                </a:solidFill>
                <a:effectLst/>
                <a:uLnTx/>
                <a:uFillTx/>
                <a:latin typeface="Segoe UI"/>
                <a:ea typeface="+mn-ea"/>
                <a:cs typeface="Arial"/>
              </a:rPr>
              <a:t>your own downloadable passport </a:t>
            </a:r>
            <a:r>
              <a:rPr kumimoji="0" lang="en-US" sz="1600" b="0" i="0" u="sng" strike="noStrike" kern="1200" cap="none" spc="0" normalizeH="0" baseline="0" noProof="0" dirty="0">
                <a:ln>
                  <a:noFill/>
                </a:ln>
                <a:solidFill>
                  <a:schemeClr val="tx2"/>
                </a:solidFill>
                <a:effectLst/>
                <a:highlight>
                  <a:srgbClr val="FFFF00"/>
                </a:highlight>
                <a:uLnTx/>
                <a:uFillTx/>
                <a:latin typeface="Segoe UI"/>
                <a:ea typeface="+mn-ea"/>
                <a:cs typeface="Arial"/>
              </a:rPr>
              <a:t>&lt;insert employee accessible link</a:t>
            </a:r>
            <a:r>
              <a:rPr kumimoji="0" lang="en-US" sz="1600" b="0" i="0" u="sng" strike="noStrike" kern="1200" cap="none" spc="0" normalizeH="0" baseline="0" noProof="0" dirty="0">
                <a:ln>
                  <a:noFill/>
                </a:ln>
                <a:solidFill>
                  <a:schemeClr val="tx2"/>
                </a:solidFill>
                <a:effectLst/>
                <a:uLnTx/>
                <a:uFillTx/>
                <a:latin typeface="Segoe UI"/>
                <a:ea typeface="+mn-ea"/>
                <a:cs typeface="Arial"/>
              </a:rPr>
              <a:t>&gt;</a:t>
            </a:r>
            <a:r>
              <a:rPr kumimoji="0" lang="en-US" sz="1600" b="0" i="0" u="none" strike="noStrike" kern="1200" cap="none" spc="0" normalizeH="0" baseline="0" noProof="0" dirty="0">
                <a:ln>
                  <a:noFill/>
                </a:ln>
                <a:solidFill>
                  <a:schemeClr val="tx2"/>
                </a:solidFill>
                <a:effectLst/>
                <a:uLnTx/>
                <a:uFillTx/>
                <a:latin typeface="Segoe UI"/>
                <a:ea typeface="+mn-ea"/>
                <a:cs typeface="Arial"/>
              </a:rPr>
              <a:t> that you can personalize with your picture and name, then add experience stamps as you explore Copilot!​​</a:t>
            </a:r>
          </a:p>
          <a:p>
            <a:pPr marL="228600" marR="0" lvl="0" indent="-228600" algn="l" defTabSz="914400" rtl="0" eaLnBrk="1" fontAlgn="auto" latinLnBrk="0" hangingPunct="1">
              <a:lnSpc>
                <a:spcPct val="100000"/>
              </a:lnSpc>
              <a:spcBef>
                <a:spcPts val="0"/>
              </a:spcBef>
              <a:spcAft>
                <a:spcPts val="0"/>
              </a:spcAft>
              <a:buClrTx/>
              <a:buSzTx/>
              <a:buFont typeface="Arial,Sans-Serif"/>
              <a:buChar char="•"/>
              <a:tabLst/>
              <a:defRPr/>
            </a:pPr>
            <a:r>
              <a:rPr kumimoji="0" lang="en-US" sz="1600" b="0" i="0" u="none" strike="noStrike" kern="1200" cap="none" spc="0" normalizeH="0" baseline="0" noProof="0" dirty="0">
                <a:ln>
                  <a:noFill/>
                </a:ln>
                <a:solidFill>
                  <a:schemeClr val="tx2"/>
                </a:solidFill>
                <a:effectLst/>
                <a:uLnTx/>
                <a:uFillTx/>
                <a:latin typeface="Segoe UI"/>
                <a:ea typeface="+mn-ea"/>
                <a:cs typeface="Arial"/>
              </a:rPr>
              <a:t>Show off your Copilot skills by sharing your passport progress on your Viva Engage storyline with the hashtag </a:t>
            </a:r>
            <a:r>
              <a:rPr kumimoji="0" lang="en-US" sz="1600" b="1" i="0" u="none" strike="noStrike" kern="1200" cap="none" spc="0" normalizeH="0" baseline="0" noProof="0" dirty="0">
                <a:ln>
                  <a:noFill/>
                </a:ln>
                <a:solidFill>
                  <a:schemeClr val="tx2"/>
                </a:solidFill>
                <a:effectLst/>
                <a:uLnTx/>
                <a:uFillTx/>
                <a:latin typeface="Segoe UI"/>
                <a:ea typeface="+mn-ea"/>
                <a:cs typeface="Arial"/>
              </a:rPr>
              <a:t>#MicrosoftCopilot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1" i="1" u="none" strike="noStrike" kern="1200" cap="none" spc="0" normalizeH="0" baseline="0" noProof="0" dirty="0">
              <a:ln>
                <a:noFill/>
              </a:ln>
              <a:solidFill>
                <a:schemeClr val="tx2"/>
              </a:solidFill>
              <a:effectLst/>
              <a:uLnTx/>
              <a:uFillTx/>
              <a:latin typeface="Segoe UI"/>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1" u="none" strike="noStrike" kern="1200" cap="none" spc="0" normalizeH="0" baseline="0" noProof="0" dirty="0">
                <a:ln>
                  <a:noFill/>
                </a:ln>
                <a:solidFill>
                  <a:schemeClr val="tx2"/>
                </a:solidFill>
                <a:effectLst/>
                <a:uLnTx/>
                <a:uFillTx/>
                <a:latin typeface="Segoe UI"/>
                <a:ea typeface="+mn-ea"/>
                <a:cs typeface="Arial"/>
              </a:rPr>
              <a:t>&lt;Attach sample passport image to your post&gt; </a:t>
            </a:r>
            <a:endParaRPr kumimoji="0" lang="en-US" sz="2000" b="0" i="0" u="none" strike="noStrike" kern="1200" cap="none" spc="0" normalizeH="0" baseline="0" noProof="0" dirty="0">
              <a:ln>
                <a:noFill/>
              </a:ln>
              <a:solidFill>
                <a:schemeClr val="tx2"/>
              </a:solidFill>
              <a:effectLst/>
              <a:uLnTx/>
              <a:uFillTx/>
              <a:latin typeface="Segoe UI"/>
              <a:ea typeface="+mn-ea"/>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dirty="0">
              <a:ln>
                <a:noFill/>
              </a:ln>
              <a:solidFill>
                <a:schemeClr val="tx2"/>
              </a:solidFill>
              <a:effectLst/>
              <a:uLnTx/>
              <a:uFillTx/>
              <a:latin typeface="Segoe UI"/>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chemeClr val="tx2"/>
                </a:solidFill>
                <a:effectLst/>
                <a:uLnTx/>
                <a:uFillTx/>
                <a:latin typeface="Segoe UI"/>
                <a:ea typeface="+mn-ea"/>
                <a:cs typeface="Arial"/>
              </a:rPr>
              <a:t>⭐Encourage your Copilot Champions to go first!⭐</a:t>
            </a:r>
          </a:p>
        </p:txBody>
      </p:sp>
    </p:spTree>
    <p:extLst>
      <p:ext uri="{BB962C8B-B14F-4D97-AF65-F5344CB8AC3E}">
        <p14:creationId xmlns:p14="http://schemas.microsoft.com/office/powerpoint/2010/main" val="768351213"/>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47B04-3B2B-100C-5DEB-B66CAFD0BC82}"/>
              </a:ext>
            </a:extLst>
          </p:cNvPr>
          <p:cNvSpPr>
            <a:spLocks noGrp="1"/>
          </p:cNvSpPr>
          <p:nvPr>
            <p:ph type="title"/>
          </p:nvPr>
        </p:nvSpPr>
        <p:spPr>
          <a:xfrm>
            <a:off x="658550" y="653655"/>
            <a:ext cx="6765185" cy="1193990"/>
          </a:xfrm>
        </p:spPr>
        <p:txBody>
          <a:bodyPr>
            <a:noAutofit/>
          </a:bodyPr>
          <a:lstStyle/>
          <a:p>
            <a:pPr algn="ctr"/>
            <a:r>
              <a:rPr lang="en-US" sz="2900">
                <a:solidFill>
                  <a:schemeClr val="tx2">
                    <a:lumMod val="90000"/>
                    <a:lumOff val="10000"/>
                  </a:schemeClr>
                </a:solidFill>
                <a:latin typeface="Segoe UI Semibold"/>
                <a:cs typeface="Segoe UI Semibold"/>
              </a:rPr>
              <a:t>Grab your Microsoft Copilot passport</a:t>
            </a:r>
            <a:br>
              <a:rPr lang="en-US" sz="2900">
                <a:latin typeface="Segoe UI Semibold" panose="020B0702040204020203" pitchFamily="34" charset="0"/>
                <a:cs typeface="Segoe UI Semibold" panose="020B0702040204020203" pitchFamily="34" charset="0"/>
              </a:rPr>
            </a:br>
            <a:r>
              <a:rPr lang="en-US" sz="2900">
                <a:solidFill>
                  <a:schemeClr val="tx2">
                    <a:lumMod val="90000"/>
                    <a:lumOff val="10000"/>
                  </a:schemeClr>
                </a:solidFill>
                <a:latin typeface="Segoe UI Semibold"/>
                <a:cs typeface="Segoe UI Semibold"/>
              </a:rPr>
              <a:t>and document your adventure!</a:t>
            </a:r>
          </a:p>
        </p:txBody>
      </p:sp>
      <p:sp>
        <p:nvSpPr>
          <p:cNvPr id="4" name="Rectangle 3">
            <a:extLst>
              <a:ext uri="{FF2B5EF4-FFF2-40B4-BE49-F238E27FC236}">
                <a16:creationId xmlns:a16="http://schemas.microsoft.com/office/drawing/2014/main" id="{68023567-D7B3-C65C-11BE-8F70C9D4C944}"/>
              </a:ext>
            </a:extLst>
          </p:cNvPr>
          <p:cNvSpPr/>
          <p:nvPr/>
        </p:nvSpPr>
        <p:spPr>
          <a:xfrm rot="-1440000">
            <a:off x="-1167627" y="425055"/>
            <a:ext cx="3976254" cy="457200"/>
          </a:xfrm>
          <a:prstGeom prst="rect">
            <a:avLst/>
          </a:prstGeom>
          <a:solidFill>
            <a:srgbClr val="3242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t>Sample</a:t>
            </a:r>
          </a:p>
        </p:txBody>
      </p:sp>
      <p:grpSp>
        <p:nvGrpSpPr>
          <p:cNvPr id="6" name="Group 5" descr="Image of text">
            <a:extLst>
              <a:ext uri="{FF2B5EF4-FFF2-40B4-BE49-F238E27FC236}">
                <a16:creationId xmlns:a16="http://schemas.microsoft.com/office/drawing/2014/main" id="{331DB486-6A4B-33A3-58C0-71F08B50D5A6}"/>
              </a:ext>
              <a:ext uri="{C183D7F6-B498-43B3-948B-1728B52AA6E4}">
                <adec:decorative xmlns:adec="http://schemas.microsoft.com/office/drawing/2017/decorative" val="0"/>
              </a:ext>
            </a:extLst>
          </p:cNvPr>
          <p:cNvGrpSpPr/>
          <p:nvPr/>
        </p:nvGrpSpPr>
        <p:grpSpPr>
          <a:xfrm>
            <a:off x="658549" y="2202274"/>
            <a:ext cx="6765185" cy="3008516"/>
            <a:chOff x="705846" y="2449267"/>
            <a:chExt cx="6765185" cy="3008516"/>
          </a:xfrm>
        </p:grpSpPr>
        <p:sp>
          <p:nvSpPr>
            <p:cNvPr id="3" name="TextBox 2" descr="Image of text">
              <a:extLst>
                <a:ext uri="{FF2B5EF4-FFF2-40B4-BE49-F238E27FC236}">
                  <a16:creationId xmlns:a16="http://schemas.microsoft.com/office/drawing/2014/main" id="{64BE255E-DD2F-BB5A-B205-5829EC2DB96A}"/>
                </a:ext>
              </a:extLst>
            </p:cNvPr>
            <p:cNvSpPr txBox="1"/>
            <p:nvPr/>
          </p:nvSpPr>
          <p:spPr>
            <a:xfrm>
              <a:off x="705846" y="2449267"/>
              <a:ext cx="6765185" cy="3008516"/>
            </a:xfrm>
            <a:prstGeom prst="rect">
              <a:avLst/>
            </a:prstGeom>
            <a:noFill/>
          </p:spPr>
          <p:txBody>
            <a:bodyPr wrap="square" lIns="91440" tIns="45720" rIns="91440" bIns="45720" rtlCol="0" anchor="t">
              <a:spAutoFit/>
            </a:bodyPr>
            <a:lstStyle/>
            <a:p>
              <a:pPr>
                <a:lnSpc>
                  <a:spcPct val="107000"/>
                </a:lnSpc>
                <a:spcBef>
                  <a:spcPts val="600"/>
                </a:spcBef>
                <a:spcAft>
                  <a:spcPts val="800"/>
                </a:spcAft>
              </a:pPr>
              <a:r>
                <a:rPr lang="en-US" sz="1400" kern="100" dirty="0">
                  <a:effectLst/>
                  <a:latin typeface="Segoe UI"/>
                  <a:ea typeface="Aptos" panose="020B0004020202020204" pitchFamily="34" charset="0"/>
                  <a:cs typeface="Segoe UI"/>
                </a:rPr>
                <a:t>We’re adding to the fun while we explore all the goodness that </a:t>
              </a:r>
              <a:r>
                <a:rPr lang="en-US" sz="1400" kern="100" dirty="0">
                  <a:latin typeface="Segoe UI"/>
                  <a:ea typeface="Aptos" panose="020B0004020202020204" pitchFamily="34" charset="0"/>
                  <a:cs typeface="Segoe UI"/>
                </a:rPr>
                <a:t>Microsoft Copilot</a:t>
              </a:r>
              <a:r>
                <a:rPr lang="en-US" sz="1400" kern="100" dirty="0">
                  <a:effectLst/>
                  <a:latin typeface="Segoe UI"/>
                  <a:ea typeface="Aptos" panose="020B0004020202020204" pitchFamily="34" charset="0"/>
                  <a:cs typeface="Segoe UI"/>
                </a:rPr>
                <a:t> brings to our work (and non-work) lives.</a:t>
              </a:r>
            </a:p>
            <a:p>
              <a:pPr>
                <a:lnSpc>
                  <a:spcPct val="107000"/>
                </a:lnSpc>
                <a:spcBef>
                  <a:spcPts val="600"/>
                </a:spcBef>
                <a:spcAft>
                  <a:spcPts val="800"/>
                </a:spcAft>
              </a:pPr>
              <a:r>
                <a:rPr lang="en-US" sz="1400" b="1" kern="100" dirty="0">
                  <a:latin typeface="Segoe UI"/>
                  <a:ea typeface="Aptos" panose="020B0004020202020204" pitchFamily="34" charset="0"/>
                  <a:cs typeface="Segoe UI"/>
                </a:rPr>
                <a:t>Personalize</a:t>
              </a:r>
              <a:r>
                <a:rPr lang="en-US" sz="1400" b="1" kern="100" dirty="0">
                  <a:effectLst/>
                  <a:latin typeface="Segoe UI"/>
                  <a:ea typeface="Aptos" panose="020B0004020202020204" pitchFamily="34" charset="0"/>
                  <a:cs typeface="Segoe UI"/>
                </a:rPr>
                <a:t> your Copilot Passport from the next slide </a:t>
              </a:r>
              <a:r>
                <a:rPr lang="en-US" sz="1400" kern="100" dirty="0">
                  <a:effectLst/>
                  <a:latin typeface="Segoe UI"/>
                  <a:ea typeface="Aptos" panose="020B0004020202020204" pitchFamily="34" charset="0"/>
                  <a:cs typeface="Segoe UI"/>
                </a:rPr>
                <a:t>using the easy instructions provided to add your own picture and name—then get ready to fly with your new Copilot bestie!</a:t>
              </a:r>
              <a:r>
                <a:rPr lang="en-US" sz="1400" kern="100" dirty="0">
                  <a:latin typeface="Segoe UI"/>
                  <a:ea typeface="Aptos" panose="020B0004020202020204" pitchFamily="34" charset="0"/>
                  <a:cs typeface="Segoe UI"/>
                </a:rPr>
                <a:t> </a:t>
              </a:r>
              <a:endParaRPr lang="en-US" sz="1400" kern="100" dirty="0">
                <a:effectLst/>
                <a:latin typeface="Segoe UI" panose="020B0502040204020203" pitchFamily="34" charset="0"/>
                <a:ea typeface="Aptos" panose="020B0004020202020204" pitchFamily="34" charset="0"/>
                <a:cs typeface="Segoe UI" panose="020B0502040204020203" pitchFamily="34" charset="0"/>
              </a:endParaRPr>
            </a:p>
            <a:p>
              <a:pPr>
                <a:lnSpc>
                  <a:spcPct val="107000"/>
                </a:lnSpc>
                <a:spcBef>
                  <a:spcPts val="600"/>
                </a:spcBef>
                <a:spcAft>
                  <a:spcPts val="800"/>
                </a:spcAft>
              </a:pPr>
              <a:r>
                <a:rPr lang="en-US" sz="1400" kern="100" dirty="0">
                  <a:effectLst/>
                  <a:latin typeface="Segoe UI"/>
                  <a:ea typeface="Aptos" panose="020B0004020202020204" pitchFamily="34" charset="0"/>
                  <a:cs typeface="Segoe UI"/>
                </a:rPr>
                <a:t>Try Copilot for </a:t>
              </a:r>
              <a:r>
                <a:rPr lang="en-US" sz="1400" b="1" kern="100" dirty="0">
                  <a:effectLst/>
                  <a:latin typeface="Segoe UI"/>
                  <a:ea typeface="Aptos" panose="020B0004020202020204" pitchFamily="34" charset="0"/>
                  <a:cs typeface="Segoe UI"/>
                </a:rPr>
                <a:t>Microsoft 365 in a variety </a:t>
              </a:r>
              <a:r>
                <a:rPr lang="en-US" sz="1400" b="1" kern="100" dirty="0">
                  <a:latin typeface="Segoe UI"/>
                  <a:ea typeface="Aptos" panose="020B0004020202020204" pitchFamily="34" charset="0"/>
                  <a:cs typeface="Segoe UI"/>
                </a:rPr>
                <a:t>of </a:t>
              </a:r>
              <a:r>
                <a:rPr lang="en-US" sz="1400" b="1" kern="100" dirty="0">
                  <a:effectLst/>
                  <a:latin typeface="Segoe UI"/>
                  <a:ea typeface="Aptos" panose="020B0004020202020204" pitchFamily="34" charset="0"/>
                  <a:cs typeface="Segoe UI"/>
                </a:rPr>
                <a:t>apps</a:t>
              </a:r>
              <a:r>
                <a:rPr lang="en-US" sz="1400" kern="100" dirty="0">
                  <a:effectLst/>
                  <a:latin typeface="Segoe UI"/>
                  <a:ea typeface="Aptos" panose="020B0004020202020204" pitchFamily="34" charset="0"/>
                  <a:cs typeface="Segoe UI"/>
                </a:rPr>
                <a:t>, </a:t>
              </a:r>
              <a:r>
                <a:rPr lang="en-US" sz="1400" kern="100" dirty="0">
                  <a:latin typeface="Segoe UI"/>
                  <a:ea typeface="+mn-lt"/>
                  <a:cs typeface="Segoe UI"/>
                </a:rPr>
                <a:t>at </a:t>
              </a:r>
              <a:r>
                <a:rPr lang="en-US" sz="1400" b="1" kern="100" dirty="0">
                  <a:latin typeface="Segoe UI"/>
                  <a:ea typeface="+mn-lt"/>
                  <a:cs typeface="Segoe UI"/>
                </a:rPr>
                <a:t>Copilot.Microsoft.com</a:t>
              </a:r>
              <a:r>
                <a:rPr lang="en-US" sz="1400" kern="100" dirty="0">
                  <a:latin typeface="Segoe UI"/>
                  <a:ea typeface="+mn-lt"/>
                  <a:cs typeface="Segoe UI"/>
                </a:rPr>
                <a:t>, in</a:t>
              </a:r>
              <a:r>
                <a:rPr lang="en-US" sz="1400" kern="100" dirty="0">
                  <a:latin typeface="Segoe UI"/>
                  <a:ea typeface="Aptos" panose="020B0004020202020204" pitchFamily="34" charset="0"/>
                  <a:cs typeface="Segoe UI"/>
                </a:rPr>
                <a:t> </a:t>
              </a:r>
              <a:r>
                <a:rPr lang="en-US" sz="1400" b="1" kern="100" dirty="0">
                  <a:effectLst/>
                  <a:latin typeface="Segoe UI"/>
                  <a:ea typeface="Aptos" panose="020B0004020202020204" pitchFamily="34" charset="0"/>
                  <a:cs typeface="Segoe UI"/>
                </a:rPr>
                <a:t>Viva experiences</a:t>
              </a:r>
              <a:r>
                <a:rPr lang="en-US" sz="1400" kern="100" dirty="0">
                  <a:effectLst/>
                  <a:latin typeface="Segoe UI"/>
                  <a:ea typeface="Aptos" panose="020B0004020202020204" pitchFamily="34" charset="0"/>
                  <a:cs typeface="Segoe UI"/>
                </a:rPr>
                <a:t>, and </a:t>
              </a:r>
              <a:r>
                <a:rPr lang="en-US" sz="1400" b="1" kern="100" dirty="0">
                  <a:effectLst/>
                  <a:latin typeface="Segoe UI"/>
                  <a:ea typeface="Aptos" panose="020B0004020202020204" pitchFamily="34" charset="0"/>
                  <a:cs typeface="Segoe UI"/>
                </a:rPr>
                <a:t>any place you see the Copilot icon</a:t>
              </a:r>
              <a:r>
                <a:rPr lang="en-US" sz="1400" kern="100" dirty="0">
                  <a:latin typeface="Segoe UI"/>
                  <a:ea typeface="Aptos" panose="020B0004020202020204" pitchFamily="34" charset="0"/>
                  <a:cs typeface="Segoe UI"/>
                </a:rPr>
                <a:t>      </a:t>
              </a:r>
              <a:r>
                <a:rPr lang="en-US" sz="1400" kern="100" dirty="0">
                  <a:effectLst/>
                  <a:latin typeface="Segoe UI"/>
                  <a:ea typeface="Aptos" panose="020B0004020202020204" pitchFamily="34" charset="0"/>
                  <a:cs typeface="Segoe UI"/>
                </a:rPr>
                <a:t> . </a:t>
              </a:r>
            </a:p>
            <a:p>
              <a:pPr marL="0" marR="0">
                <a:lnSpc>
                  <a:spcPct val="107000"/>
                </a:lnSpc>
                <a:spcBef>
                  <a:spcPts val="600"/>
                </a:spcBef>
                <a:spcAft>
                  <a:spcPts val="800"/>
                </a:spcAft>
              </a:pPr>
              <a:r>
                <a:rPr lang="en-US" sz="1400" kern="100" dirty="0">
                  <a:effectLst/>
                  <a:latin typeface="Segoe UI"/>
                  <a:ea typeface="Aptos" panose="020B0004020202020204" pitchFamily="34" charset="0"/>
                  <a:cs typeface="Segoe UI"/>
                </a:rPr>
                <a:t>Then, grab the digital “stamp” for that experience and paste it in your passport.</a:t>
              </a:r>
            </a:p>
            <a:p>
              <a:pPr>
                <a:spcAft>
                  <a:spcPts val="800"/>
                </a:spcAft>
              </a:pPr>
              <a:r>
                <a:rPr lang="en-US" sz="1400" dirty="0">
                  <a:latin typeface="Segoe UI"/>
                  <a:ea typeface="Aptos" panose="020B0004020202020204" pitchFamily="34" charset="0"/>
                  <a:cs typeface="Segoe UI"/>
                </a:rPr>
                <a:t>Finally</a:t>
              </a:r>
              <a:r>
                <a:rPr lang="en-US" sz="1400" dirty="0">
                  <a:effectLst/>
                  <a:latin typeface="Segoe UI"/>
                  <a:ea typeface="Aptos" panose="020B0004020202020204" pitchFamily="34" charset="0"/>
                  <a:cs typeface="Segoe UI"/>
                </a:rPr>
                <a:t>, inspire us all by saving your updated passport as an image and then sharing it to </a:t>
              </a:r>
              <a:r>
                <a:rPr lang="en-US" sz="1400" dirty="0">
                  <a:latin typeface="Segoe UI"/>
                  <a:ea typeface="Aptos" panose="020B0004020202020204" pitchFamily="34" charset="0"/>
                  <a:cs typeface="Segoe UI"/>
                </a:rPr>
                <a:t>Viva Engage</a:t>
              </a:r>
              <a:r>
                <a:rPr lang="en-US" sz="1400" dirty="0">
                  <a:effectLst/>
                  <a:latin typeface="Segoe UI"/>
                  <a:ea typeface="Aptos" panose="020B0004020202020204" pitchFamily="34" charset="0"/>
                  <a:cs typeface="Segoe UI"/>
                </a:rPr>
                <a:t> with #MicrosoftCopilot.</a:t>
              </a:r>
              <a:r>
                <a:rPr lang="en-US" sz="1400" kern="100" dirty="0">
                  <a:latin typeface="Segoe UI"/>
                  <a:ea typeface="Aptos" panose="020B0004020202020204" pitchFamily="34" charset="0"/>
                  <a:cs typeface="Segoe UI"/>
                </a:rPr>
                <a:t> </a:t>
              </a:r>
              <a:endParaRPr lang="en-US" sz="1400" dirty="0">
                <a:latin typeface="Segoe UI" panose="020B0502040204020203" pitchFamily="34" charset="0"/>
                <a:cs typeface="Segoe UI" panose="020B0502040204020203" pitchFamily="34" charset="0"/>
              </a:endParaRPr>
            </a:p>
          </p:txBody>
        </p:sp>
        <p:pic>
          <p:nvPicPr>
            <p:cNvPr id="5" name="Picture 4">
              <a:extLst>
                <a:ext uri="{FF2B5EF4-FFF2-40B4-BE49-F238E27FC236}">
                  <a16:creationId xmlns:a16="http://schemas.microsoft.com/office/drawing/2014/main" id="{7C64E63F-AB70-2A8A-CC48-2DD526E1D2E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509968" y="4203290"/>
              <a:ext cx="255628" cy="218891"/>
            </a:xfrm>
            <a:prstGeom prst="rect">
              <a:avLst/>
            </a:prstGeom>
          </p:spPr>
        </p:pic>
      </p:grpSp>
      <p:sp>
        <p:nvSpPr>
          <p:cNvPr id="7" name="TextBox 6">
            <a:extLst>
              <a:ext uri="{FF2B5EF4-FFF2-40B4-BE49-F238E27FC236}">
                <a16:creationId xmlns:a16="http://schemas.microsoft.com/office/drawing/2014/main" id="{C626A8A3-20C9-CC1E-EB71-54EBC56BFB03}"/>
              </a:ext>
            </a:extLst>
          </p:cNvPr>
          <p:cNvSpPr txBox="1"/>
          <p:nvPr/>
        </p:nvSpPr>
        <p:spPr>
          <a:xfrm>
            <a:off x="658549" y="5710359"/>
            <a:ext cx="6094970" cy="523220"/>
          </a:xfrm>
          <a:prstGeom prst="rect">
            <a:avLst/>
          </a:prstGeom>
          <a:noFill/>
        </p:spPr>
        <p:txBody>
          <a:bodyPr wrap="square" lIns="91440" tIns="45720" rIns="91440" bIns="45720" anchor="t">
            <a:spAutoFit/>
          </a:bodyPr>
          <a:lstStyle/>
          <a:p>
            <a:r>
              <a:rPr lang="en-US" sz="1400" i="1" kern="100">
                <a:latin typeface="Segoe UI"/>
                <a:cs typeface="Segoe UI"/>
              </a:rPr>
              <a:t>To learn more about the Copilot passport, check out our post </a:t>
            </a:r>
            <a:br>
              <a:rPr lang="en-US" sz="1400" i="1" kern="100">
                <a:latin typeface="Segoe UI" panose="020B0502040204020203" pitchFamily="34" charset="0"/>
                <a:cs typeface="Segoe UI" panose="020B0502040204020203" pitchFamily="34" charset="0"/>
              </a:rPr>
            </a:br>
            <a:r>
              <a:rPr lang="en-US" sz="1400" i="1" kern="100">
                <a:latin typeface="Segoe UI"/>
                <a:cs typeface="Segoe UI"/>
              </a:rPr>
              <a:t>at </a:t>
            </a:r>
            <a:r>
              <a:rPr lang="en-US" sz="1400" i="1" kern="100">
                <a:highlight>
                  <a:srgbClr val="FFFF00"/>
                </a:highlight>
                <a:latin typeface="Segoe UI"/>
                <a:cs typeface="Segoe UI"/>
              </a:rPr>
              <a:t>&lt;insert link here&gt; </a:t>
            </a:r>
          </a:p>
        </p:txBody>
      </p:sp>
      <p:pic>
        <p:nvPicPr>
          <p:cNvPr id="12" name="Picture 8" descr="Microsoft Copilot Passport image">
            <a:extLst>
              <a:ext uri="{FF2B5EF4-FFF2-40B4-BE49-F238E27FC236}">
                <a16:creationId xmlns:a16="http://schemas.microsoft.com/office/drawing/2014/main" id="{A6933AC0-AF06-E4EC-3F75-A143825F53C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rot="339566">
            <a:off x="7849981" y="626639"/>
            <a:ext cx="3639627" cy="5278411"/>
          </a:xfrm>
          <a:prstGeom prst="rect">
            <a:avLst/>
          </a:prstGeom>
          <a:ln w="6339" cap="flat">
            <a:noFill/>
            <a:prstDash val="solid"/>
            <a:miter/>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46795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7219869-83C5-19E0-918E-D5CAD31DBA20}"/>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dirty="0"/>
              <a:t>Personalize your Copilot Passport</a:t>
            </a:r>
          </a:p>
        </p:txBody>
      </p:sp>
      <p:sp>
        <p:nvSpPr>
          <p:cNvPr id="2" name="Rectangle 1">
            <a:extLst>
              <a:ext uri="{FF2B5EF4-FFF2-40B4-BE49-F238E27FC236}">
                <a16:creationId xmlns:a16="http://schemas.microsoft.com/office/drawing/2014/main" id="{B349D0EB-5D86-0887-6E4C-4169F1020F24}"/>
              </a:ext>
            </a:extLst>
          </p:cNvPr>
          <p:cNvSpPr/>
          <p:nvPr/>
        </p:nvSpPr>
        <p:spPr>
          <a:xfrm rot="-1440000">
            <a:off x="-1225429" y="207534"/>
            <a:ext cx="3976254" cy="457200"/>
          </a:xfrm>
          <a:prstGeom prst="rect">
            <a:avLst/>
          </a:prstGeom>
          <a:solidFill>
            <a:srgbClr val="3242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t>Sample</a:t>
            </a:r>
          </a:p>
        </p:txBody>
      </p:sp>
      <p:sp>
        <p:nvSpPr>
          <p:cNvPr id="141" name="TextBox 140">
            <a:extLst>
              <a:ext uri="{FF2B5EF4-FFF2-40B4-BE49-F238E27FC236}">
                <a16:creationId xmlns:a16="http://schemas.microsoft.com/office/drawing/2014/main" id="{0010FE7A-448C-A8C9-0488-77E724E90A01}"/>
              </a:ext>
            </a:extLst>
          </p:cNvPr>
          <p:cNvSpPr txBox="1"/>
          <p:nvPr/>
        </p:nvSpPr>
        <p:spPr>
          <a:xfrm>
            <a:off x="364189" y="143622"/>
            <a:ext cx="5970683" cy="6567182"/>
          </a:xfrm>
          <a:prstGeom prst="rect">
            <a:avLst/>
          </a:prstGeom>
          <a:noFill/>
        </p:spPr>
        <p:txBody>
          <a:bodyPr wrap="square" lIns="91440" tIns="45720" rIns="91440" bIns="45720" rtlCol="0" anchor="t">
            <a:spAutoFit/>
          </a:bodyPr>
          <a:lstStyle/>
          <a:p>
            <a:pPr marL="0" marR="0" lvl="0" indent="0" algn="r" defTabSz="914400" rtl="0" eaLnBrk="1" fontAlgn="auto" latinLnBrk="0" hangingPunct="1">
              <a:lnSpc>
                <a:spcPct val="110000"/>
              </a:lnSpc>
              <a:spcBef>
                <a:spcPts val="0"/>
              </a:spcBef>
              <a:spcAft>
                <a:spcPts val="0"/>
              </a:spcAft>
              <a:buClrTx/>
              <a:buSzTx/>
              <a:buFontTx/>
              <a:buNone/>
              <a:tabLst/>
              <a:defRPr/>
            </a:pPr>
            <a:r>
              <a:rPr kumimoji="0" lang="en-US" sz="1800" b="1" i="0" u="none" strike="noStrike" kern="100" cap="none" spc="0" normalizeH="0" baseline="0" noProof="0" dirty="0">
                <a:ln>
                  <a:noFill/>
                </a:ln>
                <a:solidFill>
                  <a:srgbClr val="0F4761"/>
                </a:solidFill>
                <a:effectLst/>
                <a:uLnTx/>
                <a:uFillTx/>
                <a:latin typeface="Segoe UI Semibold" panose="020B0702040204020203" pitchFamily="34" charset="0"/>
                <a:ea typeface="Yu Gothic Light" panose="020B0300000000000000" pitchFamily="34" charset="-128"/>
                <a:cs typeface="Times New Roman" panose="02020603050405020304" pitchFamily="18" charset="0"/>
              </a:rPr>
              <a:t>Personalize your Copilot Passport </a:t>
            </a:r>
            <a:br>
              <a:rPr kumimoji="0" lang="en-US" sz="1800" b="1" i="0" u="none" strike="noStrike" kern="100" cap="none" spc="0" normalizeH="0" baseline="0" noProof="0" dirty="0">
                <a:ln>
                  <a:noFill/>
                </a:ln>
                <a:solidFill>
                  <a:srgbClr val="0F4761"/>
                </a:solidFill>
                <a:effectLst/>
                <a:uLnTx/>
                <a:uFillTx/>
                <a:latin typeface="Segoe UI Semibold" panose="020B0702040204020203" pitchFamily="34" charset="0"/>
                <a:ea typeface="Yu Gothic Light" panose="020B0300000000000000" pitchFamily="34" charset="-128"/>
                <a:cs typeface="Times New Roman" panose="02020603050405020304" pitchFamily="18" charset="0"/>
              </a:rPr>
            </a:br>
            <a:r>
              <a:rPr kumimoji="0" lang="en-US" sz="1800" b="1" i="0" u="none" strike="noStrike" kern="100" cap="none" spc="0" normalizeH="0" baseline="0" noProof="0" dirty="0">
                <a:ln>
                  <a:noFill/>
                </a:ln>
                <a:solidFill>
                  <a:srgbClr val="0F4761"/>
                </a:solidFill>
                <a:effectLst/>
                <a:uLnTx/>
                <a:uFillTx/>
                <a:latin typeface="Segoe UI Semibold" panose="020B0702040204020203" pitchFamily="34" charset="0"/>
                <a:ea typeface="Yu Gothic Light" panose="020B0300000000000000" pitchFamily="34" charset="-128"/>
                <a:cs typeface="Times New Roman" panose="02020603050405020304" pitchFamily="18" charset="0"/>
              </a:rPr>
              <a:t>and share it to your storyline!</a:t>
            </a:r>
          </a:p>
          <a:p>
            <a:pPr marL="0" marR="0" lvl="0" indent="0" algn="r" defTabSz="914400" rtl="0" eaLnBrk="1" fontAlgn="auto" latinLnBrk="0" hangingPunct="1">
              <a:lnSpc>
                <a:spcPct val="110000"/>
              </a:lnSpc>
              <a:spcBef>
                <a:spcPts val="0"/>
              </a:spcBef>
              <a:spcAft>
                <a:spcPts val="0"/>
              </a:spcAft>
              <a:buClrTx/>
              <a:buSzTx/>
              <a:buFontTx/>
              <a:buNone/>
              <a:tabLst/>
              <a:defRPr/>
            </a:pPr>
            <a:r>
              <a:rPr kumimoji="0" lang="en-US" sz="1200" b="1" i="1" u="none" strike="noStrike" kern="1200" cap="none" spc="0" normalizeH="0" baseline="0" noProof="0" dirty="0">
                <a:ln>
                  <a:noFill/>
                </a:ln>
                <a:solidFill>
                  <a:srgbClr val="0F4761"/>
                </a:solidFill>
                <a:effectLst/>
                <a:uLnTx/>
                <a:uFillTx/>
                <a:latin typeface="Segoe UI" panose="020B0502040204020203" pitchFamily="34" charset="0"/>
                <a:ea typeface="+mn-ea"/>
                <a:cs typeface="Segoe UI" panose="020B0502040204020203" pitchFamily="34" charset="0"/>
              </a:rPr>
              <a:t>Note: </a:t>
            </a:r>
            <a:r>
              <a:rPr kumimoji="0" lang="en-US" sz="1200" b="0" i="1" u="none" strike="noStrike" kern="1200" cap="none" spc="0" normalizeH="0" baseline="0" noProof="0" dirty="0">
                <a:ln>
                  <a:noFill/>
                </a:ln>
                <a:solidFill>
                  <a:srgbClr val="0F4761"/>
                </a:solidFill>
                <a:effectLst/>
                <a:uLnTx/>
                <a:uFillTx/>
                <a:latin typeface="Segoe UI" panose="020B0502040204020203" pitchFamily="34" charset="0"/>
                <a:ea typeface="+mn-ea"/>
                <a:cs typeface="Segoe UI" panose="020B0502040204020203" pitchFamily="34" charset="0"/>
              </a:rPr>
              <a:t>The passport, photo, and Your Name Here elements are grouped. </a:t>
            </a:r>
            <a:br>
              <a:rPr kumimoji="0" lang="en-US" sz="1200" b="0" i="1" u="none" strike="noStrike" kern="1200" cap="none" spc="0" normalizeH="0" baseline="0" noProof="0" dirty="0">
                <a:ln>
                  <a:noFill/>
                </a:ln>
                <a:solidFill>
                  <a:srgbClr val="0F4761"/>
                </a:solidFill>
                <a:effectLst/>
                <a:uLnTx/>
                <a:uFillTx/>
                <a:latin typeface="Segoe UI" panose="020B0502040204020203" pitchFamily="34" charset="0"/>
                <a:ea typeface="+mn-ea"/>
                <a:cs typeface="Segoe UI" panose="020B0502040204020203" pitchFamily="34" charset="0"/>
              </a:rPr>
            </a:br>
            <a:r>
              <a:rPr kumimoji="0" lang="en-US" sz="1200" b="0" i="1" u="none" strike="noStrike" kern="1200" cap="none" spc="0" normalizeH="0" baseline="0" noProof="0" dirty="0">
                <a:ln>
                  <a:noFill/>
                </a:ln>
                <a:solidFill>
                  <a:srgbClr val="0F4761"/>
                </a:solidFill>
                <a:effectLst/>
                <a:uLnTx/>
                <a:uFillTx/>
                <a:latin typeface="Segoe UI" panose="020B0502040204020203" pitchFamily="34" charset="0"/>
                <a:ea typeface="+mn-ea"/>
                <a:cs typeface="Segoe UI" panose="020B0502040204020203" pitchFamily="34" charset="0"/>
              </a:rPr>
              <a:t>Please don’t ungroup or move them.  </a:t>
            </a:r>
          </a:p>
          <a:p>
            <a:pPr marL="0" marR="0" lvl="0" indent="0" algn="l" defTabSz="914400" rtl="0" eaLnBrk="1" fontAlgn="auto" latinLnBrk="0" hangingPunct="1">
              <a:lnSpc>
                <a:spcPct val="110000"/>
              </a:lnSpc>
              <a:spcBef>
                <a:spcPts val="120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Segoe UI Semibold"/>
                <a:ea typeface="+mn-ea"/>
                <a:cs typeface="Segoe UI Semibold"/>
              </a:rPr>
              <a:t>Start by downloading</a:t>
            </a: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FF0000"/>
                </a:solidFill>
                <a:effectLst/>
                <a:uLnTx/>
                <a:uFillTx/>
                <a:latin typeface="Segoe UI"/>
                <a:ea typeface="+mn-ea"/>
                <a:cs typeface="Segoe UI"/>
              </a:rPr>
              <a:t>Please download and save a copy of this deck to your own location.</a:t>
            </a:r>
          </a:p>
          <a:p>
            <a:pPr marL="0" marR="0" lvl="0" indent="0" algn="l" defTabSz="914400" rtl="0" eaLnBrk="1" fontAlgn="auto" latinLnBrk="0" hangingPunct="1">
              <a:lnSpc>
                <a:spcPct val="110000"/>
              </a:lnSpc>
              <a:spcBef>
                <a:spcPts val="120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Segoe UI Semibold"/>
                <a:ea typeface="+mn-ea"/>
                <a:cs typeface="Segoe UI Semibold"/>
              </a:rPr>
              <a:t>Personalize your passport</a:t>
            </a:r>
          </a:p>
          <a:p>
            <a:pPr marL="171450" marR="0" lvl="0" indent="-1714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dirty="0">
                <a:ln>
                  <a:noFill/>
                </a:ln>
                <a:solidFill>
                  <a:prstClr val="black"/>
                </a:solidFill>
                <a:effectLst/>
                <a:uLnTx/>
                <a:uFillTx/>
                <a:latin typeface="Segoe UI"/>
                <a:ea typeface="+mn-ea"/>
                <a:cs typeface="Segoe UI"/>
              </a:rPr>
              <a:t>Add your name</a:t>
            </a:r>
            <a:br>
              <a:rPr kumimoji="0" lang="en-US" sz="11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br>
            <a:r>
              <a:rPr kumimoji="0" lang="en-US" sz="1100" b="0" i="0" u="none" strike="noStrike" kern="1200" cap="none" spc="0" normalizeH="0" baseline="0" noProof="0" dirty="0">
                <a:ln>
                  <a:noFill/>
                </a:ln>
                <a:solidFill>
                  <a:prstClr val="black"/>
                </a:solidFill>
                <a:effectLst/>
                <a:uLnTx/>
                <a:uFillTx/>
                <a:latin typeface="Segoe UI"/>
                <a:ea typeface="+mn-ea"/>
                <a:cs typeface="Segoe UI"/>
              </a:rPr>
              <a:t>Simply tap the </a:t>
            </a:r>
            <a:r>
              <a:rPr kumimoji="0" lang="en-US" sz="1100" b="0" i="1" u="none" strike="noStrike" kern="1200" cap="none" spc="0" normalizeH="0" baseline="0" noProof="0" dirty="0">
                <a:ln>
                  <a:noFill/>
                </a:ln>
                <a:solidFill>
                  <a:prstClr val="black"/>
                </a:solidFill>
                <a:effectLst/>
                <a:uLnTx/>
                <a:uFillTx/>
                <a:latin typeface="Segoe UI"/>
                <a:ea typeface="+mn-ea"/>
                <a:cs typeface="Segoe UI"/>
              </a:rPr>
              <a:t>Your Name Here </a:t>
            </a:r>
            <a:r>
              <a:rPr kumimoji="0" lang="en-US" sz="1100" b="0" i="0" u="none" strike="noStrike" kern="1200" cap="none" spc="0" normalizeH="0" baseline="0" noProof="0" dirty="0">
                <a:ln>
                  <a:noFill/>
                </a:ln>
                <a:solidFill>
                  <a:prstClr val="black"/>
                </a:solidFill>
                <a:effectLst/>
                <a:uLnTx/>
                <a:uFillTx/>
                <a:latin typeface="Segoe UI"/>
                <a:ea typeface="+mn-ea"/>
                <a:cs typeface="Segoe UI"/>
              </a:rPr>
              <a:t>text box and replace the text with your name.</a:t>
            </a:r>
          </a:p>
          <a:p>
            <a:pPr marL="171450" marR="0" lvl="0" indent="-1714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dirty="0">
                <a:ln>
                  <a:noFill/>
                </a:ln>
                <a:solidFill>
                  <a:prstClr val="black"/>
                </a:solidFill>
                <a:effectLst/>
                <a:uLnTx/>
                <a:uFillTx/>
                <a:latin typeface="Segoe UI"/>
                <a:ea typeface="+mn-ea"/>
                <a:cs typeface="Segoe UI"/>
              </a:rPr>
              <a:t>Add your picture</a:t>
            </a:r>
            <a:br>
              <a:rPr kumimoji="0" lang="en-US" sz="11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br>
            <a:r>
              <a:rPr kumimoji="0" lang="en-US" sz="1100" b="0" i="0" u="none" strike="noStrike" kern="1200" cap="none" spc="0" normalizeH="0" baseline="0" noProof="0" dirty="0">
                <a:ln>
                  <a:noFill/>
                </a:ln>
                <a:solidFill>
                  <a:prstClr val="black"/>
                </a:solidFill>
                <a:effectLst/>
                <a:uLnTx/>
                <a:uFillTx/>
                <a:latin typeface="Segoe UI"/>
                <a:ea typeface="+mn-ea"/>
                <a:cs typeface="Segoe UI"/>
              </a:rPr>
              <a:t>Right-click on the current image &gt; </a:t>
            </a:r>
            <a:r>
              <a:rPr kumimoji="0" lang="en-US" sz="1100" b="0" i="1" u="none" strike="noStrike" kern="1200" cap="none" spc="0" normalizeH="0" baseline="0" noProof="0" dirty="0">
                <a:ln>
                  <a:noFill/>
                </a:ln>
                <a:solidFill>
                  <a:prstClr val="black"/>
                </a:solidFill>
                <a:effectLst/>
                <a:uLnTx/>
                <a:uFillTx/>
                <a:latin typeface="Segoe UI"/>
                <a:ea typeface="+mn-ea"/>
                <a:cs typeface="Segoe UI"/>
              </a:rPr>
              <a:t>Change picture </a:t>
            </a:r>
            <a:r>
              <a:rPr kumimoji="0" lang="en-US" sz="1100" b="0" i="0" u="none" strike="noStrike" kern="1200" cap="none" spc="0" normalizeH="0" baseline="0" noProof="0" dirty="0">
                <a:ln>
                  <a:noFill/>
                </a:ln>
                <a:solidFill>
                  <a:prstClr val="black"/>
                </a:solidFill>
                <a:effectLst/>
                <a:uLnTx/>
                <a:uFillTx/>
                <a:latin typeface="Segoe UI"/>
                <a:ea typeface="+mn-ea"/>
                <a:cs typeface="Segoe UI"/>
              </a:rPr>
              <a:t>&gt; </a:t>
            </a:r>
            <a:r>
              <a:rPr kumimoji="0" lang="en-US" sz="1100" b="0" i="1" u="none" strike="noStrike" kern="1200" cap="none" spc="0" normalizeH="0" baseline="0" noProof="0" dirty="0">
                <a:ln>
                  <a:noFill/>
                </a:ln>
                <a:solidFill>
                  <a:prstClr val="black"/>
                </a:solidFill>
                <a:effectLst/>
                <a:uLnTx/>
                <a:uFillTx/>
                <a:latin typeface="Segoe UI"/>
                <a:ea typeface="+mn-ea"/>
                <a:cs typeface="Segoe UI"/>
              </a:rPr>
              <a:t>This device</a:t>
            </a:r>
            <a:r>
              <a:rPr kumimoji="0" lang="en-US" sz="1100" b="0" i="0" u="none" strike="noStrike" kern="1200" cap="none" spc="0" normalizeH="0" baseline="0" noProof="0" dirty="0">
                <a:ln>
                  <a:noFill/>
                </a:ln>
                <a:solidFill>
                  <a:prstClr val="black"/>
                </a:solidFill>
                <a:effectLst/>
                <a:uLnTx/>
                <a:uFillTx/>
                <a:latin typeface="Segoe UI"/>
                <a:ea typeface="+mn-ea"/>
                <a:cs typeface="Segoe UI"/>
              </a:rPr>
              <a:t> &gt; select a photo of you or your avatar. </a:t>
            </a:r>
            <a:r>
              <a:rPr kumimoji="0" lang="en-US" sz="1100" b="0" i="0" u="none" strike="noStrike" kern="1200" cap="none" spc="0" normalizeH="0" baseline="0" noProof="0" dirty="0">
                <a:ln>
                  <a:noFill/>
                </a:ln>
                <a:solidFill>
                  <a:srgbClr val="000000"/>
                </a:solidFill>
                <a:effectLst/>
                <a:uLnTx/>
                <a:uFillTx/>
                <a:latin typeface="Segoe UI"/>
                <a:ea typeface="+mn-ea"/>
                <a:cs typeface="Segoe UI"/>
              </a:rPr>
              <a:t>Voilà</a:t>
            </a:r>
            <a:r>
              <a:rPr kumimoji="0" lang="en-US" sz="1100" b="0" i="0" u="none" strike="noStrike" kern="1200" cap="none" spc="0" normalizeH="0" baseline="0" noProof="0" dirty="0">
                <a:ln>
                  <a:noFill/>
                </a:ln>
                <a:solidFill>
                  <a:prstClr val="black"/>
                </a:solidFill>
                <a:effectLst/>
                <a:uLnTx/>
                <a:uFillTx/>
                <a:latin typeface="Segoe UI"/>
                <a:ea typeface="+mn-ea"/>
                <a:cs typeface="Segoe UI"/>
              </a:rPr>
              <a:t>!</a:t>
            </a:r>
          </a:p>
          <a:p>
            <a:pPr marL="0" marR="0" lvl="0" indent="0" algn="l" defTabSz="914400" rtl="0" eaLnBrk="1" fontAlgn="auto" latinLnBrk="0" hangingPunct="1">
              <a:lnSpc>
                <a:spcPct val="110000"/>
              </a:lnSpc>
              <a:spcBef>
                <a:spcPts val="120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Segoe UI Semibold"/>
                <a:ea typeface="+mn-ea"/>
                <a:cs typeface="Segoe UI Semibold"/>
              </a:rPr>
              <a:t>Add Copilot stamps</a:t>
            </a: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Segoe UI"/>
                <a:ea typeface="+mn-ea"/>
                <a:cs typeface="Segoe UI"/>
              </a:rPr>
              <a:t>We’re on the honor system, here! Please make sure you try each Copilot experience before you add its stamp.</a:t>
            </a:r>
          </a:p>
          <a:p>
            <a:pPr marL="171450" marR="0" lvl="0" indent="-1714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dirty="0">
                <a:ln>
                  <a:noFill/>
                </a:ln>
                <a:solidFill>
                  <a:prstClr val="black"/>
                </a:solidFill>
                <a:effectLst/>
                <a:uLnTx/>
                <a:uFillTx/>
                <a:latin typeface="Segoe UI"/>
                <a:ea typeface="+mn-ea"/>
                <a:cs typeface="Segoe UI"/>
              </a:rPr>
              <a:t>Copy and paste your stamps</a:t>
            </a:r>
            <a:br>
              <a:rPr kumimoji="0" lang="en-US" sz="11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br>
            <a:r>
              <a:rPr kumimoji="0" lang="en-US" sz="1100" b="0" i="0" u="none" strike="noStrike" kern="1200" cap="none" spc="0" normalizeH="0" baseline="0" noProof="0" dirty="0">
                <a:ln>
                  <a:noFill/>
                </a:ln>
                <a:solidFill>
                  <a:prstClr val="black"/>
                </a:solidFill>
                <a:effectLst/>
                <a:uLnTx/>
                <a:uFillTx/>
                <a:latin typeface="Segoe UI"/>
                <a:ea typeface="Aptos" panose="020B0004020202020204" pitchFamily="34" charset="0"/>
                <a:cs typeface="Segoe UI"/>
              </a:rPr>
              <a:t>Get your Copilot experience stamps on the next slide. Simply copy the image of the stamp you’ve earned after trying the Copilot experience, then paste it on the top portion of your own Copilot Passport</a:t>
            </a:r>
            <a:r>
              <a:rPr kumimoji="0" lang="en-US" sz="1100" b="0" i="0" u="none" strike="noStrike" kern="100" cap="none" spc="0" normalizeH="0" baseline="0" noProof="0" dirty="0">
                <a:ln>
                  <a:noFill/>
                </a:ln>
                <a:solidFill>
                  <a:prstClr val="black"/>
                </a:solidFill>
                <a:effectLst/>
                <a:uLnTx/>
                <a:uFillTx/>
                <a:latin typeface="Segoe UI"/>
                <a:ea typeface="Aptos" panose="020B0004020202020204" pitchFamily="34" charset="0"/>
                <a:cs typeface="Segoe UI"/>
              </a:rPr>
              <a:t> Link to stamp slide. </a:t>
            </a:r>
            <a:endParaRPr kumimoji="0" lang="en-US" sz="1100" b="0" i="0" u="none" strike="noStrike" kern="1200" cap="none" spc="0" normalizeH="0" baseline="0" noProof="0" dirty="0">
              <a:ln>
                <a:noFill/>
              </a:ln>
              <a:solidFill>
                <a:prstClr val="black"/>
              </a:solidFill>
              <a:effectLst/>
              <a:uLnTx/>
              <a:uFillTx/>
              <a:latin typeface="Segoe UI"/>
              <a:ea typeface="+mn-ea"/>
              <a:cs typeface="Segoe UI"/>
            </a:endParaRPr>
          </a:p>
          <a:p>
            <a:pPr marL="0" marR="0" lvl="0" indent="0" algn="l" defTabSz="914400" rtl="0" eaLnBrk="1" fontAlgn="auto" latinLnBrk="0" hangingPunct="1">
              <a:lnSpc>
                <a:spcPct val="110000"/>
              </a:lnSpc>
              <a:spcBef>
                <a:spcPts val="120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Segoe UI Semibold"/>
                <a:ea typeface="+mn-ea"/>
                <a:cs typeface="Segoe UI Semibold"/>
              </a:rPr>
              <a:t>Prepare and share your passport</a:t>
            </a:r>
            <a:endParaRPr kumimoji="0" lang="en-US" sz="1100" b="0" i="0" u="none" strike="noStrike" kern="1200" cap="none" spc="0" normalizeH="0" baseline="0" noProof="0" dirty="0">
              <a:ln>
                <a:noFill/>
              </a:ln>
              <a:solidFill>
                <a:prstClr val="black"/>
              </a:solidFill>
              <a:effectLst/>
              <a:uLnTx/>
              <a:uFillTx/>
              <a:latin typeface="Segoe UI Semibold"/>
              <a:ea typeface="+mn-ea"/>
              <a:cs typeface="Segoe UI Semibold"/>
            </a:endParaRPr>
          </a:p>
          <a:p>
            <a:pPr marL="171450" marR="0" lvl="0" indent="-1714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dirty="0">
                <a:ln>
                  <a:noFill/>
                </a:ln>
                <a:solidFill>
                  <a:prstClr val="black"/>
                </a:solidFill>
                <a:effectLst/>
                <a:uLnTx/>
                <a:uFillTx/>
                <a:latin typeface="Segoe UI"/>
                <a:ea typeface="+mn-ea"/>
                <a:cs typeface="Segoe UI"/>
              </a:rPr>
              <a:t>Create a picture of your updated passport</a:t>
            </a:r>
          </a:p>
          <a:p>
            <a:pPr marL="685800" marR="0" lvl="1" indent="-228600" algn="l" defTabSz="914400" rtl="0" eaLnBrk="1" fontAlgn="auto" latinLnBrk="0" hangingPunct="1">
              <a:lnSpc>
                <a:spcPct val="110000"/>
              </a:lnSpc>
              <a:spcBef>
                <a:spcPts val="0"/>
              </a:spcBef>
              <a:spcAft>
                <a:spcPts val="0"/>
              </a:spcAft>
              <a:buClrTx/>
              <a:buSzTx/>
              <a:buFont typeface="+mj-lt"/>
              <a:buAutoNum type="arabicPeriod"/>
              <a:tabLst/>
              <a:defRPr/>
            </a:pPr>
            <a:r>
              <a:rPr kumimoji="0" lang="en-US" sz="1100" b="0" i="0" u="none" strike="noStrike" kern="1200" cap="none" spc="0" normalizeH="0" baseline="0" noProof="0" dirty="0">
                <a:ln>
                  <a:noFill/>
                </a:ln>
                <a:solidFill>
                  <a:prstClr val="black"/>
                </a:solidFill>
                <a:effectLst/>
                <a:uLnTx/>
                <a:uFillTx/>
                <a:latin typeface="Segoe UI"/>
                <a:ea typeface="+mn-ea"/>
                <a:cs typeface="Segoe UI"/>
              </a:rPr>
              <a:t>Select your passport and everything on it by dragging your cursor from above top-left of your passport past the bottom-right.</a:t>
            </a:r>
          </a:p>
          <a:p>
            <a:pPr marL="685800" marR="0" lvl="1" indent="-228600" algn="l" defTabSz="914400" rtl="0" eaLnBrk="1" fontAlgn="auto" latinLnBrk="0" hangingPunct="1">
              <a:lnSpc>
                <a:spcPct val="110000"/>
              </a:lnSpc>
              <a:spcBef>
                <a:spcPts val="0"/>
              </a:spcBef>
              <a:spcAft>
                <a:spcPts val="0"/>
              </a:spcAft>
              <a:buClrTx/>
              <a:buSzTx/>
              <a:buFont typeface="+mj-lt"/>
              <a:buAutoNum type="arabicPeriod"/>
              <a:tabLst/>
              <a:defRPr/>
            </a:pPr>
            <a:r>
              <a:rPr kumimoji="0" lang="en-US" sz="1100" b="0" i="0" u="none" strike="noStrike" kern="1200" cap="none" spc="0" normalizeH="0" baseline="0" noProof="0" dirty="0">
                <a:ln>
                  <a:noFill/>
                </a:ln>
                <a:solidFill>
                  <a:prstClr val="black"/>
                </a:solidFill>
                <a:effectLst/>
                <a:uLnTx/>
                <a:uFillTx/>
                <a:latin typeface="Segoe UI"/>
                <a:ea typeface="+mn-ea"/>
                <a:cs typeface="Segoe UI"/>
              </a:rPr>
              <a:t>Right-click your passport, then select </a:t>
            </a:r>
            <a:r>
              <a:rPr kumimoji="0" lang="en-US" sz="1100" b="0" i="1" u="none" strike="noStrike" kern="1200" cap="none" spc="0" normalizeH="0" baseline="0" noProof="0" dirty="0">
                <a:ln>
                  <a:noFill/>
                </a:ln>
                <a:solidFill>
                  <a:prstClr val="black"/>
                </a:solidFill>
                <a:effectLst/>
                <a:uLnTx/>
                <a:uFillTx/>
                <a:latin typeface="Segoe UI"/>
                <a:ea typeface="+mn-ea"/>
                <a:cs typeface="Segoe UI"/>
              </a:rPr>
              <a:t>Save as picture</a:t>
            </a:r>
            <a:r>
              <a:rPr kumimoji="0" lang="en-US" sz="1100" b="0" i="0" u="none" strike="noStrike" kern="1200" cap="none" spc="0" normalizeH="0" baseline="0" noProof="0" dirty="0">
                <a:ln>
                  <a:noFill/>
                </a:ln>
                <a:solidFill>
                  <a:prstClr val="black"/>
                </a:solidFill>
                <a:effectLst/>
                <a:uLnTx/>
                <a:uFillTx/>
                <a:latin typeface="Segoe UI"/>
                <a:ea typeface="+mn-ea"/>
                <a:cs typeface="Segoe UI"/>
              </a:rPr>
              <a:t>. </a:t>
            </a:r>
            <a:endParaRPr kumimoji="0" lang="en-US" sz="11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endParaRPr>
          </a:p>
          <a:p>
            <a:pPr marL="685800" marR="0" lvl="1" indent="-228600" algn="l" defTabSz="914400" rtl="0" eaLnBrk="1" fontAlgn="auto" latinLnBrk="0" hangingPunct="1">
              <a:lnSpc>
                <a:spcPct val="110000"/>
              </a:lnSpc>
              <a:spcBef>
                <a:spcPts val="0"/>
              </a:spcBef>
              <a:spcAft>
                <a:spcPts val="0"/>
              </a:spcAft>
              <a:buClrTx/>
              <a:buSzTx/>
              <a:buFont typeface="+mj-lt"/>
              <a:buAutoNum type="arabicPeriod"/>
              <a:tabLst/>
              <a:defRPr/>
            </a:pPr>
            <a:r>
              <a:rPr kumimoji="0" lang="en-US" sz="1100" b="0" i="0" u="none" strike="noStrike" kern="1200" cap="none" spc="0" normalizeH="0" baseline="0" noProof="0" dirty="0">
                <a:ln>
                  <a:noFill/>
                </a:ln>
                <a:solidFill>
                  <a:prstClr val="black"/>
                </a:solidFill>
                <a:effectLst/>
                <a:uLnTx/>
                <a:uFillTx/>
                <a:latin typeface="Segoe UI"/>
                <a:ea typeface="+mn-ea"/>
                <a:cs typeface="Segoe UI"/>
              </a:rPr>
              <a:t>Save it to your own location.</a:t>
            </a:r>
            <a:endParaRPr kumimoji="0" lang="en-US" sz="1100" b="0" i="1" u="none" strike="noStrike" kern="1200" cap="none" spc="0" normalizeH="0" baseline="0" noProof="0" dirty="0">
              <a:ln>
                <a:noFill/>
              </a:ln>
              <a:solidFill>
                <a:prstClr val="black"/>
              </a:solidFill>
              <a:effectLst/>
              <a:uLnTx/>
              <a:uFillTx/>
              <a:latin typeface="Segoe UI"/>
              <a:ea typeface="+mn-ea"/>
              <a:cs typeface="Segoe UI"/>
            </a:endParaRPr>
          </a:p>
          <a:p>
            <a:pPr marL="171450" marR="0" lvl="0" indent="-171450" algn="l" defTabSz="914400" rtl="0" eaLnBrk="1" fontAlgn="auto" latinLnBrk="0" hangingPunct="1">
              <a:lnSpc>
                <a:spcPct val="11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dirty="0">
                <a:ln>
                  <a:noFill/>
                </a:ln>
                <a:solidFill>
                  <a:prstClr val="black"/>
                </a:solidFill>
                <a:effectLst/>
                <a:uLnTx/>
                <a:uFillTx/>
                <a:latin typeface="Segoe UI"/>
                <a:ea typeface="+mn-ea"/>
                <a:cs typeface="Segoe UI"/>
              </a:rPr>
              <a:t>Share your updated passport</a:t>
            </a:r>
          </a:p>
          <a:p>
            <a:pPr marL="169545" marR="0" lvl="1" indent="0" algn="l"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Segoe UI"/>
                <a:ea typeface="+mn-ea"/>
                <a:cs typeface="Segoe UI"/>
              </a:rPr>
              <a:t>Share your passport image on your storyline with the hashtag #</a:t>
            </a:r>
            <a:r>
              <a:rPr kumimoji="0" lang="en-US" sz="1100" b="1" i="0" u="none" strike="noStrike" kern="1200" cap="none" spc="0" normalizeH="0" baseline="0" noProof="0" dirty="0">
                <a:ln>
                  <a:noFill/>
                </a:ln>
                <a:solidFill>
                  <a:prstClr val="black"/>
                </a:solidFill>
                <a:effectLst/>
                <a:uLnTx/>
                <a:uFillTx/>
                <a:latin typeface="Segoe UI"/>
                <a:ea typeface="+mn-ea"/>
                <a:cs typeface="Segoe UI"/>
              </a:rPr>
              <a:t>MicrosoftCopilot</a:t>
            </a:r>
            <a:r>
              <a:rPr kumimoji="0" lang="en-US" sz="1100" b="0" i="0" u="none" strike="noStrike" kern="1200" cap="none" spc="0" normalizeH="0" baseline="0" noProof="0" dirty="0">
                <a:ln>
                  <a:noFill/>
                </a:ln>
                <a:solidFill>
                  <a:prstClr val="black"/>
                </a:solidFill>
                <a:effectLst/>
                <a:uLnTx/>
                <a:uFillTx/>
                <a:latin typeface="Segoe UI"/>
                <a:ea typeface="+mn-ea"/>
                <a:cs typeface="Segoe UI"/>
              </a:rPr>
              <a:t>. Earn (imaginary) bonus points if you describe your experience and best practices. We can’t wait to celebrate your Copilot adventures!</a:t>
            </a:r>
          </a:p>
        </p:txBody>
      </p:sp>
      <p:grpSp>
        <p:nvGrpSpPr>
          <p:cNvPr id="7" name="Group 6" descr="Inside of the Copilot Passport">
            <a:extLst>
              <a:ext uri="{FF2B5EF4-FFF2-40B4-BE49-F238E27FC236}">
                <a16:creationId xmlns:a16="http://schemas.microsoft.com/office/drawing/2014/main" id="{0DB9ECD7-35F3-1C0E-D47E-1FD43152D7EE}"/>
              </a:ext>
            </a:extLst>
          </p:cNvPr>
          <p:cNvGrpSpPr/>
          <p:nvPr/>
        </p:nvGrpSpPr>
        <p:grpSpPr>
          <a:xfrm>
            <a:off x="6432835" y="102390"/>
            <a:ext cx="5244510" cy="6663154"/>
            <a:chOff x="6606088" y="102390"/>
            <a:chExt cx="5244510" cy="6663154"/>
          </a:xfrm>
        </p:grpSpPr>
        <p:pic>
          <p:nvPicPr>
            <p:cNvPr id="3" name="Picture 2">
              <a:extLst>
                <a:ext uri="{FF2B5EF4-FFF2-40B4-BE49-F238E27FC236}">
                  <a16:creationId xmlns:a16="http://schemas.microsoft.com/office/drawing/2014/main" id="{D4D4B579-3E37-F9BF-13C1-3797D62480B2}"/>
                </a:ext>
              </a:extLst>
            </p:cNvPr>
            <p:cNvPicPr>
              <a:picLocks noChangeAspect="1"/>
            </p:cNvPicPr>
            <p:nvPr/>
          </p:nvPicPr>
          <p:blipFill rotWithShape="1">
            <a:blip r:embed="rId3"/>
            <a:srcRect l="1" r="5420" b="4249"/>
            <a:stretch/>
          </p:blipFill>
          <p:spPr>
            <a:xfrm>
              <a:off x="6606088" y="102390"/>
              <a:ext cx="5244510" cy="6663154"/>
            </a:xfrm>
            <a:prstGeom prst="rect">
              <a:avLst/>
            </a:prstGeom>
            <a:ln>
              <a:noFill/>
            </a:ln>
            <a:effectLst>
              <a:outerShdw blurRad="292100" dist="139700" dir="2700000" algn="tl" rotWithShape="0">
                <a:srgbClr val="333333">
                  <a:alpha val="65000"/>
                </a:srgbClr>
              </a:outerShdw>
            </a:effectLst>
          </p:spPr>
        </p:pic>
        <p:pic>
          <p:nvPicPr>
            <p:cNvPr id="153" name="Picture 152">
              <a:extLst>
                <a:ext uri="{FF2B5EF4-FFF2-40B4-BE49-F238E27FC236}">
                  <a16:creationId xmlns:a16="http://schemas.microsoft.com/office/drawing/2014/main" id="{63F589EA-BB2E-87BC-3737-93FD3DD7E4B1}"/>
                </a:ext>
              </a:extLst>
            </p:cNvPr>
            <p:cNvPicPr>
              <a:picLocks noChangeAspect="1"/>
            </p:cNvPicPr>
            <p:nvPr/>
          </p:nvPicPr>
          <p:blipFill>
            <a:blip r:embed="rId4"/>
            <a:stretch>
              <a:fillRect/>
            </a:stretch>
          </p:blipFill>
          <p:spPr>
            <a:xfrm>
              <a:off x="6874027" y="4156228"/>
              <a:ext cx="1168210" cy="1401852"/>
            </a:xfrm>
            <a:prstGeom prst="rect">
              <a:avLst/>
            </a:prstGeom>
          </p:spPr>
        </p:pic>
        <p:sp>
          <p:nvSpPr>
            <p:cNvPr id="154" name="TextBox 153">
              <a:extLst>
                <a:ext uri="{FF2B5EF4-FFF2-40B4-BE49-F238E27FC236}">
                  <a16:creationId xmlns:a16="http://schemas.microsoft.com/office/drawing/2014/main" id="{71255473-6D34-1B66-DBFA-C22AA6C036BB}"/>
                </a:ext>
              </a:extLst>
            </p:cNvPr>
            <p:cNvSpPr txBox="1"/>
            <p:nvPr/>
          </p:nvSpPr>
          <p:spPr>
            <a:xfrm>
              <a:off x="8188372" y="4031476"/>
              <a:ext cx="3564264" cy="30777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7C847C"/>
                  </a:solidFill>
                  <a:effectLst/>
                  <a:uLnTx/>
                  <a:uFillTx/>
                  <a:latin typeface="Segoe UI Semibold"/>
                  <a:ea typeface="+mn-ea"/>
                  <a:cs typeface="Segoe UI Semibold"/>
                </a:rPr>
                <a:t>Name Here </a:t>
              </a:r>
              <a:endParaRPr kumimoji="0" lang="en-US" sz="1400" b="0" i="0" u="none" strike="noStrike" kern="1200" cap="none" spc="0" normalizeH="0" baseline="0" noProof="0">
                <a:ln>
                  <a:noFill/>
                </a:ln>
                <a:solidFill>
                  <a:srgbClr val="7C847C"/>
                </a:solidFill>
                <a:effectLst/>
                <a:uLnTx/>
                <a:uFillTx/>
                <a:latin typeface="Segoe UI Semibold" panose="020B0702040204020203" pitchFamily="34" charset="0"/>
                <a:ea typeface="+mn-ea"/>
                <a:cs typeface="Segoe UI Semibold" panose="020B0702040204020203" pitchFamily="34" charset="0"/>
              </a:endParaRPr>
            </a:p>
          </p:txBody>
        </p:sp>
      </p:grpSp>
    </p:spTree>
    <p:extLst>
      <p:ext uri="{BB962C8B-B14F-4D97-AF65-F5344CB8AC3E}">
        <p14:creationId xmlns:p14="http://schemas.microsoft.com/office/powerpoint/2010/main" val="14808182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1">
            <a:extLst>
              <a:ext uri="{FF2B5EF4-FFF2-40B4-BE49-F238E27FC236}">
                <a16:creationId xmlns:a16="http://schemas.microsoft.com/office/drawing/2014/main" id="{AF6C949A-90E1-DC42-8A58-7BBA6FA4F018}"/>
              </a:ext>
            </a:extLst>
          </p:cNvPr>
          <p:cNvSpPr txBox="1">
            <a:spLocks noGrp="1"/>
          </p:cNvSpPr>
          <p:nvPr>
            <p:ph type="title" idx="4294967295"/>
          </p:nvPr>
        </p:nvSpPr>
        <p:spPr>
          <a:xfrm>
            <a:off x="267971" y="2552626"/>
            <a:ext cx="2911705" cy="1950127"/>
          </a:xfrm>
          <a:prstGeom prst="rect">
            <a:avLst/>
          </a:prstGeom>
          <a:noFill/>
          <a:ln>
            <a:noFill/>
            <a:prstDash/>
          </a:ln>
          <a:effectLst/>
        </p:spPr>
        <p:txBody>
          <a:bodyPr rot="0" spcFirstLastPara="0" vertOverflow="overflow" horzOverflow="overflow" vert="horz" wrap="square" lIns="91440" tIns="45720" rIns="91440" bIns="45720" numCol="1" spcCol="0" rtlCol="0" fromWordArt="0" anchor="b" anchorCtr="0" forceAA="0" compatLnSpc="1">
            <a:prstTxWarp prst="textNoShape">
              <a:avLst/>
            </a:prstTxWarp>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2800" b="0" i="0" u="none" strike="noStrike" kern="1200" cap="none" spc="0" normalizeH="0" baseline="0" noProof="0" dirty="0">
                <a:ln>
                  <a:noFill/>
                </a:ln>
                <a:solidFill>
                  <a:srgbClr val="0E2841">
                    <a:lumMod val="90000"/>
                    <a:lumOff val="10000"/>
                  </a:srgbClr>
                </a:solidFill>
                <a:effectLst/>
                <a:uLnTx/>
                <a:uFillTx/>
                <a:latin typeface="Segoe UI Semibold" panose="020B0702040204020203" pitchFamily="34" charset="0"/>
                <a:ea typeface="+mj-ea"/>
                <a:cs typeface="Segoe UI Semibold" panose="020B0702040204020203" pitchFamily="34" charset="0"/>
              </a:rPr>
              <a:t>Copy the stamp(s) you’ve earned </a:t>
            </a:r>
            <a:br>
              <a:rPr kumimoji="0" lang="en-US" sz="2800" b="0" i="0" u="none" strike="noStrike" kern="1200" cap="none" spc="0" normalizeH="0" baseline="0" noProof="0" dirty="0">
                <a:ln>
                  <a:noFill/>
                </a:ln>
                <a:solidFill>
                  <a:srgbClr val="0E2841">
                    <a:lumMod val="90000"/>
                    <a:lumOff val="10000"/>
                  </a:srgbClr>
                </a:solidFill>
                <a:effectLst/>
                <a:uLnTx/>
                <a:uFillTx/>
                <a:latin typeface="Segoe UI Semibold" panose="020B0702040204020203" pitchFamily="34" charset="0"/>
                <a:ea typeface="+mj-ea"/>
                <a:cs typeface="Segoe UI Semibold" panose="020B0702040204020203" pitchFamily="34" charset="0"/>
              </a:rPr>
            </a:br>
            <a:r>
              <a:rPr kumimoji="0" lang="en-US" sz="2800" b="0" i="0" u="none" strike="noStrike" kern="1200" cap="none" spc="0" normalizeH="0" baseline="0" noProof="0" dirty="0">
                <a:ln>
                  <a:noFill/>
                </a:ln>
                <a:solidFill>
                  <a:srgbClr val="0E2841">
                    <a:lumMod val="90000"/>
                    <a:lumOff val="10000"/>
                  </a:srgbClr>
                </a:solidFill>
                <a:effectLst/>
                <a:uLnTx/>
                <a:uFillTx/>
                <a:latin typeface="Segoe UI Semibold" panose="020B0702040204020203" pitchFamily="34" charset="0"/>
                <a:ea typeface="+mj-ea"/>
                <a:cs typeface="Segoe UI Semibold" panose="020B0702040204020203" pitchFamily="34" charset="0"/>
              </a:rPr>
              <a:t>and paste it onto your Copilot passport</a:t>
            </a:r>
            <a:endParaRPr kumimoji="0" lang="en-US" sz="2800" b="0" i="0" u="none" strike="noStrike" kern="1200" cap="none" spc="0" normalizeH="0" baseline="0" noProof="0" dirty="0">
              <a:ln>
                <a:noFill/>
              </a:ln>
              <a:solidFill>
                <a:srgbClr val="0E2841">
                  <a:lumMod val="90000"/>
                  <a:lumOff val="10000"/>
                </a:srgbClr>
              </a:solidFill>
              <a:effectLst/>
              <a:uLnTx/>
              <a:uFillTx/>
              <a:latin typeface="Aptos Display" panose="02110004020202020204"/>
              <a:ea typeface="+mj-ea"/>
              <a:cs typeface="+mj-cs"/>
            </a:endParaRPr>
          </a:p>
        </p:txBody>
      </p:sp>
      <p:sp>
        <p:nvSpPr>
          <p:cNvPr id="2" name="Rectangle 1">
            <a:extLst>
              <a:ext uri="{FF2B5EF4-FFF2-40B4-BE49-F238E27FC236}">
                <a16:creationId xmlns:a16="http://schemas.microsoft.com/office/drawing/2014/main" id="{8686A299-D316-F9EC-91AB-E777DDB04249}"/>
              </a:ext>
            </a:extLst>
          </p:cNvPr>
          <p:cNvSpPr/>
          <p:nvPr/>
        </p:nvSpPr>
        <p:spPr>
          <a:xfrm rot="-1440000">
            <a:off x="-400370" y="354678"/>
            <a:ext cx="3976254" cy="457200"/>
          </a:xfrm>
          <a:prstGeom prst="rect">
            <a:avLst/>
          </a:prstGeom>
          <a:solidFill>
            <a:srgbClr val="3242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t>Sample</a:t>
            </a:r>
          </a:p>
        </p:txBody>
      </p:sp>
      <p:pic>
        <p:nvPicPr>
          <p:cNvPr id="3" name="Picture 2" descr="Copilot in Word logo">
            <a:extLst>
              <a:ext uri="{FF2B5EF4-FFF2-40B4-BE49-F238E27FC236}">
                <a16:creationId xmlns:a16="http://schemas.microsoft.com/office/drawing/2014/main" id="{A6D614B8-9643-9461-1425-DEEA9A49381E}"/>
              </a:ext>
            </a:extLst>
          </p:cNvPr>
          <p:cNvPicPr>
            <a:picLocks noChangeAspect="1"/>
          </p:cNvPicPr>
          <p:nvPr/>
        </p:nvPicPr>
        <p:blipFill>
          <a:blip r:embed="rId3">
            <a:extLst>
              <a:ext uri="{BEBA8EAE-BF5A-486C-A8C5-ECC9F3942E4B}">
                <a14:imgProps xmlns:a14="http://schemas.microsoft.com/office/drawing/2010/main">
                  <a14:imgLayer r:embed="rId4">
                    <a14:imgEffect>
                      <a14:artisticLineDrawing/>
                    </a14:imgEffect>
                  </a14:imgLayer>
                </a14:imgProps>
              </a:ext>
            </a:extLst>
          </a:blip>
          <a:stretch>
            <a:fillRect/>
          </a:stretch>
        </p:blipFill>
        <p:spPr>
          <a:xfrm>
            <a:off x="5129127" y="388453"/>
            <a:ext cx="1279760" cy="1105929"/>
          </a:xfrm>
          <a:prstGeom prst="rect">
            <a:avLst/>
          </a:prstGeom>
        </p:spPr>
      </p:pic>
      <p:pic>
        <p:nvPicPr>
          <p:cNvPr id="15" name="Picture 14" descr="Copilot passport stamp">
            <a:extLst>
              <a:ext uri="{FF2B5EF4-FFF2-40B4-BE49-F238E27FC236}">
                <a16:creationId xmlns:a16="http://schemas.microsoft.com/office/drawing/2014/main" id="{269E12DE-E661-BF1A-DC82-DAC9E0663DA2}"/>
              </a:ext>
            </a:extLst>
          </p:cNvPr>
          <p:cNvPicPr>
            <a:picLocks noChangeAspect="1"/>
          </p:cNvPicPr>
          <p:nvPr/>
        </p:nvPicPr>
        <p:blipFill>
          <a:blip r:embed="rId5">
            <a:extLst>
              <a:ext uri="{BEBA8EAE-BF5A-486C-A8C5-ECC9F3942E4B}">
                <a14:imgProps xmlns:a14="http://schemas.microsoft.com/office/drawing/2010/main">
                  <a14:imgLayer r:embed="rId6">
                    <a14:imgEffect>
                      <a14:artisticLineDrawing/>
                    </a14:imgEffect>
                    <a14:imgEffect>
                      <a14:brightnessContrast bright="-20000"/>
                    </a14:imgEffect>
                  </a14:imgLayer>
                </a14:imgProps>
              </a:ext>
            </a:extLst>
          </a:blip>
          <a:stretch>
            <a:fillRect/>
          </a:stretch>
        </p:blipFill>
        <p:spPr>
          <a:xfrm>
            <a:off x="6518441" y="391450"/>
            <a:ext cx="1097280" cy="1097280"/>
          </a:xfrm>
          <a:prstGeom prst="rect">
            <a:avLst/>
          </a:prstGeom>
        </p:spPr>
      </p:pic>
      <p:pic>
        <p:nvPicPr>
          <p:cNvPr id="17" name="Picture 16" descr="Copilot passport stamp">
            <a:extLst>
              <a:ext uri="{FF2B5EF4-FFF2-40B4-BE49-F238E27FC236}">
                <a16:creationId xmlns:a16="http://schemas.microsoft.com/office/drawing/2014/main" id="{712DA386-496F-13F2-F8D6-D288F9F814FC}"/>
              </a:ext>
            </a:extLst>
          </p:cNvPr>
          <p:cNvPicPr>
            <a:picLocks noChangeAspect="1"/>
          </p:cNvPicPr>
          <p:nvPr/>
        </p:nvPicPr>
        <p:blipFill>
          <a:blip r:embed="rId7">
            <a:extLst>
              <a:ext uri="{BEBA8EAE-BF5A-486C-A8C5-ECC9F3942E4B}">
                <a14:imgProps xmlns:a14="http://schemas.microsoft.com/office/drawing/2010/main">
                  <a14:imgLayer r:embed="rId8">
                    <a14:imgEffect>
                      <a14:artisticLineDrawing/>
                    </a14:imgEffect>
                    <a14:imgEffect>
                      <a14:brightnessContrast bright="-20000" contrast="-20000"/>
                    </a14:imgEffect>
                  </a14:imgLayer>
                </a14:imgProps>
              </a:ext>
            </a:extLst>
          </a:blip>
          <a:stretch>
            <a:fillRect/>
          </a:stretch>
        </p:blipFill>
        <p:spPr>
          <a:xfrm>
            <a:off x="5126377" y="1835936"/>
            <a:ext cx="1366676" cy="668352"/>
          </a:xfrm>
          <a:prstGeom prst="rect">
            <a:avLst/>
          </a:prstGeom>
        </p:spPr>
      </p:pic>
      <p:pic>
        <p:nvPicPr>
          <p:cNvPr id="18" name="Picture 17" descr="Copilot passport stamp">
            <a:extLst>
              <a:ext uri="{FF2B5EF4-FFF2-40B4-BE49-F238E27FC236}">
                <a16:creationId xmlns:a16="http://schemas.microsoft.com/office/drawing/2014/main" id="{AD3AB572-4636-6B53-D234-7BA220D57373}"/>
              </a:ext>
            </a:extLst>
          </p:cNvPr>
          <p:cNvPicPr>
            <a:picLocks noChangeAspect="1"/>
          </p:cNvPicPr>
          <p:nvPr/>
        </p:nvPicPr>
        <p:blipFill>
          <a:blip r:embed="rId9">
            <a:extLst>
              <a:ext uri="{BEBA8EAE-BF5A-486C-A8C5-ECC9F3942E4B}">
                <a14:imgProps xmlns:a14="http://schemas.microsoft.com/office/drawing/2010/main">
                  <a14:imgLayer r:embed="rId10">
                    <a14:imgEffect>
                      <a14:artisticLineDrawing/>
                    </a14:imgEffect>
                  </a14:imgLayer>
                </a14:imgProps>
              </a:ext>
            </a:extLst>
          </a:blip>
          <a:stretch>
            <a:fillRect/>
          </a:stretch>
        </p:blipFill>
        <p:spPr>
          <a:xfrm>
            <a:off x="7730927" y="388453"/>
            <a:ext cx="1093940" cy="1093940"/>
          </a:xfrm>
          <a:prstGeom prst="rect">
            <a:avLst/>
          </a:prstGeom>
        </p:spPr>
      </p:pic>
      <p:pic>
        <p:nvPicPr>
          <p:cNvPr id="19" name="Picture 18" descr="Copilot passport stamp">
            <a:extLst>
              <a:ext uri="{FF2B5EF4-FFF2-40B4-BE49-F238E27FC236}">
                <a16:creationId xmlns:a16="http://schemas.microsoft.com/office/drawing/2014/main" id="{43BC4700-5790-DFCD-82B0-44E002D621F9}"/>
              </a:ext>
            </a:extLst>
          </p:cNvPr>
          <p:cNvPicPr>
            <a:picLocks noChangeAspect="1"/>
          </p:cNvPicPr>
          <p:nvPr/>
        </p:nvPicPr>
        <p:blipFill>
          <a:blip r:embed="rId11">
            <a:extLst>
              <a:ext uri="{BEBA8EAE-BF5A-486C-A8C5-ECC9F3942E4B}">
                <a14:imgProps xmlns:a14="http://schemas.microsoft.com/office/drawing/2010/main">
                  <a14:imgLayer r:embed="rId12">
                    <a14:imgEffect>
                      <a14:artisticLineDrawing/>
                    </a14:imgEffect>
                  </a14:imgLayer>
                </a14:imgProps>
              </a:ext>
            </a:extLst>
          </a:blip>
          <a:stretch>
            <a:fillRect/>
          </a:stretch>
        </p:blipFill>
        <p:spPr>
          <a:xfrm>
            <a:off x="7716655" y="1617148"/>
            <a:ext cx="1183854" cy="1105929"/>
          </a:xfrm>
          <a:prstGeom prst="rect">
            <a:avLst/>
          </a:prstGeom>
        </p:spPr>
      </p:pic>
      <p:pic>
        <p:nvPicPr>
          <p:cNvPr id="20" name="Picture 19" descr="Copilot passport stamp">
            <a:extLst>
              <a:ext uri="{FF2B5EF4-FFF2-40B4-BE49-F238E27FC236}">
                <a16:creationId xmlns:a16="http://schemas.microsoft.com/office/drawing/2014/main" id="{A953854A-9DF5-F314-9D54-1FC6A9D292B4}"/>
              </a:ext>
            </a:extLst>
          </p:cNvPr>
          <p:cNvPicPr>
            <a:picLocks noChangeAspect="1"/>
          </p:cNvPicPr>
          <p:nvPr/>
        </p:nvPicPr>
        <p:blipFill>
          <a:blip r:embed="rId13">
            <a:extLst>
              <a:ext uri="{BEBA8EAE-BF5A-486C-A8C5-ECC9F3942E4B}">
                <a14:imgProps xmlns:a14="http://schemas.microsoft.com/office/drawing/2010/main">
                  <a14:imgLayer r:embed="rId14">
                    <a14:imgEffect>
                      <a14:artisticLineDrawing/>
                    </a14:imgEffect>
                    <a14:imgEffect>
                      <a14:brightnessContrast bright="-20000" contrast="20000"/>
                    </a14:imgEffect>
                  </a14:imgLayer>
                </a14:imgProps>
              </a:ext>
            </a:extLst>
          </a:blip>
          <a:stretch>
            <a:fillRect/>
          </a:stretch>
        </p:blipFill>
        <p:spPr>
          <a:xfrm>
            <a:off x="3654393" y="1817934"/>
            <a:ext cx="1384659" cy="662358"/>
          </a:xfrm>
          <a:prstGeom prst="rect">
            <a:avLst/>
          </a:prstGeom>
        </p:spPr>
      </p:pic>
      <p:pic>
        <p:nvPicPr>
          <p:cNvPr id="21" name="Picture 20" descr="Copilot passport stampCopilot passport stamp">
            <a:extLst>
              <a:ext uri="{FF2B5EF4-FFF2-40B4-BE49-F238E27FC236}">
                <a16:creationId xmlns:a16="http://schemas.microsoft.com/office/drawing/2014/main" id="{BDDEFE4F-BD9E-925A-E47D-BEABB326D7C2}"/>
              </a:ext>
            </a:extLst>
          </p:cNvPr>
          <p:cNvPicPr>
            <a:picLocks noChangeAspect="1"/>
          </p:cNvPicPr>
          <p:nvPr/>
        </p:nvPicPr>
        <p:blipFill>
          <a:blip r:embed="rId15">
            <a:extLst>
              <a:ext uri="{BEBA8EAE-BF5A-486C-A8C5-ECC9F3942E4B}">
                <a14:imgProps xmlns:a14="http://schemas.microsoft.com/office/drawing/2010/main">
                  <a14:imgLayer r:embed="rId16">
                    <a14:imgEffect>
                      <a14:artisticLineDrawing/>
                    </a14:imgEffect>
                  </a14:imgLayer>
                </a14:imgProps>
              </a:ext>
            </a:extLst>
          </a:blip>
          <a:stretch>
            <a:fillRect/>
          </a:stretch>
        </p:blipFill>
        <p:spPr>
          <a:xfrm>
            <a:off x="6545844" y="1629137"/>
            <a:ext cx="1093940" cy="1093940"/>
          </a:xfrm>
          <a:prstGeom prst="rect">
            <a:avLst/>
          </a:prstGeom>
        </p:spPr>
      </p:pic>
      <p:pic>
        <p:nvPicPr>
          <p:cNvPr id="7" name="Picture 6" descr="Copilot passport stamp">
            <a:extLst>
              <a:ext uri="{FF2B5EF4-FFF2-40B4-BE49-F238E27FC236}">
                <a16:creationId xmlns:a16="http://schemas.microsoft.com/office/drawing/2014/main" id="{C5E430FB-B702-6B5F-F22C-FD5F54A93808}"/>
              </a:ext>
            </a:extLst>
          </p:cNvPr>
          <p:cNvPicPr>
            <a:picLocks noChangeAspect="1"/>
          </p:cNvPicPr>
          <p:nvPr/>
        </p:nvPicPr>
        <p:blipFill>
          <a:blip r:embed="rId17">
            <a:extLst>
              <a:ext uri="{BEBA8EAE-BF5A-486C-A8C5-ECC9F3942E4B}">
                <a14:imgProps xmlns:a14="http://schemas.microsoft.com/office/drawing/2010/main">
                  <a14:imgLayer r:embed="rId18">
                    <a14:imgEffect>
                      <a14:artisticLineDrawing/>
                    </a14:imgEffect>
                  </a14:imgLayer>
                </a14:imgProps>
              </a:ext>
            </a:extLst>
          </a:blip>
          <a:stretch>
            <a:fillRect/>
          </a:stretch>
        </p:blipFill>
        <p:spPr>
          <a:xfrm>
            <a:off x="8973907" y="1833525"/>
            <a:ext cx="1371600" cy="670763"/>
          </a:xfrm>
          <a:prstGeom prst="rect">
            <a:avLst/>
          </a:prstGeom>
        </p:spPr>
      </p:pic>
      <p:pic>
        <p:nvPicPr>
          <p:cNvPr id="9" name="Picture 8" descr="Copilot passport stamp">
            <a:extLst>
              <a:ext uri="{FF2B5EF4-FFF2-40B4-BE49-F238E27FC236}">
                <a16:creationId xmlns:a16="http://schemas.microsoft.com/office/drawing/2014/main" id="{67DA3F1E-1DF4-DA85-497B-4318A41B9940}"/>
              </a:ext>
            </a:extLst>
          </p:cNvPr>
          <p:cNvPicPr>
            <a:picLocks noChangeAspect="1"/>
          </p:cNvPicPr>
          <p:nvPr/>
        </p:nvPicPr>
        <p:blipFill>
          <a:blip r:embed="rId19">
            <a:extLst>
              <a:ext uri="{BEBA8EAE-BF5A-486C-A8C5-ECC9F3942E4B}">
                <a14:imgProps xmlns:a14="http://schemas.microsoft.com/office/drawing/2010/main">
                  <a14:imgLayer r:embed="rId20">
                    <a14:imgEffect>
                      <a14:artisticLineDrawing/>
                    </a14:imgEffect>
                  </a14:imgLayer>
                </a14:imgProps>
              </a:ext>
            </a:extLst>
          </a:blip>
          <a:stretch>
            <a:fillRect/>
          </a:stretch>
        </p:blipFill>
        <p:spPr>
          <a:xfrm>
            <a:off x="9065347" y="2882670"/>
            <a:ext cx="1188720" cy="1107464"/>
          </a:xfrm>
          <a:prstGeom prst="rect">
            <a:avLst/>
          </a:prstGeom>
        </p:spPr>
      </p:pic>
      <p:pic>
        <p:nvPicPr>
          <p:cNvPr id="10" name="Picture 9" descr="Copilot passport stamp">
            <a:extLst>
              <a:ext uri="{FF2B5EF4-FFF2-40B4-BE49-F238E27FC236}">
                <a16:creationId xmlns:a16="http://schemas.microsoft.com/office/drawing/2014/main" id="{67B6DDA3-65F3-CE61-523B-2240D4DEE06A}"/>
              </a:ext>
            </a:extLst>
          </p:cNvPr>
          <p:cNvPicPr>
            <a:picLocks noChangeAspect="1"/>
          </p:cNvPicPr>
          <p:nvPr/>
        </p:nvPicPr>
        <p:blipFill>
          <a:blip r:embed="rId21">
            <a:extLst>
              <a:ext uri="{BEBA8EAE-BF5A-486C-A8C5-ECC9F3942E4B}">
                <a14:imgProps xmlns:a14="http://schemas.microsoft.com/office/drawing/2010/main">
                  <a14:imgLayer r:embed="rId22">
                    <a14:imgEffect>
                      <a14:artisticLineDrawing/>
                    </a14:imgEffect>
                  </a14:imgLayer>
                </a14:imgProps>
              </a:ext>
            </a:extLst>
          </a:blip>
          <a:stretch>
            <a:fillRect/>
          </a:stretch>
        </p:blipFill>
        <p:spPr>
          <a:xfrm>
            <a:off x="6474721" y="2903837"/>
            <a:ext cx="1280160" cy="1105867"/>
          </a:xfrm>
          <a:prstGeom prst="rect">
            <a:avLst/>
          </a:prstGeom>
        </p:spPr>
      </p:pic>
      <p:pic>
        <p:nvPicPr>
          <p:cNvPr id="11" name="Picture 10" descr="Copilot passport stamp">
            <a:extLst>
              <a:ext uri="{FF2B5EF4-FFF2-40B4-BE49-F238E27FC236}">
                <a16:creationId xmlns:a16="http://schemas.microsoft.com/office/drawing/2014/main" id="{51447B8E-FCC2-1B79-1760-7406C687D3CA}"/>
              </a:ext>
            </a:extLst>
          </p:cNvPr>
          <p:cNvPicPr>
            <a:picLocks noChangeAspect="1"/>
          </p:cNvPicPr>
          <p:nvPr/>
        </p:nvPicPr>
        <p:blipFill>
          <a:blip r:embed="rId23">
            <a:extLst>
              <a:ext uri="{BEBA8EAE-BF5A-486C-A8C5-ECC9F3942E4B}">
                <a14:imgProps xmlns:a14="http://schemas.microsoft.com/office/drawing/2010/main">
                  <a14:imgLayer r:embed="rId24">
                    <a14:imgEffect>
                      <a14:artisticLineDrawing/>
                    </a14:imgEffect>
                  </a14:imgLayer>
                </a14:imgProps>
              </a:ext>
            </a:extLst>
          </a:blip>
          <a:stretch>
            <a:fillRect/>
          </a:stretch>
        </p:blipFill>
        <p:spPr>
          <a:xfrm>
            <a:off x="7675336" y="2903837"/>
            <a:ext cx="1280160" cy="1102024"/>
          </a:xfrm>
          <a:prstGeom prst="rect">
            <a:avLst/>
          </a:prstGeom>
        </p:spPr>
      </p:pic>
      <p:pic>
        <p:nvPicPr>
          <p:cNvPr id="12" name="Picture 11" descr="Copilot passport stamp">
            <a:extLst>
              <a:ext uri="{FF2B5EF4-FFF2-40B4-BE49-F238E27FC236}">
                <a16:creationId xmlns:a16="http://schemas.microsoft.com/office/drawing/2014/main" id="{44AE0EB0-C366-7EBF-C9E3-4956448EC655}"/>
              </a:ext>
            </a:extLst>
          </p:cNvPr>
          <p:cNvPicPr>
            <a:picLocks noChangeAspect="1"/>
          </p:cNvPicPr>
          <p:nvPr/>
        </p:nvPicPr>
        <p:blipFill>
          <a:blip r:embed="rId25">
            <a:duotone>
              <a:prstClr val="black"/>
              <a:schemeClr val="tx2">
                <a:tint val="45000"/>
                <a:satMod val="400000"/>
              </a:schemeClr>
            </a:duotone>
            <a:extLst>
              <a:ext uri="{BEBA8EAE-BF5A-486C-A8C5-ECC9F3942E4B}">
                <a14:imgProps xmlns:a14="http://schemas.microsoft.com/office/drawing/2010/main">
                  <a14:imgLayer r:embed="rId26">
                    <a14:imgEffect>
                      <a14:artisticLineDrawing/>
                    </a14:imgEffect>
                    <a14:imgEffect>
                      <a14:brightnessContrast contrast="-40000"/>
                    </a14:imgEffect>
                  </a14:imgLayer>
                </a14:imgProps>
              </a:ext>
            </a:extLst>
          </a:blip>
          <a:stretch>
            <a:fillRect/>
          </a:stretch>
        </p:blipFill>
        <p:spPr>
          <a:xfrm>
            <a:off x="5220367" y="2895250"/>
            <a:ext cx="1097280" cy="1097280"/>
          </a:xfrm>
          <a:prstGeom prst="rect">
            <a:avLst/>
          </a:prstGeom>
        </p:spPr>
      </p:pic>
      <p:pic>
        <p:nvPicPr>
          <p:cNvPr id="8" name="Picture 7" descr="Copilot passport stamp">
            <a:extLst>
              <a:ext uri="{FF2B5EF4-FFF2-40B4-BE49-F238E27FC236}">
                <a16:creationId xmlns:a16="http://schemas.microsoft.com/office/drawing/2014/main" id="{FCA0C5D8-7957-DA63-5367-8F2576A88A6C}"/>
              </a:ext>
            </a:extLst>
          </p:cNvPr>
          <p:cNvPicPr>
            <a:picLocks noChangeAspect="1"/>
          </p:cNvPicPr>
          <p:nvPr/>
        </p:nvPicPr>
        <p:blipFill>
          <a:blip r:embed="rId27">
            <a:extLst>
              <a:ext uri="{BEBA8EAE-BF5A-486C-A8C5-ECC9F3942E4B}">
                <a14:imgProps xmlns:a14="http://schemas.microsoft.com/office/drawing/2010/main">
                  <a14:imgLayer r:embed="rId28">
                    <a14:imgEffect>
                      <a14:artisticLineDrawing/>
                    </a14:imgEffect>
                  </a14:imgLayer>
                </a14:imgProps>
              </a:ext>
            </a:extLst>
          </a:blip>
          <a:stretch>
            <a:fillRect/>
          </a:stretch>
        </p:blipFill>
        <p:spPr>
          <a:xfrm>
            <a:off x="6522848" y="4235220"/>
            <a:ext cx="1232033" cy="1058065"/>
          </a:xfrm>
          <a:prstGeom prst="rect">
            <a:avLst/>
          </a:prstGeom>
        </p:spPr>
      </p:pic>
      <p:pic>
        <p:nvPicPr>
          <p:cNvPr id="13" name="Picture 12" descr="Copilot passport stamp">
            <a:extLst>
              <a:ext uri="{FF2B5EF4-FFF2-40B4-BE49-F238E27FC236}">
                <a16:creationId xmlns:a16="http://schemas.microsoft.com/office/drawing/2014/main" id="{7C92E3F6-34CD-E8C8-A7CB-D5A14037EB33}"/>
              </a:ext>
            </a:extLst>
          </p:cNvPr>
          <p:cNvPicPr>
            <a:picLocks noChangeAspect="1"/>
          </p:cNvPicPr>
          <p:nvPr/>
        </p:nvPicPr>
        <p:blipFill>
          <a:blip r:embed="rId29">
            <a:extLst>
              <a:ext uri="{BEBA8EAE-BF5A-486C-A8C5-ECC9F3942E4B}">
                <a14:imgProps xmlns:a14="http://schemas.microsoft.com/office/drawing/2010/main">
                  <a14:imgLayer r:embed="rId30">
                    <a14:imgEffect>
                      <a14:artisticLineDrawing/>
                    </a14:imgEffect>
                  </a14:imgLayer>
                </a14:imgProps>
              </a:ext>
            </a:extLst>
          </a:blip>
          <a:stretch>
            <a:fillRect/>
          </a:stretch>
        </p:blipFill>
        <p:spPr>
          <a:xfrm>
            <a:off x="9116777" y="4211287"/>
            <a:ext cx="1105929" cy="1105929"/>
          </a:xfrm>
          <a:prstGeom prst="rect">
            <a:avLst/>
          </a:prstGeom>
        </p:spPr>
      </p:pic>
      <p:pic>
        <p:nvPicPr>
          <p:cNvPr id="14" name="Picture 13" descr="Copilot passport stamp">
            <a:extLst>
              <a:ext uri="{FF2B5EF4-FFF2-40B4-BE49-F238E27FC236}">
                <a16:creationId xmlns:a16="http://schemas.microsoft.com/office/drawing/2014/main" id="{D76136B0-AB3A-8399-FC2A-F37041ADAB4A}"/>
              </a:ext>
            </a:extLst>
          </p:cNvPr>
          <p:cNvPicPr>
            <a:picLocks noChangeAspect="1"/>
          </p:cNvPicPr>
          <p:nvPr/>
        </p:nvPicPr>
        <p:blipFill>
          <a:blip r:embed="rId31">
            <a:duotone>
              <a:schemeClr val="accent1">
                <a:shade val="45000"/>
                <a:satMod val="135000"/>
              </a:schemeClr>
              <a:prstClr val="white"/>
            </a:duotone>
            <a:extLst>
              <a:ext uri="{BEBA8EAE-BF5A-486C-A8C5-ECC9F3942E4B}">
                <a14:imgProps xmlns:a14="http://schemas.microsoft.com/office/drawing/2010/main">
                  <a14:imgLayer r:embed="rId32">
                    <a14:imgEffect>
                      <a14:artisticLineDrawing/>
                    </a14:imgEffect>
                    <a14:imgEffect>
                      <a14:brightnessContrast bright="-40000" contrast="40000"/>
                    </a14:imgEffect>
                  </a14:imgLayer>
                </a14:imgProps>
              </a:ext>
            </a:extLst>
          </a:blip>
          <a:stretch>
            <a:fillRect/>
          </a:stretch>
        </p:blipFill>
        <p:spPr>
          <a:xfrm>
            <a:off x="5126377" y="4425692"/>
            <a:ext cx="1372134" cy="677118"/>
          </a:xfrm>
          <a:prstGeom prst="rect">
            <a:avLst/>
          </a:prstGeom>
        </p:spPr>
      </p:pic>
      <p:pic>
        <p:nvPicPr>
          <p:cNvPr id="16" name="Picture 15" descr="Copilot passport stamp">
            <a:extLst>
              <a:ext uri="{FF2B5EF4-FFF2-40B4-BE49-F238E27FC236}">
                <a16:creationId xmlns:a16="http://schemas.microsoft.com/office/drawing/2014/main" id="{3F2F9A08-A9E8-5609-A04A-AE0726119B7D}"/>
              </a:ext>
            </a:extLst>
          </p:cNvPr>
          <p:cNvPicPr>
            <a:picLocks noChangeAspect="1"/>
          </p:cNvPicPr>
          <p:nvPr/>
        </p:nvPicPr>
        <p:blipFill>
          <a:blip r:embed="rId33"/>
          <a:stretch>
            <a:fillRect/>
          </a:stretch>
        </p:blipFill>
        <p:spPr>
          <a:xfrm>
            <a:off x="7675336" y="4433071"/>
            <a:ext cx="1384659" cy="662359"/>
          </a:xfrm>
          <a:prstGeom prst="rect">
            <a:avLst/>
          </a:prstGeom>
        </p:spPr>
      </p:pic>
      <p:pic>
        <p:nvPicPr>
          <p:cNvPr id="23" name="Picture 22" descr="Copilot passport stamp">
            <a:extLst>
              <a:ext uri="{FF2B5EF4-FFF2-40B4-BE49-F238E27FC236}">
                <a16:creationId xmlns:a16="http://schemas.microsoft.com/office/drawing/2014/main" id="{9FF360CF-616C-898A-9DBA-6EF52887D357}"/>
              </a:ext>
            </a:extLst>
          </p:cNvPr>
          <p:cNvPicPr>
            <a:picLocks noChangeAspect="1"/>
          </p:cNvPicPr>
          <p:nvPr/>
        </p:nvPicPr>
        <p:blipFill>
          <a:blip r:embed="rId34">
            <a:extLst>
              <a:ext uri="{BEBA8EAE-BF5A-486C-A8C5-ECC9F3942E4B}">
                <a14:imgProps xmlns:a14="http://schemas.microsoft.com/office/drawing/2010/main">
                  <a14:imgLayer r:embed="rId35">
                    <a14:imgEffect>
                      <a14:artisticLineDrawing/>
                    </a14:imgEffect>
                  </a14:imgLayer>
                </a14:imgProps>
              </a:ext>
            </a:extLst>
          </a:blip>
          <a:stretch>
            <a:fillRect/>
          </a:stretch>
        </p:blipFill>
        <p:spPr>
          <a:xfrm>
            <a:off x="10491532" y="376464"/>
            <a:ext cx="1108959" cy="1105929"/>
          </a:xfrm>
          <a:prstGeom prst="rect">
            <a:avLst/>
          </a:prstGeom>
        </p:spPr>
      </p:pic>
      <p:pic>
        <p:nvPicPr>
          <p:cNvPr id="4" name="Picture 3" descr="Copilot passport stamp">
            <a:extLst>
              <a:ext uri="{FF2B5EF4-FFF2-40B4-BE49-F238E27FC236}">
                <a16:creationId xmlns:a16="http://schemas.microsoft.com/office/drawing/2014/main" id="{A2DBD656-4F8C-9FEA-A859-B1E24F7F6F73}"/>
              </a:ext>
            </a:extLst>
          </p:cNvPr>
          <p:cNvPicPr>
            <a:picLocks noChangeAspect="1"/>
          </p:cNvPicPr>
          <p:nvPr/>
        </p:nvPicPr>
        <p:blipFill>
          <a:blip r:embed="rId36">
            <a:extLst>
              <a:ext uri="{BEBA8EAE-BF5A-486C-A8C5-ECC9F3942E4B}">
                <a14:imgProps xmlns:a14="http://schemas.microsoft.com/office/drawing/2010/main">
                  <a14:imgLayer r:embed="rId37">
                    <a14:imgEffect>
                      <a14:artisticLineDrawing/>
                    </a14:imgEffect>
                    <a14:imgEffect>
                      <a14:brightnessContrast bright="-20000" contrast="40000"/>
                    </a14:imgEffect>
                  </a14:imgLayer>
                </a14:imgProps>
              </a:ext>
            </a:extLst>
          </a:blip>
          <a:stretch>
            <a:fillRect/>
          </a:stretch>
        </p:blipFill>
        <p:spPr>
          <a:xfrm>
            <a:off x="9160329" y="376464"/>
            <a:ext cx="998756" cy="1188720"/>
          </a:xfrm>
          <a:prstGeom prst="rect">
            <a:avLst/>
          </a:prstGeom>
        </p:spPr>
      </p:pic>
      <p:pic>
        <p:nvPicPr>
          <p:cNvPr id="5" name="Picture 4" descr="Copilot passport stamp">
            <a:extLst>
              <a:ext uri="{FF2B5EF4-FFF2-40B4-BE49-F238E27FC236}">
                <a16:creationId xmlns:a16="http://schemas.microsoft.com/office/drawing/2014/main" id="{F02B577E-9442-A95F-4590-B633A8D5052A}"/>
              </a:ext>
            </a:extLst>
          </p:cNvPr>
          <p:cNvPicPr>
            <a:picLocks noChangeAspect="1"/>
          </p:cNvPicPr>
          <p:nvPr/>
        </p:nvPicPr>
        <p:blipFill>
          <a:blip r:embed="rId38">
            <a:extLst>
              <a:ext uri="{BEBA8EAE-BF5A-486C-A8C5-ECC9F3942E4B}">
                <a14:imgProps xmlns:a14="http://schemas.microsoft.com/office/drawing/2010/main">
                  <a14:imgLayer r:embed="rId39">
                    <a14:imgEffect>
                      <a14:artisticLineDrawing/>
                    </a14:imgEffect>
                    <a14:imgEffect>
                      <a14:brightnessContrast bright="-40000" contrast="-40000"/>
                    </a14:imgEffect>
                  </a14:imgLayer>
                </a14:imgProps>
              </a:ext>
            </a:extLst>
          </a:blip>
          <a:stretch>
            <a:fillRect/>
          </a:stretch>
        </p:blipFill>
        <p:spPr>
          <a:xfrm>
            <a:off x="10359833" y="4306305"/>
            <a:ext cx="1371600" cy="796505"/>
          </a:xfrm>
          <a:prstGeom prst="rect">
            <a:avLst/>
          </a:prstGeom>
        </p:spPr>
      </p:pic>
      <p:pic>
        <p:nvPicPr>
          <p:cNvPr id="6" name="Picture 5" descr="Copilot passport stamp">
            <a:extLst>
              <a:ext uri="{FF2B5EF4-FFF2-40B4-BE49-F238E27FC236}">
                <a16:creationId xmlns:a16="http://schemas.microsoft.com/office/drawing/2014/main" id="{152C0F2F-7E2F-39B0-6CC1-E238CE385BDE}"/>
              </a:ext>
            </a:extLst>
          </p:cNvPr>
          <p:cNvPicPr>
            <a:picLocks noChangeAspect="1"/>
          </p:cNvPicPr>
          <p:nvPr/>
        </p:nvPicPr>
        <p:blipFill>
          <a:blip r:embed="rId40">
            <a:extLst>
              <a:ext uri="{BEBA8EAE-BF5A-486C-A8C5-ECC9F3942E4B}">
                <a14:imgProps xmlns:a14="http://schemas.microsoft.com/office/drawing/2010/main">
                  <a14:imgLayer r:embed="rId41">
                    <a14:imgEffect>
                      <a14:colorTemperature colorTemp="11200"/>
                    </a14:imgEffect>
                    <a14:imgEffect>
                      <a14:brightnessContrast contrast="-40000"/>
                    </a14:imgEffect>
                  </a14:imgLayer>
                </a14:imgProps>
              </a:ext>
            </a:extLst>
          </a:blip>
          <a:srcRect/>
          <a:stretch/>
        </p:blipFill>
        <p:spPr>
          <a:xfrm>
            <a:off x="5258014" y="5363123"/>
            <a:ext cx="1103401" cy="1106424"/>
          </a:xfrm>
          <a:prstGeom prst="rect">
            <a:avLst/>
          </a:prstGeom>
        </p:spPr>
      </p:pic>
      <p:pic>
        <p:nvPicPr>
          <p:cNvPr id="24" name="Picture 23" descr="Copilot passport stamp">
            <a:extLst>
              <a:ext uri="{FF2B5EF4-FFF2-40B4-BE49-F238E27FC236}">
                <a16:creationId xmlns:a16="http://schemas.microsoft.com/office/drawing/2014/main" id="{47931748-2036-AF5A-C1AB-5E19B7DD809B}"/>
              </a:ext>
            </a:extLst>
          </p:cNvPr>
          <p:cNvPicPr>
            <a:picLocks noChangeAspect="1"/>
          </p:cNvPicPr>
          <p:nvPr/>
        </p:nvPicPr>
        <p:blipFill>
          <a:blip r:embed="rId42">
            <a:extLst>
              <a:ext uri="{BEBA8EAE-BF5A-486C-A8C5-ECC9F3942E4B}">
                <a14:imgProps xmlns:a14="http://schemas.microsoft.com/office/drawing/2010/main">
                  <a14:imgLayer r:embed="rId43">
                    <a14:imgEffect>
                      <a14:artisticLineDrawing/>
                    </a14:imgEffect>
                    <a14:imgEffect>
                      <a14:brightnessContrast bright="-20000"/>
                    </a14:imgEffect>
                  </a14:imgLayer>
                </a14:imgProps>
              </a:ext>
            </a:extLst>
          </a:blip>
          <a:stretch>
            <a:fillRect/>
          </a:stretch>
        </p:blipFill>
        <p:spPr>
          <a:xfrm>
            <a:off x="3795166" y="2895250"/>
            <a:ext cx="1079190" cy="1097280"/>
          </a:xfrm>
          <a:prstGeom prst="rect">
            <a:avLst/>
          </a:prstGeom>
        </p:spPr>
      </p:pic>
      <p:pic>
        <p:nvPicPr>
          <p:cNvPr id="25" name="Picture 24" descr="Copilot passport stamp">
            <a:extLst>
              <a:ext uri="{FF2B5EF4-FFF2-40B4-BE49-F238E27FC236}">
                <a16:creationId xmlns:a16="http://schemas.microsoft.com/office/drawing/2014/main" id="{FD571CA0-AD62-1CCA-82B8-33BD3D239631}"/>
              </a:ext>
            </a:extLst>
          </p:cNvPr>
          <p:cNvPicPr>
            <a:picLocks noChangeAspect="1"/>
          </p:cNvPicPr>
          <p:nvPr/>
        </p:nvPicPr>
        <p:blipFill>
          <a:blip r:embed="rId44">
            <a:extLst>
              <a:ext uri="{BEBA8EAE-BF5A-486C-A8C5-ECC9F3942E4B}">
                <a14:imgProps xmlns:a14="http://schemas.microsoft.com/office/drawing/2010/main">
                  <a14:imgLayer r:embed="rId45">
                    <a14:imgEffect>
                      <a14:artisticLineDrawing/>
                    </a14:imgEffect>
                    <a14:imgEffect>
                      <a14:brightnessContrast bright="-20000"/>
                    </a14:imgEffect>
                  </a14:imgLayer>
                </a14:imgProps>
              </a:ext>
            </a:extLst>
          </a:blip>
          <a:stretch>
            <a:fillRect/>
          </a:stretch>
        </p:blipFill>
        <p:spPr>
          <a:xfrm>
            <a:off x="3795166" y="4135327"/>
            <a:ext cx="1079190" cy="1097280"/>
          </a:xfrm>
          <a:prstGeom prst="rect">
            <a:avLst/>
          </a:prstGeom>
        </p:spPr>
      </p:pic>
      <p:pic>
        <p:nvPicPr>
          <p:cNvPr id="26" name="Picture 25" descr="Copilot passport stamp">
            <a:extLst>
              <a:ext uri="{FF2B5EF4-FFF2-40B4-BE49-F238E27FC236}">
                <a16:creationId xmlns:a16="http://schemas.microsoft.com/office/drawing/2014/main" id="{D21EDD44-B2EF-36EB-889E-38A440FA501D}"/>
              </a:ext>
            </a:extLst>
          </p:cNvPr>
          <p:cNvPicPr>
            <a:picLocks noChangeAspect="1"/>
          </p:cNvPicPr>
          <p:nvPr/>
        </p:nvPicPr>
        <p:blipFill>
          <a:blip r:embed="rId46">
            <a:extLst>
              <a:ext uri="{BEBA8EAE-BF5A-486C-A8C5-ECC9F3942E4B}">
                <a14:imgProps xmlns:a14="http://schemas.microsoft.com/office/drawing/2010/main">
                  <a14:imgLayer r:embed="rId47">
                    <a14:imgEffect>
                      <a14:artisticLineDrawing/>
                    </a14:imgEffect>
                    <a14:imgEffect>
                      <a14:brightnessContrast bright="-20000"/>
                    </a14:imgEffect>
                  </a14:imgLayer>
                </a14:imgProps>
              </a:ext>
            </a:extLst>
          </a:blip>
          <a:stretch>
            <a:fillRect/>
          </a:stretch>
        </p:blipFill>
        <p:spPr>
          <a:xfrm>
            <a:off x="3795166" y="5372267"/>
            <a:ext cx="1079190" cy="1097280"/>
          </a:xfrm>
          <a:prstGeom prst="rect">
            <a:avLst/>
          </a:prstGeom>
        </p:spPr>
      </p:pic>
      <p:pic>
        <p:nvPicPr>
          <p:cNvPr id="27" name="Picture 26" descr="Copilot passport stamp">
            <a:extLst>
              <a:ext uri="{FF2B5EF4-FFF2-40B4-BE49-F238E27FC236}">
                <a16:creationId xmlns:a16="http://schemas.microsoft.com/office/drawing/2014/main" id="{CD8F080D-0D0D-7367-4DE4-516DA2320D8F}"/>
              </a:ext>
            </a:extLst>
          </p:cNvPr>
          <p:cNvPicPr>
            <a:picLocks noChangeAspect="1"/>
          </p:cNvPicPr>
          <p:nvPr/>
        </p:nvPicPr>
        <p:blipFill>
          <a:blip r:embed="rId48">
            <a:extLst>
              <a:ext uri="{BEBA8EAE-BF5A-486C-A8C5-ECC9F3942E4B}">
                <a14:imgProps xmlns:a14="http://schemas.microsoft.com/office/drawing/2010/main">
                  <a14:imgLayer r:embed="rId49">
                    <a14:imgEffect>
                      <a14:artisticLineDrawing/>
                    </a14:imgEffect>
                    <a14:imgEffect>
                      <a14:brightnessContrast bright="-20000"/>
                    </a14:imgEffect>
                  </a14:imgLayer>
                </a14:imgProps>
              </a:ext>
            </a:extLst>
          </a:blip>
          <a:stretch>
            <a:fillRect/>
          </a:stretch>
        </p:blipFill>
        <p:spPr>
          <a:xfrm>
            <a:off x="6579556" y="5362073"/>
            <a:ext cx="1118616" cy="1097280"/>
          </a:xfrm>
          <a:prstGeom prst="rect">
            <a:avLst/>
          </a:prstGeom>
        </p:spPr>
      </p:pic>
      <p:pic>
        <p:nvPicPr>
          <p:cNvPr id="28" name="Picture 27" descr="Copilot passport stamp">
            <a:extLst>
              <a:ext uri="{FF2B5EF4-FFF2-40B4-BE49-F238E27FC236}">
                <a16:creationId xmlns:a16="http://schemas.microsoft.com/office/drawing/2014/main" id="{6FB567CF-B935-4B7D-BF9F-6D05BC799753}"/>
              </a:ext>
            </a:extLst>
          </p:cNvPr>
          <p:cNvPicPr>
            <a:picLocks noChangeAspect="1"/>
          </p:cNvPicPr>
          <p:nvPr/>
        </p:nvPicPr>
        <p:blipFill>
          <a:blip r:embed="rId50">
            <a:extLst>
              <a:ext uri="{BEBA8EAE-BF5A-486C-A8C5-ECC9F3942E4B}">
                <a14:imgProps xmlns:a14="http://schemas.microsoft.com/office/drawing/2010/main">
                  <a14:imgLayer r:embed="rId51">
                    <a14:imgEffect>
                      <a14:artisticLineDrawing/>
                    </a14:imgEffect>
                    <a14:imgEffect>
                      <a14:brightnessContrast bright="-20000"/>
                    </a14:imgEffect>
                  </a14:imgLayer>
                </a14:imgProps>
              </a:ext>
            </a:extLst>
          </a:blip>
          <a:stretch>
            <a:fillRect/>
          </a:stretch>
        </p:blipFill>
        <p:spPr>
          <a:xfrm>
            <a:off x="7839928" y="5359653"/>
            <a:ext cx="1115568" cy="1097280"/>
          </a:xfrm>
          <a:prstGeom prst="rect">
            <a:avLst/>
          </a:prstGeom>
        </p:spPr>
      </p:pic>
      <p:pic>
        <p:nvPicPr>
          <p:cNvPr id="29" name="Picture 28" descr="Copilot passport stamp">
            <a:extLst>
              <a:ext uri="{FF2B5EF4-FFF2-40B4-BE49-F238E27FC236}">
                <a16:creationId xmlns:a16="http://schemas.microsoft.com/office/drawing/2014/main" id="{D664A28B-7D3F-811A-769B-A706427B40E9}"/>
              </a:ext>
            </a:extLst>
          </p:cNvPr>
          <p:cNvPicPr>
            <a:picLocks noChangeAspect="1"/>
          </p:cNvPicPr>
          <p:nvPr/>
        </p:nvPicPr>
        <p:blipFill>
          <a:blip r:embed="rId52">
            <a:extLst>
              <a:ext uri="{BEBA8EAE-BF5A-486C-A8C5-ECC9F3942E4B}">
                <a14:imgProps xmlns:a14="http://schemas.microsoft.com/office/drawing/2010/main">
                  <a14:imgLayer r:embed="rId53">
                    <a14:imgEffect>
                      <a14:artisticLineDrawing/>
                    </a14:imgEffect>
                    <a14:imgEffect>
                      <a14:brightnessContrast bright="-20000"/>
                    </a14:imgEffect>
                  </a14:imgLayer>
                </a14:imgProps>
              </a:ext>
            </a:extLst>
          </a:blip>
          <a:stretch>
            <a:fillRect/>
          </a:stretch>
        </p:blipFill>
        <p:spPr>
          <a:xfrm>
            <a:off x="9120088" y="5359653"/>
            <a:ext cx="1115568" cy="1097280"/>
          </a:xfrm>
          <a:prstGeom prst="rect">
            <a:avLst/>
          </a:prstGeom>
        </p:spPr>
      </p:pic>
      <p:pic>
        <p:nvPicPr>
          <p:cNvPr id="30" name="Picture 29" descr="Copilot passport stamp">
            <a:extLst>
              <a:ext uri="{FF2B5EF4-FFF2-40B4-BE49-F238E27FC236}">
                <a16:creationId xmlns:a16="http://schemas.microsoft.com/office/drawing/2014/main" id="{9B75B926-0468-D475-CA23-F806CB0638B1}"/>
              </a:ext>
            </a:extLst>
          </p:cNvPr>
          <p:cNvPicPr>
            <a:picLocks noChangeAspect="1"/>
          </p:cNvPicPr>
          <p:nvPr/>
        </p:nvPicPr>
        <p:blipFill>
          <a:blip r:embed="rId54"/>
          <a:srcRect/>
          <a:stretch/>
        </p:blipFill>
        <p:spPr>
          <a:xfrm>
            <a:off x="10496993" y="1617148"/>
            <a:ext cx="1097280" cy="1097280"/>
          </a:xfrm>
          <a:prstGeom prst="rect">
            <a:avLst/>
          </a:prstGeom>
        </p:spPr>
      </p:pic>
      <p:pic>
        <p:nvPicPr>
          <p:cNvPr id="31" name="Picture 30" descr="Copilot passport stamp">
            <a:extLst>
              <a:ext uri="{FF2B5EF4-FFF2-40B4-BE49-F238E27FC236}">
                <a16:creationId xmlns:a16="http://schemas.microsoft.com/office/drawing/2014/main" id="{70FC5B33-D377-7EAA-7D39-A07A052A7DD8}"/>
              </a:ext>
            </a:extLst>
          </p:cNvPr>
          <p:cNvPicPr>
            <a:picLocks noChangeAspect="1"/>
          </p:cNvPicPr>
          <p:nvPr/>
        </p:nvPicPr>
        <p:blipFill>
          <a:blip r:embed="rId55"/>
          <a:srcRect/>
          <a:stretch/>
        </p:blipFill>
        <p:spPr>
          <a:xfrm>
            <a:off x="10496993" y="2841474"/>
            <a:ext cx="1103498" cy="1097280"/>
          </a:xfrm>
          <a:prstGeom prst="rect">
            <a:avLst/>
          </a:prstGeom>
        </p:spPr>
      </p:pic>
      <p:pic>
        <p:nvPicPr>
          <p:cNvPr id="32" name="Picture 31" descr="Copilot passport stamp">
            <a:extLst>
              <a:ext uri="{FF2B5EF4-FFF2-40B4-BE49-F238E27FC236}">
                <a16:creationId xmlns:a16="http://schemas.microsoft.com/office/drawing/2014/main" id="{5AC50E56-FEF9-172E-18CA-72737283340B}"/>
              </a:ext>
            </a:extLst>
          </p:cNvPr>
          <p:cNvPicPr>
            <a:picLocks noChangeAspect="1"/>
          </p:cNvPicPr>
          <p:nvPr/>
        </p:nvPicPr>
        <p:blipFill>
          <a:blip r:embed="rId56">
            <a:extLst>
              <a:ext uri="{28A0092B-C50C-407E-A947-70E740481C1C}">
                <a14:useLocalDpi xmlns:a14="http://schemas.microsoft.com/office/drawing/2010/main" val="0"/>
              </a:ext>
            </a:extLst>
          </a:blip>
          <a:srcRect/>
          <a:stretch/>
        </p:blipFill>
        <p:spPr>
          <a:xfrm>
            <a:off x="3741520" y="396163"/>
            <a:ext cx="1185738" cy="1098219"/>
          </a:xfrm>
          <a:prstGeom prst="rect">
            <a:avLst/>
          </a:prstGeom>
        </p:spPr>
      </p:pic>
      <p:cxnSp>
        <p:nvCxnSpPr>
          <p:cNvPr id="33" name="Straight Connector 32">
            <a:extLst>
              <a:ext uri="{FF2B5EF4-FFF2-40B4-BE49-F238E27FC236}">
                <a16:creationId xmlns:a16="http://schemas.microsoft.com/office/drawing/2014/main" id="{84118B20-D0F7-7881-C435-072B4B64094B}"/>
              </a:ext>
              <a:ext uri="{C183D7F6-B498-43B3-948B-1728B52AA6E4}">
                <adec:decorative xmlns:adec="http://schemas.microsoft.com/office/drawing/2017/decorative" val="1"/>
              </a:ext>
            </a:extLst>
          </p:cNvPr>
          <p:cNvCxnSpPr>
            <a:cxnSpLocks/>
          </p:cNvCxnSpPr>
          <p:nvPr/>
        </p:nvCxnSpPr>
        <p:spPr>
          <a:xfrm flipV="1">
            <a:off x="3379337" y="2895250"/>
            <a:ext cx="0" cy="1524000"/>
          </a:xfrm>
          <a:prstGeom prst="line">
            <a:avLst/>
          </a:prstGeom>
          <a:ln w="57150">
            <a:solidFill>
              <a:srgbClr val="163E64"/>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55927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5AC748B-1035-869C-0776-6613FA10BE4B}"/>
              </a:ext>
            </a:extLst>
          </p:cNvPr>
          <p:cNvSpPr txBox="1">
            <a:spLocks noGrp="1"/>
          </p:cNvSpPr>
          <p:nvPr>
            <p:ph type="title" idx="4294967295"/>
          </p:nvPr>
        </p:nvSpPr>
        <p:spPr>
          <a:xfrm>
            <a:off x="5696547" y="-555968"/>
            <a:ext cx="5820335" cy="369332"/>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mn-lt"/>
                <a:ea typeface="+mn-ea"/>
                <a:cs typeface="+mn-cs"/>
              </a:rPr>
              <a:t>Copilot passport stamps</a:t>
            </a:r>
          </a:p>
        </p:txBody>
      </p:sp>
      <p:sp>
        <p:nvSpPr>
          <p:cNvPr id="7" name="Rectangle 6">
            <a:extLst>
              <a:ext uri="{FF2B5EF4-FFF2-40B4-BE49-F238E27FC236}">
                <a16:creationId xmlns:a16="http://schemas.microsoft.com/office/drawing/2014/main" id="{0510AFAF-7B63-F323-83B9-9B3037F15CE8}"/>
              </a:ext>
            </a:extLst>
          </p:cNvPr>
          <p:cNvSpPr/>
          <p:nvPr/>
        </p:nvSpPr>
        <p:spPr>
          <a:xfrm rot="-1440000">
            <a:off x="-400370" y="354678"/>
            <a:ext cx="3976254" cy="457200"/>
          </a:xfrm>
          <a:prstGeom prst="rect">
            <a:avLst/>
          </a:prstGeom>
          <a:solidFill>
            <a:srgbClr val="32425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t>Sample</a:t>
            </a:r>
          </a:p>
        </p:txBody>
      </p:sp>
      <p:sp>
        <p:nvSpPr>
          <p:cNvPr id="2" name="TextBox 1">
            <a:extLst>
              <a:ext uri="{FF2B5EF4-FFF2-40B4-BE49-F238E27FC236}">
                <a16:creationId xmlns:a16="http://schemas.microsoft.com/office/drawing/2014/main" id="{5B90D9E6-E65B-A67F-3F8B-B94FBAE22837}"/>
              </a:ext>
            </a:extLst>
          </p:cNvPr>
          <p:cNvSpPr txBox="1"/>
          <p:nvPr/>
        </p:nvSpPr>
        <p:spPr>
          <a:xfrm>
            <a:off x="356152" y="2044390"/>
            <a:ext cx="2459133" cy="2769220"/>
          </a:xfrm>
          <a:prstGeom prst="rect">
            <a:avLst/>
          </a:prstGeom>
          <a:noFill/>
        </p:spPr>
        <p:txBody>
          <a:bodyPr wrap="square" lIns="91440" tIns="45720" rIns="91440" bIns="45720" rtlCol="0" anchor="t">
            <a:spAutoFit/>
          </a:bodyPr>
          <a:lstStyle/>
          <a:p>
            <a:pPr>
              <a:lnSpc>
                <a:spcPct val="110000"/>
              </a:lnSpc>
            </a:pPr>
            <a:r>
              <a:rPr lang="en-US">
                <a:solidFill>
                  <a:srgbClr val="0F4761"/>
                </a:solidFill>
                <a:latin typeface="Segoe UI Semibold"/>
                <a:cs typeface="Segoe UI Semibold"/>
              </a:rPr>
              <a:t>Your updated passport should look something like this once you’ve personalized it and added your experience “stamps”.</a:t>
            </a:r>
          </a:p>
          <a:p>
            <a:pPr>
              <a:lnSpc>
                <a:spcPct val="110000"/>
              </a:lnSpc>
            </a:pPr>
            <a:endParaRPr lang="en-US" sz="1100" i="1">
              <a:solidFill>
                <a:srgbClr val="0F4761"/>
              </a:solidFill>
              <a:latin typeface="Segoe UI Semibold"/>
              <a:cs typeface="Segoe UI Semibold"/>
            </a:endParaRPr>
          </a:p>
          <a:p>
            <a:pPr>
              <a:lnSpc>
                <a:spcPct val="110000"/>
              </a:lnSpc>
            </a:pPr>
            <a:r>
              <a:rPr lang="en-US" sz="1100" i="1">
                <a:solidFill>
                  <a:srgbClr val="0F4761"/>
                </a:solidFill>
                <a:latin typeface="Segoe UI"/>
                <a:cs typeface="Segoe UI"/>
              </a:rPr>
              <a:t>Save it as an image and then share it on storyline with #MicrosoftCopilot!</a:t>
            </a:r>
          </a:p>
        </p:txBody>
      </p:sp>
      <p:grpSp>
        <p:nvGrpSpPr>
          <p:cNvPr id="14" name="Group 13" descr="INside of the Copilot passport with stamps">
            <a:extLst>
              <a:ext uri="{FF2B5EF4-FFF2-40B4-BE49-F238E27FC236}">
                <a16:creationId xmlns:a16="http://schemas.microsoft.com/office/drawing/2014/main" id="{E0058B8F-D781-03B6-5945-604F277CEF66}"/>
              </a:ext>
            </a:extLst>
          </p:cNvPr>
          <p:cNvGrpSpPr/>
          <p:nvPr/>
        </p:nvGrpSpPr>
        <p:grpSpPr>
          <a:xfrm>
            <a:off x="2871568" y="161744"/>
            <a:ext cx="5463560" cy="6858000"/>
            <a:chOff x="-3022815" y="188953"/>
            <a:chExt cx="5463560" cy="6858000"/>
          </a:xfrm>
        </p:grpSpPr>
        <p:pic>
          <p:nvPicPr>
            <p:cNvPr id="15" name="Picture 14">
              <a:extLst>
                <a:ext uri="{FF2B5EF4-FFF2-40B4-BE49-F238E27FC236}">
                  <a16:creationId xmlns:a16="http://schemas.microsoft.com/office/drawing/2014/main" id="{B0BAA325-EE1B-8494-7691-91F76C98E5E3}"/>
                </a:ext>
              </a:extLst>
            </p:cNvPr>
            <p:cNvPicPr>
              <a:picLocks noChangeAspect="1"/>
            </p:cNvPicPr>
            <p:nvPr/>
          </p:nvPicPr>
          <p:blipFill>
            <a:blip r:embed="rId2"/>
            <a:stretch>
              <a:fillRect/>
            </a:stretch>
          </p:blipFill>
          <p:spPr>
            <a:xfrm>
              <a:off x="-3022815" y="188953"/>
              <a:ext cx="5463560" cy="6858000"/>
            </a:xfrm>
            <a:prstGeom prst="rect">
              <a:avLst/>
            </a:prstGeom>
            <a:ln>
              <a:noFill/>
            </a:ln>
            <a:effectLst>
              <a:outerShdw blurRad="292100" dist="139700" dir="2700000" algn="tl" rotWithShape="0">
                <a:srgbClr val="333333">
                  <a:alpha val="65000"/>
                </a:srgbClr>
              </a:outerShdw>
            </a:effectLst>
          </p:spPr>
        </p:pic>
        <p:pic>
          <p:nvPicPr>
            <p:cNvPr id="16" name="Picture 15">
              <a:extLst>
                <a:ext uri="{FF2B5EF4-FFF2-40B4-BE49-F238E27FC236}">
                  <a16:creationId xmlns:a16="http://schemas.microsoft.com/office/drawing/2014/main" id="{A9F62A1C-F92B-74B2-B2DB-E6C01DE3CD02}"/>
                </a:ext>
              </a:extLst>
            </p:cNvPr>
            <p:cNvPicPr>
              <a:picLocks noChangeAspect="1"/>
            </p:cNvPicPr>
            <p:nvPr/>
          </p:nvPicPr>
          <p:blipFill rotWithShape="1">
            <a:blip r:embed="rId3">
              <a:extLst>
                <a:ext uri="{28A0092B-C50C-407E-A947-70E740481C1C}">
                  <a14:useLocalDpi xmlns:a14="http://schemas.microsoft.com/office/drawing/2010/main" val="0"/>
                </a:ext>
              </a:extLst>
            </a:blip>
            <a:srcRect r="7737"/>
            <a:stretch/>
          </p:blipFill>
          <p:spPr>
            <a:xfrm>
              <a:off x="-2802427" y="4117206"/>
              <a:ext cx="1168210" cy="1442552"/>
            </a:xfrm>
            <a:prstGeom prst="rect">
              <a:avLst/>
            </a:prstGeom>
          </p:spPr>
        </p:pic>
        <p:sp>
          <p:nvSpPr>
            <p:cNvPr id="17" name="TextBox 16">
              <a:extLst>
                <a:ext uri="{FF2B5EF4-FFF2-40B4-BE49-F238E27FC236}">
                  <a16:creationId xmlns:a16="http://schemas.microsoft.com/office/drawing/2014/main" id="{74D0F6A0-CEDA-8DF1-C9E7-1DB8F69DED0A}"/>
                </a:ext>
              </a:extLst>
            </p:cNvPr>
            <p:cNvSpPr txBox="1"/>
            <p:nvPr/>
          </p:nvSpPr>
          <p:spPr>
            <a:xfrm>
              <a:off x="-1512148" y="4121155"/>
              <a:ext cx="3564264" cy="307777"/>
            </a:xfrm>
            <a:prstGeom prst="rect">
              <a:avLst/>
            </a:prstGeom>
            <a:noFill/>
          </p:spPr>
          <p:txBody>
            <a:bodyPr wrap="square" lIns="91440" tIns="45720" rIns="91440" bIns="45720" rtlCol="0" anchor="t">
              <a:spAutoFit/>
            </a:bodyPr>
            <a:lstStyle/>
            <a:p>
              <a:r>
                <a:rPr lang="en-US" sz="1400">
                  <a:solidFill>
                    <a:srgbClr val="7C847C"/>
                  </a:solidFill>
                  <a:latin typeface="Segoe UI Semibold"/>
                  <a:cs typeface="Segoe UI Semibold"/>
                </a:rPr>
                <a:t>Adele Vance</a:t>
              </a:r>
              <a:endParaRPr lang="en-US" sz="1400">
                <a:solidFill>
                  <a:srgbClr val="7C847C"/>
                </a:solidFill>
                <a:latin typeface="Segoe UI Semibold" panose="020B0702040204020203" pitchFamily="34" charset="0"/>
                <a:cs typeface="Segoe UI Semibold" panose="020B0702040204020203" pitchFamily="34" charset="0"/>
              </a:endParaRPr>
            </a:p>
          </p:txBody>
        </p:sp>
      </p:grpSp>
      <p:grpSp>
        <p:nvGrpSpPr>
          <p:cNvPr id="31" name="Group 30" descr="Copilot passport stamps">
            <a:extLst>
              <a:ext uri="{FF2B5EF4-FFF2-40B4-BE49-F238E27FC236}">
                <a16:creationId xmlns:a16="http://schemas.microsoft.com/office/drawing/2014/main" id="{F7A82443-937E-546E-B56D-87F74D59C767}"/>
              </a:ext>
            </a:extLst>
          </p:cNvPr>
          <p:cNvGrpSpPr/>
          <p:nvPr/>
        </p:nvGrpSpPr>
        <p:grpSpPr>
          <a:xfrm>
            <a:off x="2958629" y="296870"/>
            <a:ext cx="4925054" cy="3023650"/>
            <a:chOff x="2958629" y="296870"/>
            <a:chExt cx="4925054" cy="3023650"/>
          </a:xfrm>
        </p:grpSpPr>
        <p:pic>
          <p:nvPicPr>
            <p:cNvPr id="27" name="Picture 26">
              <a:extLst>
                <a:ext uri="{FF2B5EF4-FFF2-40B4-BE49-F238E27FC236}">
                  <a16:creationId xmlns:a16="http://schemas.microsoft.com/office/drawing/2014/main" id="{C8F2FB7B-2BEE-CA85-F2BF-66A9F3CEC142}"/>
                </a:ext>
              </a:extLst>
            </p:cNvPr>
            <p:cNvPicPr>
              <a:picLocks noChangeAspect="1"/>
            </p:cNvPicPr>
            <p:nvPr/>
          </p:nvPicPr>
          <p:blipFill>
            <a:blip r:embed="rId4">
              <a:extLst>
                <a:ext uri="{BEBA8EAE-BF5A-486C-A8C5-ECC9F3942E4B}">
                  <a14:imgProps xmlns:a14="http://schemas.microsoft.com/office/drawing/2010/main">
                    <a14:imgLayer r:embed="rId5">
                      <a14:imgEffect>
                        <a14:artisticLineDrawing/>
                      </a14:imgEffect>
                    </a14:imgLayer>
                  </a14:imgProps>
                </a:ext>
              </a:extLst>
            </a:blip>
            <a:stretch>
              <a:fillRect/>
            </a:stretch>
          </p:blipFill>
          <p:spPr>
            <a:xfrm rot="20849516">
              <a:off x="6694963" y="1609067"/>
              <a:ext cx="1188720" cy="1107464"/>
            </a:xfrm>
            <a:prstGeom prst="rect">
              <a:avLst/>
            </a:prstGeom>
          </p:spPr>
        </p:pic>
        <p:pic>
          <p:nvPicPr>
            <p:cNvPr id="28" name="Picture 27">
              <a:extLst>
                <a:ext uri="{FF2B5EF4-FFF2-40B4-BE49-F238E27FC236}">
                  <a16:creationId xmlns:a16="http://schemas.microsoft.com/office/drawing/2014/main" id="{CC511CDE-68C6-E664-5A93-38224E4BE7EC}"/>
                </a:ext>
              </a:extLst>
            </p:cNvPr>
            <p:cNvPicPr>
              <a:picLocks noChangeAspect="1"/>
            </p:cNvPicPr>
            <p:nvPr/>
          </p:nvPicPr>
          <p:blipFill>
            <a:blip r:embed="rId6">
              <a:extLst>
                <a:ext uri="{BEBA8EAE-BF5A-486C-A8C5-ECC9F3942E4B}">
                  <a14:imgProps xmlns:a14="http://schemas.microsoft.com/office/drawing/2010/main">
                    <a14:imgLayer r:embed="rId7">
                      <a14:imgEffect>
                        <a14:artisticLineDrawing/>
                      </a14:imgEffect>
                    </a14:imgLayer>
                  </a14:imgProps>
                </a:ext>
              </a:extLst>
            </a:blip>
            <a:stretch>
              <a:fillRect/>
            </a:stretch>
          </p:blipFill>
          <p:spPr>
            <a:xfrm rot="407361">
              <a:off x="5380152" y="1042731"/>
              <a:ext cx="1280160" cy="1105867"/>
            </a:xfrm>
            <a:prstGeom prst="rect">
              <a:avLst/>
            </a:prstGeom>
          </p:spPr>
        </p:pic>
        <p:pic>
          <p:nvPicPr>
            <p:cNvPr id="20" name="Picture 19">
              <a:extLst>
                <a:ext uri="{FF2B5EF4-FFF2-40B4-BE49-F238E27FC236}">
                  <a16:creationId xmlns:a16="http://schemas.microsoft.com/office/drawing/2014/main" id="{1788E575-F32E-AFE2-171D-8CCE4130F343}"/>
                </a:ext>
              </a:extLst>
            </p:cNvPr>
            <p:cNvPicPr>
              <a:picLocks noChangeAspect="1"/>
            </p:cNvPicPr>
            <p:nvPr/>
          </p:nvPicPr>
          <p:blipFill>
            <a:blip r:embed="rId8">
              <a:extLst>
                <a:ext uri="{BEBA8EAE-BF5A-486C-A8C5-ECC9F3942E4B}">
                  <a14:imgProps xmlns:a14="http://schemas.microsoft.com/office/drawing/2010/main">
                    <a14:imgLayer r:embed="rId9">
                      <a14:imgEffect>
                        <a14:artisticLineDrawing/>
                      </a14:imgEffect>
                    </a14:imgLayer>
                  </a14:imgProps>
                </a:ext>
              </a:extLst>
            </a:blip>
            <a:stretch>
              <a:fillRect/>
            </a:stretch>
          </p:blipFill>
          <p:spPr>
            <a:xfrm rot="20927618">
              <a:off x="3033445" y="328432"/>
              <a:ext cx="1279760" cy="1105929"/>
            </a:xfrm>
            <a:prstGeom prst="rect">
              <a:avLst/>
            </a:prstGeom>
          </p:spPr>
        </p:pic>
        <p:pic>
          <p:nvPicPr>
            <p:cNvPr id="21" name="Picture 20">
              <a:extLst>
                <a:ext uri="{FF2B5EF4-FFF2-40B4-BE49-F238E27FC236}">
                  <a16:creationId xmlns:a16="http://schemas.microsoft.com/office/drawing/2014/main" id="{38DCD9DA-6E46-8E3E-2A75-534C9B129D41}"/>
                </a:ext>
              </a:extLst>
            </p:cNvPr>
            <p:cNvPicPr>
              <a:picLocks noChangeAspect="1"/>
            </p:cNvPicPr>
            <p:nvPr/>
          </p:nvPicPr>
          <p:blipFill>
            <a:blip r:embed="rId10">
              <a:extLst>
                <a:ext uri="{BEBA8EAE-BF5A-486C-A8C5-ECC9F3942E4B}">
                  <a14:imgProps xmlns:a14="http://schemas.microsoft.com/office/drawing/2010/main">
                    <a14:imgLayer r:embed="rId11">
                      <a14:imgEffect>
                        <a14:artisticLineDrawing/>
                      </a14:imgEffect>
                      <a14:imgEffect>
                        <a14:brightnessContrast bright="-20000"/>
                      </a14:imgEffect>
                    </a14:imgLayer>
                  </a14:imgProps>
                </a:ext>
              </a:extLst>
            </a:blip>
            <a:stretch>
              <a:fillRect/>
            </a:stretch>
          </p:blipFill>
          <p:spPr>
            <a:xfrm rot="514958">
              <a:off x="6704628" y="372993"/>
              <a:ext cx="1102932" cy="1102932"/>
            </a:xfrm>
            <a:prstGeom prst="rect">
              <a:avLst/>
            </a:prstGeom>
          </p:spPr>
        </p:pic>
        <p:pic>
          <p:nvPicPr>
            <p:cNvPr id="22" name="Picture 21">
              <a:extLst>
                <a:ext uri="{FF2B5EF4-FFF2-40B4-BE49-F238E27FC236}">
                  <a16:creationId xmlns:a16="http://schemas.microsoft.com/office/drawing/2014/main" id="{F09F0CC4-4272-883B-DB99-69FDF8C6A9FE}"/>
                </a:ext>
              </a:extLst>
            </p:cNvPr>
            <p:cNvPicPr>
              <a:picLocks noChangeAspect="1"/>
            </p:cNvPicPr>
            <p:nvPr/>
          </p:nvPicPr>
          <p:blipFill>
            <a:blip r:embed="rId12">
              <a:extLst>
                <a:ext uri="{BEBA8EAE-BF5A-486C-A8C5-ECC9F3942E4B}">
                  <a14:imgProps xmlns:a14="http://schemas.microsoft.com/office/drawing/2010/main">
                    <a14:imgLayer r:embed="rId13">
                      <a14:imgEffect>
                        <a14:artisticLineDrawing/>
                      </a14:imgEffect>
                    </a14:imgLayer>
                  </a14:imgProps>
                </a:ext>
              </a:extLst>
            </a:blip>
            <a:stretch>
              <a:fillRect/>
            </a:stretch>
          </p:blipFill>
          <p:spPr>
            <a:xfrm>
              <a:off x="4260166" y="837393"/>
              <a:ext cx="1093940" cy="1093940"/>
            </a:xfrm>
            <a:prstGeom prst="rect">
              <a:avLst/>
            </a:prstGeom>
          </p:spPr>
        </p:pic>
        <p:pic>
          <p:nvPicPr>
            <p:cNvPr id="23" name="Picture 22">
              <a:extLst>
                <a:ext uri="{FF2B5EF4-FFF2-40B4-BE49-F238E27FC236}">
                  <a16:creationId xmlns:a16="http://schemas.microsoft.com/office/drawing/2014/main" id="{2A3BF85C-725C-7220-45DD-7F11051FDA2A}"/>
                </a:ext>
              </a:extLst>
            </p:cNvPr>
            <p:cNvPicPr>
              <a:picLocks noChangeAspect="1"/>
            </p:cNvPicPr>
            <p:nvPr/>
          </p:nvPicPr>
          <p:blipFill>
            <a:blip r:embed="rId14">
              <a:extLst>
                <a:ext uri="{BEBA8EAE-BF5A-486C-A8C5-ECC9F3942E4B}">
                  <a14:imgProps xmlns:a14="http://schemas.microsoft.com/office/drawing/2010/main">
                    <a14:imgLayer r:embed="rId15">
                      <a14:imgEffect>
                        <a14:artisticLineDrawing/>
                      </a14:imgEffect>
                    </a14:imgLayer>
                  </a14:imgProps>
                </a:ext>
              </a:extLst>
            </a:blip>
            <a:stretch>
              <a:fillRect/>
            </a:stretch>
          </p:blipFill>
          <p:spPr>
            <a:xfrm>
              <a:off x="5214157" y="296870"/>
              <a:ext cx="1366676" cy="668352"/>
            </a:xfrm>
            <a:prstGeom prst="rect">
              <a:avLst/>
            </a:prstGeom>
          </p:spPr>
        </p:pic>
        <p:pic>
          <p:nvPicPr>
            <p:cNvPr id="24" name="Picture 23">
              <a:extLst>
                <a:ext uri="{FF2B5EF4-FFF2-40B4-BE49-F238E27FC236}">
                  <a16:creationId xmlns:a16="http://schemas.microsoft.com/office/drawing/2014/main" id="{8ECBDEB9-7048-5C65-63E3-2732250EA3DE}"/>
                </a:ext>
              </a:extLst>
            </p:cNvPr>
            <p:cNvPicPr>
              <a:picLocks noChangeAspect="1"/>
            </p:cNvPicPr>
            <p:nvPr/>
          </p:nvPicPr>
          <p:blipFill>
            <a:blip r:embed="rId16">
              <a:extLst>
                <a:ext uri="{BEBA8EAE-BF5A-486C-A8C5-ECC9F3942E4B}">
                  <a14:imgProps xmlns:a14="http://schemas.microsoft.com/office/drawing/2010/main">
                    <a14:imgLayer r:embed="rId17">
                      <a14:imgEffect>
                        <a14:artisticLineDrawing/>
                      </a14:imgEffect>
                      <a14:imgEffect>
                        <a14:brightnessContrast bright="-20000" contrast="20000"/>
                      </a14:imgEffect>
                    </a14:imgLayer>
                  </a14:imgProps>
                </a:ext>
              </a:extLst>
            </a:blip>
            <a:stretch>
              <a:fillRect/>
            </a:stretch>
          </p:blipFill>
          <p:spPr>
            <a:xfrm rot="20883041">
              <a:off x="2958629" y="1626603"/>
              <a:ext cx="1384659" cy="662358"/>
            </a:xfrm>
            <a:prstGeom prst="rect">
              <a:avLst/>
            </a:prstGeom>
          </p:spPr>
        </p:pic>
        <p:pic>
          <p:nvPicPr>
            <p:cNvPr id="25" name="Picture 24">
              <a:extLst>
                <a:ext uri="{FF2B5EF4-FFF2-40B4-BE49-F238E27FC236}">
                  <a16:creationId xmlns:a16="http://schemas.microsoft.com/office/drawing/2014/main" id="{4EC94B20-CAA2-A4E7-2529-BF519A95DFD8}"/>
                </a:ext>
              </a:extLst>
            </p:cNvPr>
            <p:cNvPicPr>
              <a:picLocks noChangeAspect="1"/>
            </p:cNvPicPr>
            <p:nvPr/>
          </p:nvPicPr>
          <p:blipFill>
            <a:blip r:embed="rId18">
              <a:extLst>
                <a:ext uri="{BEBA8EAE-BF5A-486C-A8C5-ECC9F3942E4B}">
                  <a14:imgProps xmlns:a14="http://schemas.microsoft.com/office/drawing/2010/main">
                    <a14:imgLayer r:embed="rId19">
                      <a14:imgEffect>
                        <a14:artisticLineDrawing/>
                      </a14:imgEffect>
                    </a14:imgLayer>
                  </a14:imgProps>
                </a:ext>
              </a:extLst>
            </a:blip>
            <a:stretch>
              <a:fillRect/>
            </a:stretch>
          </p:blipFill>
          <p:spPr>
            <a:xfrm>
              <a:off x="5696548" y="2226580"/>
              <a:ext cx="1093940" cy="1093940"/>
            </a:xfrm>
            <a:prstGeom prst="rect">
              <a:avLst/>
            </a:prstGeom>
          </p:spPr>
        </p:pic>
        <p:pic>
          <p:nvPicPr>
            <p:cNvPr id="26" name="Picture 25">
              <a:extLst>
                <a:ext uri="{FF2B5EF4-FFF2-40B4-BE49-F238E27FC236}">
                  <a16:creationId xmlns:a16="http://schemas.microsoft.com/office/drawing/2014/main" id="{3E5496C2-D013-D8E1-16F5-A53F159710F1}"/>
                </a:ext>
              </a:extLst>
            </p:cNvPr>
            <p:cNvPicPr>
              <a:picLocks noChangeAspect="1"/>
            </p:cNvPicPr>
            <p:nvPr/>
          </p:nvPicPr>
          <p:blipFill>
            <a:blip r:embed="rId20">
              <a:extLst>
                <a:ext uri="{BEBA8EAE-BF5A-486C-A8C5-ECC9F3942E4B}">
                  <a14:imgProps xmlns:a14="http://schemas.microsoft.com/office/drawing/2010/main">
                    <a14:imgLayer r:embed="rId21">
                      <a14:imgEffect>
                        <a14:artisticLineDrawing/>
                      </a14:imgEffect>
                    </a14:imgLayer>
                  </a14:imgProps>
                </a:ext>
              </a:extLst>
            </a:blip>
            <a:stretch>
              <a:fillRect/>
            </a:stretch>
          </p:blipFill>
          <p:spPr>
            <a:xfrm rot="511944">
              <a:off x="4440447" y="2066459"/>
              <a:ext cx="1183854" cy="1105929"/>
            </a:xfrm>
            <a:prstGeom prst="rect">
              <a:avLst/>
            </a:prstGeom>
          </p:spPr>
        </p:pic>
        <p:pic>
          <p:nvPicPr>
            <p:cNvPr id="29" name="Picture 28">
              <a:extLst>
                <a:ext uri="{FF2B5EF4-FFF2-40B4-BE49-F238E27FC236}">
                  <a16:creationId xmlns:a16="http://schemas.microsoft.com/office/drawing/2014/main" id="{B6C82150-9A14-8854-3765-D4F9EB0C2300}"/>
                </a:ext>
              </a:extLst>
            </p:cNvPr>
            <p:cNvPicPr>
              <a:picLocks noChangeAspect="1"/>
            </p:cNvPicPr>
            <p:nvPr/>
          </p:nvPicPr>
          <p:blipFill>
            <a:blip r:embed="rId22">
              <a:extLst>
                <a:ext uri="{BEBA8EAE-BF5A-486C-A8C5-ECC9F3942E4B}">
                  <a14:imgProps xmlns:a14="http://schemas.microsoft.com/office/drawing/2010/main">
                    <a14:imgLayer r:embed="rId23">
                      <a14:imgEffect>
                        <a14:artisticLineDrawing/>
                      </a14:imgEffect>
                    </a14:imgLayer>
                  </a14:imgProps>
                </a:ext>
              </a:extLst>
            </a:blip>
            <a:stretch>
              <a:fillRect/>
            </a:stretch>
          </p:blipFill>
          <p:spPr>
            <a:xfrm rot="2751356">
              <a:off x="3431820" y="2003096"/>
              <a:ext cx="1280160" cy="1102024"/>
            </a:xfrm>
            <a:prstGeom prst="rect">
              <a:avLst/>
            </a:prstGeom>
          </p:spPr>
        </p:pic>
      </p:grpSp>
      <p:pic>
        <p:nvPicPr>
          <p:cNvPr id="3" name="Picture 17" descr="Microsoft Copilot Passport book">
            <a:extLst>
              <a:ext uri="{FF2B5EF4-FFF2-40B4-BE49-F238E27FC236}">
                <a16:creationId xmlns:a16="http://schemas.microsoft.com/office/drawing/2014/main" id="{D161E379-9E51-58A2-4D87-5A6EF8CC0175}"/>
              </a:ext>
            </a:extLst>
          </p:cNvPr>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rcRect/>
          <a:stretch/>
        </p:blipFill>
        <p:spPr>
          <a:xfrm rot="339566">
            <a:off x="8059014" y="626639"/>
            <a:ext cx="3639627" cy="5278411"/>
          </a:xfrm>
          <a:prstGeom prst="rect">
            <a:avLst/>
          </a:prstGeom>
          <a:ln w="6339" cap="flat">
            <a:noFill/>
            <a:prstDash val="solid"/>
            <a:miter/>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502370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FB639-F9F3-B7CE-28EB-1BD2E9043F77}"/>
              </a:ext>
            </a:extLst>
          </p:cNvPr>
          <p:cNvSpPr>
            <a:spLocks noGrp="1"/>
          </p:cNvSpPr>
          <p:nvPr>
            <p:ph type="title"/>
          </p:nvPr>
        </p:nvSpPr>
        <p:spPr/>
        <p:txBody>
          <a:bodyPr/>
          <a:lstStyle/>
          <a:p>
            <a:r>
              <a:rPr lang="en-US"/>
              <a:t>Additional Resources</a:t>
            </a:r>
          </a:p>
        </p:txBody>
      </p:sp>
      <p:sp>
        <p:nvSpPr>
          <p:cNvPr id="3" name="Content Placeholder 2">
            <a:extLst>
              <a:ext uri="{FF2B5EF4-FFF2-40B4-BE49-F238E27FC236}">
                <a16:creationId xmlns:a16="http://schemas.microsoft.com/office/drawing/2014/main" id="{FD416CAF-0353-AC4B-BE63-9A35DB121A0A}"/>
              </a:ext>
            </a:extLst>
          </p:cNvPr>
          <p:cNvSpPr>
            <a:spLocks noGrp="1"/>
          </p:cNvSpPr>
          <p:nvPr>
            <p:ph sz="quarter" idx="10"/>
          </p:nvPr>
        </p:nvSpPr>
        <p:spPr>
          <a:xfrm>
            <a:off x="913382" y="2017712"/>
            <a:ext cx="10364218" cy="1982081"/>
          </a:xfrm>
        </p:spPr>
        <p:txBody>
          <a:bodyPr/>
          <a:lstStyle/>
          <a:p>
            <a:r>
              <a:rPr lang="en-US">
                <a:hlinkClick r:id="rId2"/>
              </a:rPr>
              <a:t>Storyline in Viva Engage</a:t>
            </a:r>
            <a:endParaRPr lang="en-US">
              <a:hlinkClick r:id="rId3"/>
            </a:endParaRPr>
          </a:p>
          <a:p>
            <a:r>
              <a:rPr lang="en-US">
                <a:hlinkClick r:id="rId3"/>
              </a:rPr>
              <a:t>Storyline announcements</a:t>
            </a:r>
            <a:endParaRPr lang="en-US"/>
          </a:p>
          <a:p>
            <a:r>
              <a:rPr lang="en-US">
                <a:hlinkClick r:id="rId4"/>
              </a:rPr>
              <a:t>Video overview</a:t>
            </a:r>
            <a:endParaRPr lang="en-US"/>
          </a:p>
          <a:p>
            <a:endParaRPr lang="en-US"/>
          </a:p>
        </p:txBody>
      </p:sp>
      <p:sp>
        <p:nvSpPr>
          <p:cNvPr id="4" name="Text Placeholder 3">
            <a:extLst>
              <a:ext uri="{FF2B5EF4-FFF2-40B4-BE49-F238E27FC236}">
                <a16:creationId xmlns:a16="http://schemas.microsoft.com/office/drawing/2014/main" id="{9359054C-9D8C-A46E-8646-D3DB88B7A212}"/>
              </a:ext>
            </a:extLst>
          </p:cNvPr>
          <p:cNvSpPr>
            <a:spLocks noGrp="1"/>
          </p:cNvSpPr>
          <p:nvPr>
            <p:ph type="body" sz="quarter" idx="11"/>
          </p:nvPr>
        </p:nvSpPr>
        <p:spPr/>
        <p:txBody>
          <a:bodyPr/>
          <a:lstStyle/>
          <a:p>
            <a:endParaRPr lang="en-US"/>
          </a:p>
        </p:txBody>
      </p:sp>
    </p:spTree>
    <p:extLst>
      <p:ext uri="{BB962C8B-B14F-4D97-AF65-F5344CB8AC3E}">
        <p14:creationId xmlns:p14="http://schemas.microsoft.com/office/powerpoint/2010/main" val="1151986129"/>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PREVIOUSNAME" val="https://microsoft.sharepoint-df.com/teams/VivaCustomerConnectionProgram-VCCPPresenters/Shared Documents/VCCP Presenters/FY24 Calls &amp; Recordings/240111 Rocío Villegas Jiménez/240111 New experiences for video and images in Viva Engage!.pptx"/>
  <p:tag name="ISNEWSLIDENUMBER" val="False"/>
</p:tagLst>
</file>

<file path=ppt/theme/theme1.xml><?xml version="1.0" encoding="utf-8"?>
<a:theme xmlns:a="http://schemas.openxmlformats.org/drawingml/2006/main" name="LIGHT MODE">
  <a:themeElements>
    <a:clrScheme name="BAR Light">
      <a:dk1>
        <a:srgbClr val="000000"/>
      </a:dk1>
      <a:lt1>
        <a:srgbClr val="FFFFFF"/>
      </a:lt1>
      <a:dk2>
        <a:srgbClr val="091F2E"/>
      </a:dk2>
      <a:lt2>
        <a:srgbClr val="FFF8F3"/>
      </a:lt2>
      <a:accent1>
        <a:srgbClr val="702573"/>
      </a:accent1>
      <a:accent2>
        <a:srgbClr val="BF3AC4"/>
      </a:accent2>
      <a:accent3>
        <a:srgbClr val="FE5B38"/>
      </a:accent3>
      <a:accent4>
        <a:srgbClr val="D59DD7"/>
      </a:accent4>
      <a:accent5>
        <a:srgbClr val="FEE298"/>
      </a:accent5>
      <a:accent6>
        <a:srgbClr val="D7D2CA"/>
      </a:accent6>
      <a:hlink>
        <a:srgbClr val="0077D3"/>
      </a:hlink>
      <a:folHlink>
        <a:srgbClr val="0077D3"/>
      </a:folHlink>
    </a:clrScheme>
    <a:fontScheme name="Custom 3">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1600" dirty="0" smtClean="0"/>
        </a:defPPr>
      </a:lstStyle>
    </a:txDef>
  </a:objectDefaults>
  <a:extraClrSchemeLst/>
  <a:custClrLst>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Light Brown">
      <a:srgbClr val="E1D3C7"/>
    </a:custClr>
    <a:custClr name="Brown">
      <a:srgbClr val="BF9474"/>
    </a:custClr>
    <a:custClr name="Dark Brown">
      <a:srgbClr val="5C4738"/>
    </a:custClr>
    <a:custClr name="Light Yellow">
      <a:srgbClr val="FFE399"/>
    </a:custClr>
    <a:custClr name="Yellow">
      <a:srgbClr val="FFB900"/>
    </a:custClr>
    <a:custClr name="Dark Yellow">
      <a:srgbClr val="7F5A1A"/>
    </a:custClr>
    <a:custClr name="Light Orange">
      <a:srgbClr val="FFA38B"/>
    </a:custClr>
    <a:custClr name="Orange">
      <a:srgbClr val="FF5C39"/>
    </a:custClr>
    <a:custClr name="Dark Orange">
      <a:srgbClr val="73391D"/>
    </a:custClr>
    <a:custClr name="Light Red">
      <a:srgbClr val="FFB3BB"/>
    </a:custClr>
    <a:custClr name="Red">
      <a:srgbClr val="F4364C"/>
    </a:custClr>
    <a:custClr name="Dark Red">
      <a:srgbClr val="73262F"/>
    </a:custClr>
    <a:custClr name="Light Magenta">
      <a:srgbClr val="D59ED7"/>
    </a:custClr>
    <a:custClr name="Magenta">
      <a:srgbClr val="C03BC4"/>
    </a:custClr>
    <a:custClr name="Dark Magenta">
      <a:srgbClr val="702573"/>
    </a:custClr>
    <a:custClr name="Light Purple">
      <a:srgbClr val="C5B4E3"/>
    </a:custClr>
    <a:custClr name="Purple">
      <a:srgbClr val="8661C5"/>
    </a:custClr>
    <a:custClr name="Dark Purple">
      <a:srgbClr val="463668"/>
    </a:custClr>
    <a:custClr name="Light Blue">
      <a:srgbClr val="8DC8E8"/>
    </a:custClr>
    <a:custClr name="Blue">
      <a:srgbClr val="0078D4"/>
    </a:custClr>
    <a:custClr name="Dark Blue">
      <a:srgbClr val="2A446F"/>
    </a:custClr>
    <a:custClr name="Light Teal">
      <a:srgbClr val="B9DCD2"/>
    </a:custClr>
    <a:custClr name="Teal">
      <a:srgbClr val="49C5B1"/>
    </a:custClr>
    <a:custClr name="Dark Teal">
      <a:srgbClr val="225B62"/>
    </a:custClr>
    <a:custClr name="Light Green">
      <a:srgbClr val="D4EC8E"/>
    </a:custClr>
    <a:custClr name="Green">
      <a:srgbClr val="8DE971"/>
    </a:custClr>
    <a:custClr name="Dark Green">
      <a:srgbClr val="07641D"/>
    </a:custClr>
    <a:custClr name="Blue Black">
      <a:srgbClr val="091F2C"/>
    </a:custClr>
    <a:custClr name="Pure Black">
      <a:srgbClr val="000000"/>
    </a:custClr>
    <a:custClr name="Brown Black">
      <a:srgbClr val="291817"/>
    </a:custClr>
  </a:custClrLst>
  <a:extLst>
    <a:ext uri="{05A4C25C-085E-4340-85A3-A5531E510DB2}">
      <thm15:themeFamily xmlns:thm15="http://schemas.microsoft.com/office/thememl/2012/main" name="Microsoft_Brand_Template_May2023  -  Read-Only" id="{354821AE-6191-4F47-84CC-51318889153F}" vid="{EBB4C349-3EE2-41B8-A048-F0998BF1AC84}"/>
    </a:ext>
  </a:extLst>
</a:theme>
</file>

<file path=ppt/theme/theme2.xml><?xml version="1.0" encoding="utf-8"?>
<a:theme xmlns:a="http://schemas.openxmlformats.org/drawingml/2006/main" name="Microsoft 365 Copilot Template">
  <a:themeElements>
    <a:clrScheme name="Microsoft 365 Copilot">
      <a:dk1>
        <a:srgbClr val="091F2C"/>
      </a:dk1>
      <a:lt1>
        <a:srgbClr val="FFFFFF"/>
      </a:lt1>
      <a:dk2>
        <a:srgbClr val="000000"/>
      </a:dk2>
      <a:lt2>
        <a:srgbClr val="FFF8F5"/>
      </a:lt2>
      <a:accent1>
        <a:srgbClr val="0078D4"/>
      </a:accent1>
      <a:accent2>
        <a:srgbClr val="C03BC4"/>
      </a:accent2>
      <a:accent3>
        <a:srgbClr val="FFA38B"/>
      </a:accent3>
      <a:accent4>
        <a:srgbClr val="8661C5"/>
      </a:accent4>
      <a:accent5>
        <a:srgbClr val="8DC8E8"/>
      </a:accent5>
      <a:accent6>
        <a:srgbClr val="FF5C39"/>
      </a:accent6>
      <a:hlink>
        <a:srgbClr val="0078D4"/>
      </a:hlink>
      <a:folHlink>
        <a:srgbClr val="C03BC4"/>
      </a:folHlink>
    </a:clrScheme>
    <a:fontScheme name="FantasyxMS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Microsoft365-Copilot-Powerpoint-Template_2504" id="{6BE6AC59-600F-BB42-A9B7-9CD9420BD9FE}" vid="{0B8AE68D-9F32-1749-802B-95169DCEFF22}"/>
    </a:ext>
  </a:extLst>
</a:theme>
</file>

<file path=ppt/theme/theme3.xml><?xml version="1.0" encoding="utf-8"?>
<a:theme xmlns:a="http://schemas.openxmlformats.org/drawingml/2006/main" name="Masterclass">
  <a:themeElements>
    <a:clrScheme name="Microsoft 365 Copilot">
      <a:dk1>
        <a:srgbClr val="091F2C"/>
      </a:dk1>
      <a:lt1>
        <a:srgbClr val="FFFFFF"/>
      </a:lt1>
      <a:dk2>
        <a:srgbClr val="000000"/>
      </a:dk2>
      <a:lt2>
        <a:srgbClr val="FFF8F5"/>
      </a:lt2>
      <a:accent1>
        <a:srgbClr val="0078D4"/>
      </a:accent1>
      <a:accent2>
        <a:srgbClr val="C03BC4"/>
      </a:accent2>
      <a:accent3>
        <a:srgbClr val="FFA38B"/>
      </a:accent3>
      <a:accent4>
        <a:srgbClr val="8661C5"/>
      </a:accent4>
      <a:accent5>
        <a:srgbClr val="8DC8E8"/>
      </a:accent5>
      <a:accent6>
        <a:srgbClr val="FF5C39"/>
      </a:accent6>
      <a:hlink>
        <a:srgbClr val="0078D4"/>
      </a:hlink>
      <a:folHlink>
        <a:srgbClr val="C03BC4"/>
      </a:folHlink>
    </a:clrScheme>
    <a:fontScheme name="FantasyxMS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Masterclass" id="{4A17F3FC-F472-453F-9237-616F9EB813C5}" vid="{2B6C4954-C1A4-4821-9C2C-F268A8610251}"/>
    </a:ext>
  </a:extLst>
</a:theme>
</file>

<file path=ppt/theme/theme4.xml><?xml version="1.0" encoding="utf-8"?>
<a:theme xmlns:a="http://schemas.openxmlformats.org/drawingml/2006/main" name="Viva Engage">
  <a:themeElements>
    <a:clrScheme name="Engage FY25 Theme Colors">
      <a:dk1>
        <a:srgbClr val="000000"/>
      </a:dk1>
      <a:lt1>
        <a:srgbClr val="FFFFFF"/>
      </a:lt1>
      <a:dk2>
        <a:srgbClr val="243A5E"/>
      </a:dk2>
      <a:lt2>
        <a:srgbClr val="E6E6E6"/>
      </a:lt2>
      <a:accent1>
        <a:srgbClr val="0063BE"/>
      </a:accent1>
      <a:accent2>
        <a:srgbClr val="8661C5"/>
      </a:accent2>
      <a:accent3>
        <a:srgbClr val="56C5FF"/>
      </a:accent3>
      <a:accent4>
        <a:srgbClr val="49C5B1"/>
      </a:accent4>
      <a:accent5>
        <a:srgbClr val="225B62"/>
      </a:accent5>
      <a:accent6>
        <a:srgbClr val="737373"/>
      </a:accent6>
      <a:hlink>
        <a:srgbClr val="0C3B97"/>
      </a:hlink>
      <a:folHlink>
        <a:srgbClr val="0C3B97"/>
      </a:folHlink>
    </a:clrScheme>
    <a:fontScheme name="Viva Engage Aptos">
      <a:majorFont>
        <a:latin typeface="Aptos SemiBold"/>
        <a:ea typeface=""/>
        <a:cs typeface=""/>
      </a:majorFont>
      <a:minorFont>
        <a:latin typeface="Aptos"/>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extLst>
    <a:ext uri="{05A4C25C-085E-4340-85A3-A5531E510DB2}">
      <thm15:themeFamily xmlns:thm15="http://schemas.microsoft.com/office/thememl/2012/main" name="Viva Engage FY25 Template" id="{E58B0AF4-456C-9748-93E6-B6A333BCC19B}" vid="{38210E36-FFEE-6543-AB0A-AA624C35CFA0}"/>
    </a:ext>
  </a:extLst>
</a:theme>
</file>

<file path=ppt/theme/theme5.xml><?xml version="1.0" encoding="utf-8"?>
<a:theme xmlns:a="http://schemas.openxmlformats.org/drawingml/2006/main" name="1_Viva Engage">
  <a:themeElements>
    <a:clrScheme name="Viva 2023 - Dan">
      <a:dk1>
        <a:srgbClr val="000000"/>
      </a:dk1>
      <a:lt1>
        <a:srgbClr val="FFFFFF"/>
      </a:lt1>
      <a:dk2>
        <a:srgbClr val="243A5E"/>
      </a:dk2>
      <a:lt2>
        <a:srgbClr val="E6E6E6"/>
      </a:lt2>
      <a:accent1>
        <a:srgbClr val="0063BE"/>
      </a:accent1>
      <a:accent2>
        <a:srgbClr val="8661C5"/>
      </a:accent2>
      <a:accent3>
        <a:srgbClr val="56C5FF"/>
      </a:accent3>
      <a:accent4>
        <a:srgbClr val="49C5B1"/>
      </a:accent4>
      <a:accent5>
        <a:srgbClr val="225B62"/>
      </a:accent5>
      <a:accent6>
        <a:srgbClr val="737373"/>
      </a:accent6>
      <a:hlink>
        <a:srgbClr val="0C3B97"/>
      </a:hlink>
      <a:folHlink>
        <a:srgbClr val="0C3B97"/>
      </a:folHlink>
    </a:clrScheme>
    <a:fontScheme name="Viva Engage Aptos">
      <a:majorFont>
        <a:latin typeface="Aptos SemiBold"/>
        <a:ea typeface=""/>
        <a:cs typeface=""/>
      </a:majorFont>
      <a:minorFont>
        <a:latin typeface="Aptos"/>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extLst>
    <a:ext uri="{05A4C25C-085E-4340-85A3-A5531E510DB2}">
      <thm15:themeFamily xmlns:thm15="http://schemas.microsoft.com/office/thememl/2012/main" name="Blank" id="{BFD1CFED-DAFE-4EE1-B972-F34DC22BCAAE}" vid="{1EB1001F-9340-4B0C-B5FD-9B50F4EDE434}"/>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M365-template02" id="{8CD60818-3BDF-4157-BF00-520498D987C1}" vid="{35700F2D-8368-4E4E-884E-289E89CDC575}"/>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themeOverride>
</file>

<file path=ppt/theme/themeOverride2.xml><?xml version="1.0" encoding="utf-8"?>
<a:themeOverride xmlns:a="http://schemas.openxmlformats.org/drawingml/2006/main">
  <a:clrScheme name="Viva 2023 - Dan">
    <a:dk1>
      <a:srgbClr val="000000"/>
    </a:dk1>
    <a:lt1>
      <a:srgbClr val="FFFFFF"/>
    </a:lt1>
    <a:dk2>
      <a:srgbClr val="243A5E"/>
    </a:dk2>
    <a:lt2>
      <a:srgbClr val="E6E6E6"/>
    </a:lt2>
    <a:accent1>
      <a:srgbClr val="0063BE"/>
    </a:accent1>
    <a:accent2>
      <a:srgbClr val="8661C5"/>
    </a:accent2>
    <a:accent3>
      <a:srgbClr val="56C5FF"/>
    </a:accent3>
    <a:accent4>
      <a:srgbClr val="49C5B1"/>
    </a:accent4>
    <a:accent5>
      <a:srgbClr val="225B62"/>
    </a:accent5>
    <a:accent6>
      <a:srgbClr val="737373"/>
    </a:accent6>
    <a:hlink>
      <a:srgbClr val="0C3B97"/>
    </a:hlink>
    <a:folHlink>
      <a:srgbClr val="0C3B97"/>
    </a:folHlink>
  </a:clrScheme>
</a:themeOverride>
</file>

<file path=ppt/theme/themeOverride3.xml><?xml version="1.0" encoding="utf-8"?>
<a:themeOverride xmlns:a="http://schemas.openxmlformats.org/drawingml/2006/main">
  <a:clrScheme name="Viva 2023 - Dan">
    <a:dk1>
      <a:srgbClr val="000000"/>
    </a:dk1>
    <a:lt1>
      <a:srgbClr val="FFFFFF"/>
    </a:lt1>
    <a:dk2>
      <a:srgbClr val="243A5E"/>
    </a:dk2>
    <a:lt2>
      <a:srgbClr val="E6E6E6"/>
    </a:lt2>
    <a:accent1>
      <a:srgbClr val="0063BE"/>
    </a:accent1>
    <a:accent2>
      <a:srgbClr val="8661C5"/>
    </a:accent2>
    <a:accent3>
      <a:srgbClr val="56C5FF"/>
    </a:accent3>
    <a:accent4>
      <a:srgbClr val="49C5B1"/>
    </a:accent4>
    <a:accent5>
      <a:srgbClr val="225B62"/>
    </a:accent5>
    <a:accent6>
      <a:srgbClr val="737373"/>
    </a:accent6>
    <a:hlink>
      <a:srgbClr val="0C3B97"/>
    </a:hlink>
    <a:folHlink>
      <a:srgbClr val="0C3B97"/>
    </a:folHlink>
  </a:clrScheme>
</a:themeOverride>
</file>

<file path=ppt/theme/themeOverride4.xml><?xml version="1.0" encoding="utf-8"?>
<a:themeOverride xmlns:a="http://schemas.openxmlformats.org/drawingml/2006/main">
  <a:clrScheme name="Viva 2023 - Dan">
    <a:dk1>
      <a:srgbClr val="000000"/>
    </a:dk1>
    <a:lt1>
      <a:srgbClr val="FFFFFF"/>
    </a:lt1>
    <a:dk2>
      <a:srgbClr val="243A5E"/>
    </a:dk2>
    <a:lt2>
      <a:srgbClr val="E6E6E6"/>
    </a:lt2>
    <a:accent1>
      <a:srgbClr val="0063BE"/>
    </a:accent1>
    <a:accent2>
      <a:srgbClr val="8661C5"/>
    </a:accent2>
    <a:accent3>
      <a:srgbClr val="56C5FF"/>
    </a:accent3>
    <a:accent4>
      <a:srgbClr val="49C5B1"/>
    </a:accent4>
    <a:accent5>
      <a:srgbClr val="225B62"/>
    </a:accent5>
    <a:accent6>
      <a:srgbClr val="737373"/>
    </a:accent6>
    <a:hlink>
      <a:srgbClr val="0C3B97"/>
    </a:hlink>
    <a:folHlink>
      <a:srgbClr val="0C3B97"/>
    </a:folHlink>
  </a:clrScheme>
</a:themeOverride>
</file>

<file path=ppt/theme/themeOverride5.xml><?xml version="1.0" encoding="utf-8"?>
<a:themeOverride xmlns:a="http://schemas.openxmlformats.org/drawingml/2006/main">
  <a:clrScheme name="Viva 2023 - Dan">
    <a:dk1>
      <a:srgbClr val="000000"/>
    </a:dk1>
    <a:lt1>
      <a:srgbClr val="FFFFFF"/>
    </a:lt1>
    <a:dk2>
      <a:srgbClr val="243A5E"/>
    </a:dk2>
    <a:lt2>
      <a:srgbClr val="E6E6E6"/>
    </a:lt2>
    <a:accent1>
      <a:srgbClr val="0063BE"/>
    </a:accent1>
    <a:accent2>
      <a:srgbClr val="8661C5"/>
    </a:accent2>
    <a:accent3>
      <a:srgbClr val="56C5FF"/>
    </a:accent3>
    <a:accent4>
      <a:srgbClr val="49C5B1"/>
    </a:accent4>
    <a:accent5>
      <a:srgbClr val="225B62"/>
    </a:accent5>
    <a:accent6>
      <a:srgbClr val="737373"/>
    </a:accent6>
    <a:hlink>
      <a:srgbClr val="0C3B97"/>
    </a:hlink>
    <a:folHlink>
      <a:srgbClr val="0C3B97"/>
    </a:folHlink>
  </a:clrScheme>
</a:themeOverride>
</file>

<file path=ppt/theme/themeOverride6.xml><?xml version="1.0" encoding="utf-8"?>
<a:themeOverride xmlns:a="http://schemas.openxmlformats.org/drawingml/2006/main">
  <a:clrScheme name="Viva 2023 - Dan">
    <a:dk1>
      <a:srgbClr val="000000"/>
    </a:dk1>
    <a:lt1>
      <a:srgbClr val="FFFFFF"/>
    </a:lt1>
    <a:dk2>
      <a:srgbClr val="243A5E"/>
    </a:dk2>
    <a:lt2>
      <a:srgbClr val="E6E6E6"/>
    </a:lt2>
    <a:accent1>
      <a:srgbClr val="0063BE"/>
    </a:accent1>
    <a:accent2>
      <a:srgbClr val="8661C5"/>
    </a:accent2>
    <a:accent3>
      <a:srgbClr val="56C5FF"/>
    </a:accent3>
    <a:accent4>
      <a:srgbClr val="49C5B1"/>
    </a:accent4>
    <a:accent5>
      <a:srgbClr val="225B62"/>
    </a:accent5>
    <a:accent6>
      <a:srgbClr val="737373"/>
    </a:accent6>
    <a:hlink>
      <a:srgbClr val="0C3B97"/>
    </a:hlink>
    <a:folHlink>
      <a:srgbClr val="0C3B97"/>
    </a:folHlink>
  </a:clrScheme>
</a:themeOverride>
</file>

<file path=ppt/theme/themeOverride7.xml><?xml version="1.0" encoding="utf-8"?>
<a:themeOverride xmlns:a="http://schemas.openxmlformats.org/drawingml/2006/main">
  <a:clrScheme name="Engage FY25 Theme Colors">
    <a:dk1>
      <a:srgbClr val="000000"/>
    </a:dk1>
    <a:lt1>
      <a:srgbClr val="FFFFFF"/>
    </a:lt1>
    <a:dk2>
      <a:srgbClr val="243A5E"/>
    </a:dk2>
    <a:lt2>
      <a:srgbClr val="E6E6E6"/>
    </a:lt2>
    <a:accent1>
      <a:srgbClr val="0063BE"/>
    </a:accent1>
    <a:accent2>
      <a:srgbClr val="8661C5"/>
    </a:accent2>
    <a:accent3>
      <a:srgbClr val="56C5FF"/>
    </a:accent3>
    <a:accent4>
      <a:srgbClr val="49C5B1"/>
    </a:accent4>
    <a:accent5>
      <a:srgbClr val="225B62"/>
    </a:accent5>
    <a:accent6>
      <a:srgbClr val="737373"/>
    </a:accent6>
    <a:hlink>
      <a:srgbClr val="0C3B97"/>
    </a:hlink>
    <a:folHlink>
      <a:srgbClr val="0C3B97"/>
    </a:folHlink>
  </a:clrScheme>
</a:themeOverrid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9EFE631-C0B3-4890-9752-90B0EEC7D786}">
  <we:reference id="wa104381063" version="1.0.0.1" store="en-US" storeType="OMEX"/>
  <we:alternateReferences>
    <we:reference id="wa104381063" version="1.0.0.1"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c71bdab7-0865-40b1-8ee5-2d89c7c5dfdb">
      <Terms xmlns="http://schemas.microsoft.com/office/infopath/2007/PartnerControls"/>
    </lcf76f155ced4ddcb4097134ff3c332f>
    <SharedWithUsers xmlns="08163df0-2e4c-4a5d-85aa-1de43dcddd76">
      <UserInfo>
        <DisplayName>Jaclyn Richardson (SHE/HER)</DisplayName>
        <AccountId>222</AccountId>
        <AccountType/>
      </UserInfo>
      <UserInfo>
        <DisplayName>Catie Thorpe</DisplayName>
        <AccountId>1372</AccountId>
        <AccountType/>
      </UserInfo>
      <UserInfo>
        <DisplayName>Dagmar Badenius</DisplayName>
        <AccountId>1256</AccountId>
        <AccountType/>
      </UserInfo>
      <UserInfo>
        <DisplayName>Natalie Luna</DisplayName>
        <AccountId>1392</AccountId>
        <AccountType/>
      </UserInfo>
      <UserInfo>
        <DisplayName>Kanwal Safdar</DisplayName>
        <AccountId>1393</AccountId>
        <AccountType/>
      </UserInfo>
      <UserInfo>
        <DisplayName>Hao Liu</DisplayName>
        <AccountId>1390</AccountId>
        <AccountType/>
      </UserInfo>
      <UserInfo>
        <DisplayName>Steve Reay</DisplayName>
        <AccountId>1159</AccountId>
        <AccountType/>
      </UserInfo>
      <UserInfo>
        <DisplayName>David Laves</DisplayName>
        <AccountId>1332</AccountId>
        <AccountType/>
      </UserInfo>
      <UserInfo>
        <DisplayName>Kevin Wooldridge</DisplayName>
        <AccountId>1326</AccountId>
        <AccountType/>
      </UserInfo>
      <UserInfo>
        <DisplayName>Tanya Roberts</DisplayName>
        <AccountId>1327</AccountId>
        <AccountType/>
      </UserInfo>
      <UserInfo>
        <DisplayName>Tina Holderried</DisplayName>
        <AccountId>1471</AccountId>
        <AccountType/>
      </UserInfo>
    </SharedWithUsers>
    <MediaServiceKeyPoints xmlns="c71bdab7-0865-40b1-8ee5-2d89c7c5dfdb" xsi:nil="true"/>
    <TaxCatchAll xmlns="230e9df3-be65-4c73-a93b-d1236ebd677e" xsi:nil="true"/>
    <TranslatedLang xmlns="c71bdab7-0865-40b1-8ee5-2d89c7c5dfd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185AA8983AFF044B15CFFE6B905BDF4" ma:contentTypeVersion="25" ma:contentTypeDescription="Create a new document." ma:contentTypeScope="" ma:versionID="d329a804dd46050119908b13953a6ee1">
  <xsd:schema xmlns:xsd="http://www.w3.org/2001/XMLSchema" xmlns:xs="http://www.w3.org/2001/XMLSchema" xmlns:p="http://schemas.microsoft.com/office/2006/metadata/properties" xmlns:ns1="http://schemas.microsoft.com/sharepoint/v3" xmlns:ns2="08163df0-2e4c-4a5d-85aa-1de43dcddd76" xmlns:ns3="c71bdab7-0865-40b1-8ee5-2d89c7c5dfdb" xmlns:ns4="230e9df3-be65-4c73-a93b-d1236ebd677e" targetNamespace="http://schemas.microsoft.com/office/2006/metadata/properties" ma:root="true" ma:fieldsID="dc29a4dabb6b7b41299ec122aa9c084e" ns1:_="" ns2:_="" ns3:_="" ns4:_="">
    <xsd:import namespace="http://schemas.microsoft.com/sharepoint/v3"/>
    <xsd:import namespace="08163df0-2e4c-4a5d-85aa-1de43dcddd76"/>
    <xsd:import namespace="c71bdab7-0865-40b1-8ee5-2d89c7c5dfdb"/>
    <xsd:import namespace="230e9df3-be65-4c73-a93b-d1236ebd677e"/>
    <xsd:element name="properties">
      <xsd:complexType>
        <xsd:sequence>
          <xsd:element name="documentManagement">
            <xsd:complexType>
              <xsd:all>
                <xsd:element ref="ns2:SharedWithUsers" minOccurs="0"/>
                <xsd:element ref="ns2:SharedWithDetails" minOccurs="0"/>
                <xsd:element ref="ns2:LastSharedByUser" minOccurs="0"/>
                <xsd:element ref="ns2:LastSharedByTime"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element ref="ns3:MediaServiceAutoKeyPoints" minOccurs="0"/>
                <xsd:element ref="ns3:MediaServiceKeyPoints" minOccurs="0"/>
                <xsd:element ref="ns1:_ip_UnifiedCompliancePolicyProperties" minOccurs="0"/>
                <xsd:element ref="ns1:_ip_UnifiedCompliancePolicyUIAction" minOccurs="0"/>
                <xsd:element ref="ns3:MediaLengthInSeconds" minOccurs="0"/>
                <xsd:element ref="ns3:lcf76f155ced4ddcb4097134ff3c332f" minOccurs="0"/>
                <xsd:element ref="ns4:TaxCatchAll" minOccurs="0"/>
                <xsd:element ref="ns3:MediaServiceSearchProperties" minOccurs="0"/>
                <xsd:element ref="ns3:MediaServiceDocTags" minOccurs="0"/>
                <xsd:element ref="ns3:MediaServiceObjectDetectorVersions" minOccurs="0"/>
                <xsd:element ref="ns3:MediaServiceBillingMetadata" minOccurs="0"/>
                <xsd:element ref="ns3:TranslatedLan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2" nillable="true" ma:displayName="Unified Compliance Policy Properties" ma:hidden="true" ma:internalName="_ip_UnifiedCompliancePolicyProperties">
      <xsd:simpleType>
        <xsd:restriction base="dms:Note"/>
      </xsd:simpleType>
    </xsd:element>
    <xsd:element name="_ip_UnifiedCompliancePolicyUIAction" ma:index="2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8163df0-2e4c-4a5d-85aa-1de43dcddd7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LastSharedByUser" ma:index="10" nillable="true" ma:displayName="Last Shared By User" ma:description="" ma:hidden="true" ma:internalName="LastSharedByUser" ma:readOnly="true">
      <xsd:simpleType>
        <xsd:restriction base="dms:Note"/>
      </xsd:simpleType>
    </xsd:element>
    <xsd:element name="LastSharedByTime" ma:index="11" nillable="true" ma:displayName="Last Shared By Time" ma:description="" ma:hidden="true"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71bdab7-0865-40b1-8ee5-2d89c7c5dfdb"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AutoTags" ma:index="15" nillable="true" ma:displayName="MediaServiceAutoTags" ma:description="" ma:internalName="MediaServiceAutoTags" ma:readOnly="true">
      <xsd:simpleType>
        <xsd:restriction base="dms:Text"/>
      </xsd:simpleType>
    </xsd:element>
    <xsd:element name="MediaServiceLocation" ma:index="16" nillable="true" ma:displayName="MediaServiceLocation" ma:description="" ma:internalName="MediaServiceLocation" ma:readOnly="true">
      <xsd:simpleType>
        <xsd:restriction base="dms:Text"/>
      </xsd:simpleType>
    </xsd:element>
    <xsd:element name="MediaServiceOCR" ma:index="17" nillable="true" ma:displayName="MediaServiceOCR" ma:description="" ma:internalName="MediaServiceOCR" ma:readOnly="true">
      <xsd:simpleType>
        <xsd:restriction base="dms:Note">
          <xsd:maxLength value="255"/>
        </xsd:restriction>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false">
      <xsd:simpleType>
        <xsd:restriction base="dms:Note">
          <xsd:maxLength value="255"/>
        </xsd:restriction>
      </xsd:simpleType>
    </xsd:element>
    <xsd:element name="MediaLengthInSeconds" ma:index="24" nillable="true" ma:displayName="Length (seconds)" ma:internalName="MediaLengthInSeconds" ma:readOnly="true">
      <xsd:simpleType>
        <xsd:restriction base="dms:Unknown"/>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SearchProperties" ma:index="28" nillable="true" ma:displayName="MediaServiceSearchProperties" ma:hidden="true" ma:internalName="MediaServiceSearchProperties" ma:readOnly="true">
      <xsd:simpleType>
        <xsd:restriction base="dms:Note"/>
      </xsd:simpleType>
    </xsd:element>
    <xsd:element name="MediaServiceDocTags" ma:index="29" nillable="true" ma:displayName="MediaServiceDocTags" ma:hidden="true" ma:internalName="MediaServiceDocTags" ma:readOnly="true">
      <xsd:simpleType>
        <xsd:restriction base="dms:Note"/>
      </xsd:simpleType>
    </xsd:element>
    <xsd:element name="MediaServiceObjectDetectorVersions" ma:index="30" nillable="true" ma:displayName="MediaServiceObjectDetectorVersions" ma:hidden="true" ma:indexed="true" ma:internalName="MediaServiceObjectDetectorVersions" ma:readOnly="true">
      <xsd:simpleType>
        <xsd:restriction base="dms:Text"/>
      </xsd:simpleType>
    </xsd:element>
    <xsd:element name="MediaServiceBillingMetadata" ma:index="31" nillable="true" ma:displayName="MediaServiceBillingMetadata" ma:hidden="true" ma:internalName="MediaServiceBillingMetadata" ma:readOnly="true">
      <xsd:simpleType>
        <xsd:restriction base="dms:Text"/>
      </xsd:simpleType>
    </xsd:element>
    <xsd:element name="TranslatedLang" ma:index="32" nillable="true" ma:displayName="Translated Language" ma:internalName="TranslatedLang">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7" nillable="true" ma:displayName="Taxonomy Catch All Column" ma:hidden="true" ma:list="{859bfd0f-07a4-41cc-990a-967aa85b145c}" ma:internalName="TaxCatchAll" ma:showField="CatchAllData" ma:web="08163df0-2e4c-4a5d-85aa-1de43dcddd7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2F1A127-3D8B-42E8-843E-D83EEC5BAC06}">
  <ds:schemaRefs>
    <ds:schemaRef ds:uri="http://www.w3.org/XML/1998/namespace"/>
    <ds:schemaRef ds:uri="http://purl.org/dc/elements/1.1/"/>
    <ds:schemaRef ds:uri="http://schemas.microsoft.com/sharepoint/v3"/>
    <ds:schemaRef ds:uri="c71bdab7-0865-40b1-8ee5-2d89c7c5dfdb"/>
    <ds:schemaRef ds:uri="http://purl.org/dc/dcmitype/"/>
    <ds:schemaRef ds:uri="http://purl.org/dc/terms/"/>
    <ds:schemaRef ds:uri="http://schemas.microsoft.com/office/infopath/2007/PartnerControls"/>
    <ds:schemaRef ds:uri="230e9df3-be65-4c73-a93b-d1236ebd677e"/>
    <ds:schemaRef ds:uri="http://schemas.microsoft.com/office/2006/documentManagement/types"/>
    <ds:schemaRef ds:uri="http://schemas.openxmlformats.org/package/2006/metadata/core-properties"/>
    <ds:schemaRef ds:uri="08163df0-2e4c-4a5d-85aa-1de43dcddd76"/>
    <ds:schemaRef ds:uri="http://schemas.microsoft.com/office/2006/metadata/properties"/>
  </ds:schemaRefs>
</ds:datastoreItem>
</file>

<file path=customXml/itemProps2.xml><?xml version="1.0" encoding="utf-8"?>
<ds:datastoreItem xmlns:ds="http://schemas.openxmlformats.org/officeDocument/2006/customXml" ds:itemID="{B753B9C3-5008-4443-99CC-E52A0C7797D2}">
  <ds:schemaRefs>
    <ds:schemaRef ds:uri="08163df0-2e4c-4a5d-85aa-1de43dcddd76"/>
    <ds:schemaRef ds:uri="230e9df3-be65-4c73-a93b-d1236ebd677e"/>
    <ds:schemaRef ds:uri="c71bdab7-0865-40b1-8ee5-2d89c7c5dfd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2CED692-DD3F-42DA-A596-87F2ABB05573}">
  <ds:schemaRefs>
    <ds:schemaRef ds:uri="http://schemas.microsoft.com/sharepoint/v3/contenttype/forms"/>
  </ds:schemaRefs>
</ds:datastoreItem>
</file>

<file path=docMetadata/LabelInfo.xml><?xml version="1.0" encoding="utf-8"?>
<clbl:labelList xmlns:clbl="http://schemas.microsoft.com/office/2020/mipLabelMetadata">
  <clbl:label id="{87867195-f2b8-4ac2-b0b6-6bb73cb33af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otalTime>0</TotalTime>
  <Words>2891</Words>
  <Application>Microsoft Office PowerPoint</Application>
  <PresentationFormat>Widescreen</PresentationFormat>
  <Paragraphs>331</Paragraphs>
  <Slides>35</Slides>
  <Notes>13</Notes>
  <HiddenSlides>0</HiddenSlides>
  <MMClips>2</MMClips>
  <ScaleCrop>false</ScaleCrop>
  <HeadingPairs>
    <vt:vector size="4" baseType="variant">
      <vt:variant>
        <vt:lpstr>Theme</vt:lpstr>
      </vt:variant>
      <vt:variant>
        <vt:i4>7</vt:i4>
      </vt:variant>
      <vt:variant>
        <vt:lpstr>Slide Titles</vt:lpstr>
      </vt:variant>
      <vt:variant>
        <vt:i4>35</vt:i4>
      </vt:variant>
    </vt:vector>
  </HeadingPairs>
  <TitlesOfParts>
    <vt:vector size="42" baseType="lpstr">
      <vt:lpstr>LIGHT MODE</vt:lpstr>
      <vt:lpstr>Microsoft 365 Copilot Template</vt:lpstr>
      <vt:lpstr>Masterclass</vt:lpstr>
      <vt:lpstr>Viva Engage</vt:lpstr>
      <vt:lpstr>1_Viva Engage</vt:lpstr>
      <vt:lpstr>1_Office Theme</vt:lpstr>
      <vt:lpstr>2_Office Theme</vt:lpstr>
      <vt:lpstr>Getting Started with Storyline in Teams</vt:lpstr>
      <vt:lpstr>Agenda</vt:lpstr>
      <vt:lpstr>What is storyline? </vt:lpstr>
      <vt:lpstr>Today, you can tell your story at work</vt:lpstr>
      <vt:lpstr>Find storyline in Team in 1:1 Chat </vt:lpstr>
      <vt:lpstr>Create new storyline post</vt:lpstr>
      <vt:lpstr>Leader announcements in Teams activity feed</vt:lpstr>
      <vt:lpstr>Interact with storyline across Microsoft 365 </vt:lpstr>
      <vt:lpstr>Add a Cover Photo to your storyline</vt:lpstr>
      <vt:lpstr>Follow people</vt:lpstr>
      <vt:lpstr>Tell your story</vt:lpstr>
      <vt:lpstr>Share updates</vt:lpstr>
      <vt:lpstr>Copilot mock up</vt:lpstr>
      <vt:lpstr>Storyline in the home feed</vt:lpstr>
      <vt:lpstr>Get started with storyline</vt:lpstr>
      <vt:lpstr>Sample content with Storyline &amp; Stories </vt:lpstr>
      <vt:lpstr>Admin set up </vt:lpstr>
      <vt:lpstr>Viva Engage Admin Storyline feature management</vt:lpstr>
      <vt:lpstr>Leadership Engagement via Storyline </vt:lpstr>
      <vt:lpstr>Leadership Impact</vt:lpstr>
      <vt:lpstr>Get set up as a leader </vt:lpstr>
      <vt:lpstr>Leaders can send storyline announcements</vt:lpstr>
      <vt:lpstr>Create and send targeted announcements</vt:lpstr>
      <vt:lpstr>Storyline announcements and posts</vt:lpstr>
      <vt:lpstr>Conversation analytics in storyline</vt:lpstr>
      <vt:lpstr>Audience and sentiment analysis for leaders</vt:lpstr>
      <vt:lpstr>Differences between community &amp; storyline </vt:lpstr>
      <vt:lpstr>Copilot Adoption + Storyline </vt:lpstr>
      <vt:lpstr>Create campaigns to encourage storyline participation </vt:lpstr>
      <vt:lpstr>#MicrosoftCopilot Employee Passport Campaign </vt:lpstr>
      <vt:lpstr>Grab your Microsoft Copilot passport and document your adventure!</vt:lpstr>
      <vt:lpstr>Personalize your Copilot Passport</vt:lpstr>
      <vt:lpstr>Copy the stamp(s) you’ve earned  and paste it onto your Copilot passport</vt:lpstr>
      <vt:lpstr>Copilot passport stamps</vt:lpstr>
      <vt:lpstr>Additional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Storyline Playbook</dc:title>
  <dc:creator>Todd Carlson (ALLEGIS GROUP SERVICES)</dc:creator>
  <cp:lastModifiedBy>Laurel Dzneladze (Unify Consulting LLC)</cp:lastModifiedBy>
  <cp:revision>2</cp:revision>
  <dcterms:created xsi:type="dcterms:W3CDTF">2023-12-06T18:21:32Z</dcterms:created>
  <dcterms:modified xsi:type="dcterms:W3CDTF">2025-06-30T16:21:32Z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0x0101003185AA8983AFF044B15CFFE6B905BDF4</vt:lpwstr>
  </property>
  <property fmtid="{D5CDD505-2E9C-101B-9397-08002B2CF9AE}" pid="3" name="MediaServiceImageTags">
    <vt:lpwstr/>
  </property>
</Properties>
</file>