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8" r:id="rId4"/>
  </p:sldMasterIdLst>
  <p:notesMasterIdLst>
    <p:notesMasterId r:id="rId75"/>
  </p:notesMasterIdLst>
  <p:sldIdLst>
    <p:sldId id="2147479586" r:id="rId5"/>
    <p:sldId id="2147479580" r:id="rId6"/>
    <p:sldId id="2147479558" r:id="rId7"/>
    <p:sldId id="2147479566" r:id="rId8"/>
    <p:sldId id="2147479571" r:id="rId9"/>
    <p:sldId id="2147479587" r:id="rId10"/>
    <p:sldId id="2147479540" r:id="rId11"/>
    <p:sldId id="2147479543" r:id="rId12"/>
    <p:sldId id="2147479522" r:id="rId13"/>
    <p:sldId id="2147479589" r:id="rId14"/>
    <p:sldId id="2147479572" r:id="rId15"/>
    <p:sldId id="2147479573" r:id="rId16"/>
    <p:sldId id="2147479410" r:id="rId17"/>
    <p:sldId id="2147479590" r:id="rId18"/>
    <p:sldId id="286" r:id="rId19"/>
    <p:sldId id="2147479485" r:id="rId20"/>
    <p:sldId id="293" r:id="rId21"/>
    <p:sldId id="2147479399" r:id="rId22"/>
    <p:sldId id="2147479591" r:id="rId23"/>
    <p:sldId id="322" r:id="rId24"/>
    <p:sldId id="2147479578" r:id="rId25"/>
    <p:sldId id="2147479547" r:id="rId26"/>
    <p:sldId id="2147479221" r:id="rId27"/>
    <p:sldId id="260" r:id="rId28"/>
    <p:sldId id="315" r:id="rId29"/>
    <p:sldId id="2147479592" r:id="rId30"/>
    <p:sldId id="270" r:id="rId31"/>
    <p:sldId id="2147479226" r:id="rId32"/>
    <p:sldId id="2147479228" r:id="rId33"/>
    <p:sldId id="2147479374" r:id="rId34"/>
    <p:sldId id="2147479546" r:id="rId35"/>
    <p:sldId id="2147479583" r:id="rId36"/>
    <p:sldId id="2147479582" r:id="rId37"/>
    <p:sldId id="2147479390" r:id="rId38"/>
    <p:sldId id="2147479531" r:id="rId39"/>
    <p:sldId id="2147479564" r:id="rId40"/>
    <p:sldId id="2147479497" r:id="rId41"/>
    <p:sldId id="2147479506" r:id="rId42"/>
    <p:sldId id="2147479507" r:id="rId43"/>
    <p:sldId id="2147479581" r:id="rId44"/>
    <p:sldId id="2147479521" r:id="rId45"/>
    <p:sldId id="2147479579" r:id="rId46"/>
    <p:sldId id="2147479584" r:id="rId47"/>
    <p:sldId id="2147479534" r:id="rId48"/>
    <p:sldId id="2147479491" r:id="rId49"/>
    <p:sldId id="2147479513" r:id="rId50"/>
    <p:sldId id="2147479569" r:id="rId51"/>
    <p:sldId id="2147479541" r:id="rId52"/>
    <p:sldId id="2147479549" r:id="rId53"/>
    <p:sldId id="2147479550" r:id="rId54"/>
    <p:sldId id="2147479552" r:id="rId55"/>
    <p:sldId id="2147479490" r:id="rId56"/>
    <p:sldId id="332" r:id="rId57"/>
    <p:sldId id="2147479554" r:id="rId58"/>
    <p:sldId id="2147479557" r:id="rId59"/>
    <p:sldId id="2147479562" r:id="rId60"/>
    <p:sldId id="2147479556" r:id="rId61"/>
    <p:sldId id="2147479559" r:id="rId62"/>
    <p:sldId id="2147479560" r:id="rId63"/>
    <p:sldId id="333" r:id="rId64"/>
    <p:sldId id="334" r:id="rId65"/>
    <p:sldId id="2147479565" r:id="rId66"/>
    <p:sldId id="2147479493" r:id="rId67"/>
    <p:sldId id="2147479528" r:id="rId68"/>
    <p:sldId id="2147479494" r:id="rId69"/>
    <p:sldId id="2147479495" r:id="rId70"/>
    <p:sldId id="2147479496" r:id="rId71"/>
    <p:sldId id="2147479499" r:id="rId72"/>
    <p:sldId id="2147479524" r:id="rId73"/>
    <p:sldId id="370" r:id="rId74"/>
  </p:sldIdLst>
  <p:sldSz cx="7772400" cy="10058400"/>
  <p:notesSz cx="7077075" cy="9363075"/>
  <p:custDataLst>
    <p:tags r:id="rId7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over" id="{8EC9500D-E787-43C6-9653-A7698D684847}">
          <p14:sldIdLst>
            <p14:sldId id="2147479586"/>
          </p14:sldIdLst>
        </p14:section>
        <p14:section name="Intro_Table of Contents" id="{D865669F-447C-4E04-8E63-D62730B8975F}">
          <p14:sldIdLst>
            <p14:sldId id="2147479580"/>
            <p14:sldId id="2147479558"/>
          </p14:sldIdLst>
        </p14:section>
        <p14:section name="Intelligent Recap for Mtgs" id="{4452AD9C-0786-47E4-9407-8775CEB105DC}">
          <p14:sldIdLst>
            <p14:sldId id="2147479566"/>
            <p14:sldId id="2147479571"/>
            <p14:sldId id="2147479587"/>
            <p14:sldId id="2147479540"/>
          </p14:sldIdLst>
        </p14:section>
        <p14:section name="Intelligent Recap for Calls" id="{D34507BA-2D6B-40B4-B536-7EFB2665C562}">
          <p14:sldIdLst>
            <p14:sldId id="2147479543"/>
            <p14:sldId id="2147479522"/>
          </p14:sldIdLst>
        </p14:section>
        <p14:section name="Live translations calls + mtgs" id="{C8F2DD69-5340-448E-AF9F-BA0760DB035E}">
          <p14:sldIdLst>
            <p14:sldId id="2147479589"/>
            <p14:sldId id="2147479572"/>
            <p14:sldId id="2147479573"/>
            <p14:sldId id="2147479410"/>
          </p14:sldIdLst>
        </p14:section>
        <p14:section name="Personalize your meetings" id="{DCAC0E50-2BC4-4646-9412-95D25E1DEADE}">
          <p14:sldIdLst>
            <p14:sldId id="2147479590"/>
            <p14:sldId id="286"/>
            <p14:sldId id="2147479485"/>
            <p14:sldId id="293"/>
            <p14:sldId id="2147479399"/>
          </p14:sldIdLst>
        </p14:section>
        <p14:section name="MAP - End-to-End Encryption" id="{A372DCB8-F979-4120-B944-F72F3C4B2E4A}">
          <p14:sldIdLst>
            <p14:sldId id="2147479591"/>
            <p14:sldId id="322"/>
            <p14:sldId id="2147479578"/>
            <p14:sldId id="2147479547"/>
            <p14:sldId id="2147479221"/>
          </p14:sldIdLst>
        </p14:section>
        <p14:section name="MAP - Limit who can record" id="{4D5C5BC3-050A-4876-8325-4E9532F86BFD}">
          <p14:sldIdLst>
            <p14:sldId id="260"/>
            <p14:sldId id="315"/>
          </p14:sldIdLst>
        </p14:section>
        <p14:section name="MCP - Watermark" id="{31DFD47E-3CA2-4D47-97B8-6AF822454D71}">
          <p14:sldIdLst>
            <p14:sldId id="2147479592"/>
            <p14:sldId id="270"/>
            <p14:sldId id="2147479226"/>
            <p14:sldId id="2147479228"/>
            <p14:sldId id="2147479374"/>
            <p14:sldId id="2147479546"/>
          </p14:sldIdLst>
        </p14:section>
        <p14:section name="MCP - Sensitivity labels" id="{E693131C-73F6-4C10-9186-E633E11599E3}">
          <p14:sldIdLst>
            <p14:sldId id="2147479583"/>
            <p14:sldId id="2147479582"/>
            <p14:sldId id="2147479390"/>
          </p14:sldIdLst>
        </p14:section>
        <p14:section name="MCP - Auto detect sensitivity" id="{744E0E3D-4973-4B44-93F0-A5A058D98CF9}">
          <p14:sldIdLst>
            <p14:sldId id="2147479531"/>
            <p14:sldId id="2147479564"/>
          </p14:sldIdLst>
        </p14:section>
        <p14:section name="Adv Call Handling/Queues App (agents)" id="{BFE9C98C-43BC-4645-B9E1-C38C55AA926A}">
          <p14:sldIdLst>
            <p14:sldId id="2147479497"/>
            <p14:sldId id="2147479506"/>
            <p14:sldId id="2147479507"/>
            <p14:sldId id="2147479581"/>
          </p14:sldIdLst>
        </p14:section>
        <p14:section name="Adv Call Handling/Queues Apps (leads)" id="{AA7292A8-4F53-4FF0-BE1D-074B776A2A92}">
          <p14:sldIdLst>
            <p14:sldId id="2147479521"/>
            <p14:sldId id="2147479579"/>
            <p14:sldId id="2147479584"/>
            <p14:sldId id="2147479534"/>
          </p14:sldIdLst>
        </p14:section>
        <p14:section name="Advanced Town Halls" id="{2285AC11-0F7E-4578-A572-7C6E9625CE81}">
          <p14:sldIdLst>
            <p14:sldId id="2147479491"/>
            <p14:sldId id="2147479513"/>
            <p14:sldId id="2147479569"/>
            <p14:sldId id="2147479541"/>
            <p14:sldId id="2147479549"/>
            <p14:sldId id="2147479550"/>
            <p14:sldId id="2147479552"/>
          </p14:sldIdLst>
        </p14:section>
        <p14:section name="Adv Events - Webinars" id="{3F41F082-61FC-4D94-8F8C-B78B899A3C65}">
          <p14:sldIdLst>
            <p14:sldId id="2147479490"/>
            <p14:sldId id="332"/>
            <p14:sldId id="2147479554"/>
            <p14:sldId id="2147479557"/>
            <p14:sldId id="2147479562"/>
            <p14:sldId id="2147479556"/>
            <p14:sldId id="2147479559"/>
            <p14:sldId id="2147479560"/>
            <p14:sldId id="333"/>
            <p14:sldId id="334"/>
          </p14:sldIdLst>
        </p14:section>
        <p14:section name="Microsoft Places" id="{7A69173B-289D-4DA6-95AA-AA7D5243BCBF}">
          <p14:sldIdLst>
            <p14:sldId id="2147479565"/>
            <p14:sldId id="2147479493"/>
            <p14:sldId id="2147479528"/>
            <p14:sldId id="2147479494"/>
            <p14:sldId id="2147479495"/>
            <p14:sldId id="2147479496"/>
          </p14:sldIdLst>
        </p14:section>
        <p14:section name="Advanced Bookings" id="{99243ED2-1C20-42BF-A5BD-C9CB9BC92CD9}">
          <p14:sldIdLst>
            <p14:sldId id="2147479499"/>
            <p14:sldId id="2147479524"/>
          </p14:sldIdLst>
        </p14:section>
        <p14:section name="Resources and feedback request" id="{E0D076A3-0018-4E2C-A076-017503234246}">
          <p14:sldIdLst>
            <p14:sldId id="370"/>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7860404-CCDF-C91C-F003-F9A0388D57CB}" name="Tanja Petrovic" initials="TP" userId="S::tpetrovic@microsoft.com::0f8d50e7-81b8-485f-bfc6-c29ece0dcebe" providerId="AD"/>
  <p188:author id="{235A1C08-E6DE-A9F0-FB25-1E3CE2C727A4}" name="Sadaf Badar" initials="" userId="S::sadafbadar@microsoft.com::f748febd-d7db-4809-b92c-ed4dc3474296" providerId="AD"/>
  <p188:author id="{51F2AD08-8B39-E491-7074-DAF2A617BAE0}" name="Maryam Ahmad" initials="" userId="S::maahma@microsoft.com::0db6c2c8-6e01-46da-96cc-00f3e138e689" providerId="AD"/>
  <p188:author id="{835EF00D-5B01-8783-3F76-CE6D88E387A9}" name="Viviane Nguyen" initials="VN" userId="S::vivnguyen@microsoft.com::bdb75b94-e541-418d-8121-59809904c7a4" providerId="AD"/>
  <p188:author id="{C70B330E-B700-0A96-6077-A11D8EE8558E}" name="Stephanie Parry (Red Dog Interactive Inc)" initials="SP" userId="S::v-steparry@microsoft.com::2a931b4a-5fa2-4c79-ac8e-a4dc9cf37c5b" providerId="AD"/>
  <p188:author id="{F77C631B-2FCF-4912-30CF-7A9DFC48B2FF}" name="Stephanie Evans (Inviso Corporation)" initials="" userId="v-steeva@microsoft.com" providerId="O365"/>
  <p188:author id="{65870C1E-3808-5EA8-7800-E99EF5427567}" name="Nora Abdelgadir" initials="NA" userId="S::nabdelgadir@microsoft.com::8a59ae28-47d2-4bbd-8882-cad68a98dd15" providerId="AD"/>
  <p188:author id="{1D637C26-655D-B006-0DD0-F32A379991C2}" name="Sarah Spieler" initials="" userId="S::sarahspieler@microsoft.com::6b0f477b-0b54-4484-a90e-afa3db425da6" providerId="AD"/>
  <p188:author id="{C3EEFA28-5416-DE81-D314-8832B020AA0C}" name="Nazarine Kharkongor [Chillibreeze]" initials="NK" userId="S::nazarine.kharkongor@chillibreeze.com::a120df0f-1053-42f0-96f7-d45ae920f61a" providerId="AD"/>
  <p188:author id="{1A76E429-7632-5F5B-2AEE-70BC333FF1BF}" name="Stephanie Parry" initials="SP" userId="S::stephanie_teamreddog.com#ext#@microsoft.onmicrosoft.com::81b5ddec-45bb-4428-83fb-79ba1e13bed2" providerId="AD"/>
  <p188:author id="{AAD3B72D-5CB2-F56B-FA73-E47966CAD697}" name="Will Dixon" initials="" userId="S::willdixon@microsoft.com::75554c75-1363-4919-a10e-37aa1b4cb0d4" providerId="AD"/>
  <p188:author id="{4109B733-86C2-B869-08BA-6F0B90FE57CD}" name="John Quinn" initials="JQ" userId="S::joquinn@microsoft.com::9b327282-0397-4972-a5c3-32adfdae0f0c" providerId="AD"/>
  <p188:author id="{11043B3E-8E87-F34F-C8E4-7847531C2234}" name="Bryan Nyce" initials="" userId="S::bryanyce@microsoft.com::8d36c3c3-52f9-4ea2-b465-d95b2835a3fe" providerId="AD"/>
  <p188:author id="{CB02EB3F-4502-9A60-810A-45AE7935FB7D}" name="Stephanie Evans" initials="SE" userId="S::sevans@invisocorp.com::278a5bad-a396-4eab-a6ab-36ac0d0ffa56" providerId="AD"/>
  <p188:author id="{E0C82441-4E14-94FD-84E7-3600E06B3EA1}" name="Kristin M. Lawson" initials="KML" userId="S::krlawson@microsoft.com::a0dac198-cacf-4e20-abd4-ddee9b1c4b70" providerId="AD"/>
  <p188:author id="{D8006648-C31A-436E-CC99-F7841D8A25DD}" name="Yadin Dkhar [Chillibreeze]" initials="YD" userId="S::yadin.d@chillibreeze.com::819a8f5b-42a8-4939-ade2-8c93e2e3cbcb" providerId="AD"/>
  <p188:author id="{22BC2452-67AE-595F-0235-3AE100E1AFF6}" name="Steve Fielding (Unify Consulting LLC)" initials="SF" userId="S::v-sfielding@microsoft.com::267ff778-814b-4a74-8734-0e2ac239194c" providerId="AD"/>
  <p188:author id="{A1F25360-383B-84E8-AAB3-F499F2C3CF17}" name="Everstar Diengdoh [Chillibreeze]" initials="ED" userId="S::everstar.d@chillibreeze.com::03c6aab5-aad9-4508-afca-24b017e46254" providerId="AD"/>
  <p188:author id="{2D04BE66-1593-C854-3232-481F1E4CFC9D}" name="Balamlang Nongkhlaw [Chillibreeze]" initials="BN" userId="S::balamlang.n@chillibreeze.com::80fd86e2-8b00-46df-a428-b7c69c766c42" providerId="AD"/>
  <p188:author id="{27141C68-F9C8-6F7B-E72A-D608E9F96B79}" name="XiXi Chen" initials="XC" userId="S::xixichen@microsoft.com::28e62cf0-b59f-4137-a0fc-7fb9d58f5bc6" providerId="AD"/>
  <p188:author id="{0C4A5368-AF00-D6D4-B15B-C22BE4582E73}" name="Longkoi H [Chillibreeze]" initials="LH" userId="S::longkoi.h@chillibreeze.com::d4e83e2c-c7d3-4fe6-ab74-6155d2bb8c63" providerId="AD"/>
  <p188:author id="{68B81873-D688-3DAF-2E39-01C8DAD6F5FB}" name="Sissy Warshong [Chillibreeze]" initials="SM" userId="S::sissy.warshong@chillibreeze.com::d0c5f9e9-9585-4a45-bec8-aabc5625bcfb" providerId="AD"/>
  <p188:author id="{BB9D3A75-B046-E0FF-0E13-E7F93571D30F}" name="Juliana Bassit Lavorini" initials="JBL" userId="S::jlavorini@invisocorp.com::eaca4b8a-a39d-4b20-80ef-ccff92936010" providerId="AD"/>
  <p188:author id="{24F10D78-9698-0062-6165-BE28928EAEDC}" name="XiXi Chen" initials="" userId="xixichen@microsoft.com" providerId="O365"/>
  <p188:author id="{F3A5ED81-4AF7-8078-80A6-DB4D37702549}" name="Ronit Ben-Sheffer" initials="" userId="S::robenshe@microsoft.com::d25f0585-7cab-43e2-a10d-7e8081bede76" providerId="AD"/>
  <p188:author id="{664C2C88-ADFC-B3A4-42F8-91FD93EBCAB9}" name="Murray Sangma [Chillibreeze]" initials="MS" userId="S::murray.s@chillibreeze.com::fe0ceb01-2bed-4c06-a134-77c95761f733" providerId="AD"/>
  <p188:author id="{36569F8B-B9B2-2DC7-AA93-70ADF88A74D4}" name="Purva Ekatpure" initials="" userId="S::pekatpure@microsoft.com::03c28af8-11ee-4b8f-8d04-85b3596d38ee" providerId="AD"/>
  <p188:author id="{8F49B58F-881B-3F41-3331-D4750480669D}" name="Sanjay Ramaswamy" initials="SR" userId="S::sanjayra@microsoft.com::45cad1a5-d63a-423c-b489-a9e91bdc8332" providerId="AD"/>
  <p188:author id="{903E2293-A3FF-35A0-5EC0-06D5E43F9388}" name="Einav Blumenfeld" initials="EB" userId="S::eblumenfeld@microsoft.com::5e39e2b2-237f-4dbd-b625-cdc9637e44a2" providerId="AD"/>
  <p188:author id="{1ABD5198-629E-2ED7-3BAF-1D6B2A5E06EA}" name="Noga Ronen" initials="" userId="S::nogaro@microsoft.com::3d38cad5-e52d-47a8-83db-d58d17294396" providerId="AD"/>
  <p188:author id="{E475D6A0-9145-2BD1-A08A-41C5ABC02663}" name="Ralph Maamari" initials="" userId="S::ralphmaamari@microsoft.com::2a9a071f-b105-442f-ad70-a8b9d48bc13c" providerId="AD"/>
  <p188:author id="{93F74FB1-CD28-841F-CBE5-048F6A4F4738}" name="Meera Ajam" initials="MA" userId="S::meajam@microsoft.com::e3aa850f-4e4a-4fb9-9652-550f2c3796d4" providerId="AD"/>
  <p188:author id="{69A1B7B5-2FE3-E41A-8AFF-4E734EA87882}" name="Rute Santos" initials="" userId="S::rusanto@microsoft.com::81957f06-c84f-45a9-8185-4040d9c52583" providerId="AD"/>
  <p188:author id="{E8EC75C1-0FCF-ED87-4118-8F30F08AD49A}" name="Johnny McCormick" initials="JM" userId="S::johmccormick@microsoft.com::f54c84eb-e736-430f-bc63-375660edb57c" providerId="AD"/>
  <p188:author id="{D8112EC2-127A-3DA0-B435-15E12B39B248}" name="Pynskhemlang Niangti [Chillibreeze]" initials="" userId="S::pynskhemlang.niangti@chillibreeze.com::af716f38-d04a-4107-89a5-bce66b1923e6" providerId="AD"/>
  <p188:author id="{0EC846C2-BDA9-5F33-B94E-84E0BE609647}" name="Mansoor Malik" initials="MM" userId="S::mansom@microsoft.com::83d9966a-d42c-4269-9a95-da3e59778c93" providerId="AD"/>
  <p188:author id="{497769CD-CEA1-E7EF-BE0F-1653A530B586}" name="Stephanie Evans" initials="SE" userId="S::v-steeva@microsoft.com::b01e7238-1c62-4c3f-b4c3-928a943f4396" providerId="AD"/>
  <p188:author id="{3F522DCF-BCD0-9121-2750-3C8C43FD746C}" name="Casandra Marrero" initials="CM" userId="S::casandm@microsoft.com::3792dd2c-326f-4b67-8e39-2bed32cec1ff" providerId="AD"/>
  <p188:author id="{9CEEADD8-C4FB-C6C3-8194-4DCC358CCB38}" name="Drew Blundell" initials="DB" userId="S::drewblundell@microsoft.com::34ad93e9-0a96-401c-8748-f5c10dee46c8" providerId="AD"/>
  <p188:author id="{DAF3A4EA-79DF-7AFE-64D9-2B302C439382}" name="Ralph Fontaine (Unify Consulting LLC)" initials="RF" userId="S::v-rafontaine@microsoft.com::0d3429e3-3c10-481d-8351-96fbda879d60" providerId="AD"/>
  <p188:author id="{00AF80EE-F55E-3DB5-5D94-A5D6C34F1C36}" name="Brian McGough" initials="BM" userId="S::brimcg@microsoft.com::47cff655-8409-45dd-a6a5-09d3a0ee091e" providerId="AD"/>
  <p188:author id="{8B128EF6-97D4-B5CA-FD66-7064AF99B251}" name="Pragathi Raj" initials="PR" userId="S::praj@microsoft.com::6d0af6f8-f65b-44f1-bde0-e8b4fae41909"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3BC4"/>
    <a:srgbClr val="FFF5EE"/>
    <a:srgbClr val="FFF8F3"/>
    <a:srgbClr val="F9D2E4"/>
    <a:srgbClr val="FFFFFF"/>
    <a:srgbClr val="1F1F1F"/>
    <a:srgbClr val="0A0A0A"/>
    <a:srgbClr val="F0F0F0"/>
    <a:srgbClr val="242424"/>
    <a:srgbClr val="0C172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A11A65-6E82-434F-BDA6-39A9EE76B364}" v="29" dt="2025-09-19T17:33:09.985"/>
    <p1510:client id="{DB6A50F8-84F0-452E-A214-DDE6276E2949}" v="2" dt="2025-09-19T17:33:00.2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82" Type="http://schemas.microsoft.com/office/2018/10/relationships/authors" Target="author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viewProps" Target="viewProps.xml"/><Relationship Id="rId8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tags" Target="tags/tag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66732" cy="469780"/>
          </a:xfrm>
          <a:prstGeom prst="rect">
            <a:avLst/>
          </a:prstGeom>
        </p:spPr>
        <p:txBody>
          <a:bodyPr vert="horz" lIns="93937" tIns="46968" rIns="93937" bIns="46968" rtlCol="0"/>
          <a:lstStyle>
            <a:lvl1pPr algn="l">
              <a:defRPr sz="1200"/>
            </a:lvl1pPr>
          </a:lstStyle>
          <a:p>
            <a:endParaRPr lang="en-US"/>
          </a:p>
        </p:txBody>
      </p:sp>
      <p:sp>
        <p:nvSpPr>
          <p:cNvPr id="3" name="Date Placeholder 2"/>
          <p:cNvSpPr>
            <a:spLocks noGrp="1"/>
          </p:cNvSpPr>
          <p:nvPr>
            <p:ph type="dt" idx="1"/>
          </p:nvPr>
        </p:nvSpPr>
        <p:spPr>
          <a:xfrm>
            <a:off x="4008705" y="0"/>
            <a:ext cx="3066732" cy="469780"/>
          </a:xfrm>
          <a:prstGeom prst="rect">
            <a:avLst/>
          </a:prstGeom>
        </p:spPr>
        <p:txBody>
          <a:bodyPr vert="horz" lIns="93937" tIns="46968" rIns="93937" bIns="46968" rtlCol="0"/>
          <a:lstStyle>
            <a:lvl1pPr algn="r">
              <a:defRPr sz="1200"/>
            </a:lvl1pPr>
          </a:lstStyle>
          <a:p>
            <a:fld id="{E4180FBF-72B0-4DD0-828E-E6EFE1283A72}" type="datetimeFigureOut">
              <a:rPr lang="en-US" smtClean="0"/>
              <a:t>9/19/2025</a:t>
            </a:fld>
            <a:endParaRPr lang="en-US"/>
          </a:p>
        </p:txBody>
      </p:sp>
      <p:sp>
        <p:nvSpPr>
          <p:cNvPr id="4" name="Slide Image Placeholder 3"/>
          <p:cNvSpPr>
            <a:spLocks noGrp="1" noRot="1" noChangeAspect="1"/>
          </p:cNvSpPr>
          <p:nvPr>
            <p:ph type="sldImg" idx="2"/>
          </p:nvPr>
        </p:nvSpPr>
        <p:spPr>
          <a:xfrm>
            <a:off x="2317750" y="1169988"/>
            <a:ext cx="2441575" cy="3160712"/>
          </a:xfrm>
          <a:prstGeom prst="rect">
            <a:avLst/>
          </a:prstGeom>
          <a:noFill/>
          <a:ln w="12700">
            <a:solidFill>
              <a:prstClr val="black"/>
            </a:solidFill>
          </a:ln>
        </p:spPr>
        <p:txBody>
          <a:bodyPr vert="horz" lIns="93937" tIns="46968" rIns="93937" bIns="46968" rtlCol="0" anchor="ctr"/>
          <a:lstStyle/>
          <a:p>
            <a:endParaRPr lang="en-US"/>
          </a:p>
        </p:txBody>
      </p:sp>
      <p:sp>
        <p:nvSpPr>
          <p:cNvPr id="5" name="Notes Placeholder 4"/>
          <p:cNvSpPr>
            <a:spLocks noGrp="1"/>
          </p:cNvSpPr>
          <p:nvPr>
            <p:ph type="body" sz="quarter" idx="3"/>
          </p:nvPr>
        </p:nvSpPr>
        <p:spPr>
          <a:xfrm>
            <a:off x="707708" y="4505980"/>
            <a:ext cx="5661660" cy="3686711"/>
          </a:xfrm>
          <a:prstGeom prst="rect">
            <a:avLst/>
          </a:prstGeom>
        </p:spPr>
        <p:txBody>
          <a:bodyPr vert="horz" lIns="93937" tIns="46968" rIns="93937" bIns="4696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8893297"/>
            <a:ext cx="3066732" cy="469779"/>
          </a:xfrm>
          <a:prstGeom prst="rect">
            <a:avLst/>
          </a:prstGeom>
        </p:spPr>
        <p:txBody>
          <a:bodyPr vert="horz" lIns="93937" tIns="46968" rIns="93937" bIns="46968" rtlCol="0" anchor="b"/>
          <a:lstStyle>
            <a:lvl1pPr algn="l">
              <a:defRPr sz="1200"/>
            </a:lvl1pPr>
          </a:lstStyle>
          <a:p>
            <a:endParaRPr lang="en-US"/>
          </a:p>
        </p:txBody>
      </p:sp>
      <p:sp>
        <p:nvSpPr>
          <p:cNvPr id="7" name="Slide Number Placeholder 6"/>
          <p:cNvSpPr>
            <a:spLocks noGrp="1"/>
          </p:cNvSpPr>
          <p:nvPr>
            <p:ph type="sldNum" sz="quarter" idx="5"/>
          </p:nvPr>
        </p:nvSpPr>
        <p:spPr>
          <a:xfrm>
            <a:off x="4008705" y="8893297"/>
            <a:ext cx="3066732" cy="469779"/>
          </a:xfrm>
          <a:prstGeom prst="rect">
            <a:avLst/>
          </a:prstGeom>
        </p:spPr>
        <p:txBody>
          <a:bodyPr vert="horz" lIns="93937" tIns="46968" rIns="93937" bIns="46968" rtlCol="0" anchor="b"/>
          <a:lstStyle>
            <a:lvl1pPr algn="r">
              <a:defRPr sz="1200"/>
            </a:lvl1pPr>
          </a:lstStyle>
          <a:p>
            <a:fld id="{D6CA82E7-6F66-4FCE-970C-14067A0615AD}" type="slidenum">
              <a:rPr lang="en-US" smtClean="0"/>
              <a:t>‹#›</a:t>
            </a:fld>
            <a:endParaRPr lang="en-US"/>
          </a:p>
        </p:txBody>
      </p:sp>
    </p:spTree>
    <p:extLst>
      <p:ext uri="{BB962C8B-B14F-4D97-AF65-F5344CB8AC3E}">
        <p14:creationId xmlns:p14="http://schemas.microsoft.com/office/powerpoint/2010/main" val="1201038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40E97C-B278-3B97-FDF5-B327E3BEAE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BB616D-6140-B261-3944-3864626548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33469C-82D1-62E6-13B6-E936103CB87C}"/>
              </a:ext>
            </a:extLst>
          </p:cNvPr>
          <p:cNvSpPr>
            <a:spLocks noGrp="1"/>
          </p:cNvSpPr>
          <p:nvPr>
            <p:ph type="body" idx="1"/>
          </p:nvPr>
        </p:nvSpPr>
        <p:spPr/>
        <p:txBody>
          <a:bodyPr/>
          <a:lstStyle/>
          <a:p>
            <a:r>
              <a:rPr lang="en-US"/>
              <a:t>Focus content on end user experience </a:t>
            </a:r>
          </a:p>
          <a:p>
            <a:r>
              <a:rPr lang="en-US"/>
              <a:t>Include short section in </a:t>
            </a:r>
            <a:r>
              <a:rPr lang="en-US" err="1"/>
              <a:t>ea</a:t>
            </a:r>
            <a:r>
              <a:rPr lang="en-US"/>
              <a:t> topic that points IT Admins to resources they need to be aware of to enable features in their tenant</a:t>
            </a:r>
          </a:p>
        </p:txBody>
      </p:sp>
      <p:sp>
        <p:nvSpPr>
          <p:cNvPr id="4" name="Slide Number Placeholder 3">
            <a:extLst>
              <a:ext uri="{FF2B5EF4-FFF2-40B4-BE49-F238E27FC236}">
                <a16:creationId xmlns:a16="http://schemas.microsoft.com/office/drawing/2014/main" id="{F63F258B-4057-D1C2-559D-8BA215E6173F}"/>
              </a:ext>
            </a:extLst>
          </p:cNvPr>
          <p:cNvSpPr>
            <a:spLocks noGrp="1"/>
          </p:cNvSpPr>
          <p:nvPr>
            <p:ph type="sldNum" sz="quarter" idx="5"/>
          </p:nvPr>
        </p:nvSpPr>
        <p:spPr/>
        <p:txBody>
          <a:bodyPr/>
          <a:lstStyle/>
          <a:p>
            <a:fld id="{D6CA82E7-6F66-4FCE-970C-14067A0615AD}" type="slidenum">
              <a:rPr lang="en-US" smtClean="0"/>
              <a:t>1</a:t>
            </a:fld>
            <a:endParaRPr lang="en-US"/>
          </a:p>
        </p:txBody>
      </p:sp>
    </p:spTree>
    <p:extLst>
      <p:ext uri="{BB962C8B-B14F-4D97-AF65-F5344CB8AC3E}">
        <p14:creationId xmlns:p14="http://schemas.microsoft.com/office/powerpoint/2010/main" val="809738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562E8B-8CF1-D815-9F7C-6DB82D118F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4D5E6D-BAEB-4269-F568-51A2188C53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1E5D4C-AC76-CBAD-A73F-5996FC20788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7A86E09-F11C-A7CF-45CA-1938526D8A05}"/>
              </a:ext>
            </a:extLst>
          </p:cNvPr>
          <p:cNvSpPr>
            <a:spLocks noGrp="1"/>
          </p:cNvSpPr>
          <p:nvPr>
            <p:ph type="sldNum" sz="quarter" idx="5"/>
          </p:nvPr>
        </p:nvSpPr>
        <p:spPr/>
        <p:txBody>
          <a:bodyPr/>
          <a:lstStyle/>
          <a:p>
            <a:fld id="{D6CA82E7-6F66-4FCE-970C-14067A0615AD}" type="slidenum">
              <a:rPr lang="en-US" smtClean="0"/>
              <a:t>2</a:t>
            </a:fld>
            <a:endParaRPr lang="en-US"/>
          </a:p>
        </p:txBody>
      </p:sp>
    </p:spTree>
    <p:extLst>
      <p:ext uri="{BB962C8B-B14F-4D97-AF65-F5344CB8AC3E}">
        <p14:creationId xmlns:p14="http://schemas.microsoft.com/office/powerpoint/2010/main" val="4025107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3</a:t>
            </a:fld>
            <a:endParaRPr lang="en-US"/>
          </a:p>
        </p:txBody>
      </p:sp>
    </p:spTree>
    <p:extLst>
      <p:ext uri="{BB962C8B-B14F-4D97-AF65-F5344CB8AC3E}">
        <p14:creationId xmlns:p14="http://schemas.microsoft.com/office/powerpoint/2010/main" val="26723112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4</a:t>
            </a:fld>
            <a:endParaRPr lang="en-US"/>
          </a:p>
        </p:txBody>
      </p:sp>
    </p:spTree>
    <p:extLst>
      <p:ext uri="{BB962C8B-B14F-4D97-AF65-F5344CB8AC3E}">
        <p14:creationId xmlns:p14="http://schemas.microsoft.com/office/powerpoint/2010/main" val="16597080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E83EA-E4EF-B299-5086-A477F2F650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E75227-17DF-0AEE-E068-5578F1F0E0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05A089-58CE-3DA6-AEE2-00B50FEB88D3}"/>
              </a:ext>
            </a:extLst>
          </p:cNvPr>
          <p:cNvSpPr>
            <a:spLocks noGrp="1"/>
          </p:cNvSpPr>
          <p:nvPr>
            <p:ph type="body" idx="1"/>
          </p:nvPr>
        </p:nvSpPr>
        <p:spPr/>
        <p:txBody>
          <a:bodyPr/>
          <a:lstStyle/>
          <a:p>
            <a:endParaRPr lang="en-US" b="1" i="0" u="none" strike="noStrike" kern="1200">
              <a:solidFill>
                <a:srgbClr val="000000"/>
              </a:solidFill>
              <a:effectLst/>
              <a:latin typeface="Segoe UI" panose="020B0502040204020203" pitchFamily="34" charset="0"/>
              <a:cs typeface="Segoe UI" panose="020B0502040204020203" pitchFamily="34" charset="0"/>
            </a:endParaRPr>
          </a:p>
          <a:p>
            <a:endParaRPr lang="en-US"/>
          </a:p>
        </p:txBody>
      </p:sp>
      <p:sp>
        <p:nvSpPr>
          <p:cNvPr id="4" name="Slide Number Placeholder 3">
            <a:extLst>
              <a:ext uri="{FF2B5EF4-FFF2-40B4-BE49-F238E27FC236}">
                <a16:creationId xmlns:a16="http://schemas.microsoft.com/office/drawing/2014/main" id="{6D9573CD-8A8D-9987-3CCD-FF83F48CDB7E}"/>
              </a:ext>
            </a:extLst>
          </p:cNvPr>
          <p:cNvSpPr>
            <a:spLocks noGrp="1"/>
          </p:cNvSpPr>
          <p:nvPr>
            <p:ph type="sldNum" sz="quarter" idx="5"/>
          </p:nvPr>
        </p:nvSpPr>
        <p:spPr/>
        <p:txBody>
          <a:bodyPr/>
          <a:lstStyle/>
          <a:p>
            <a:pPr defTabSz="939368">
              <a:defRPr/>
            </a:pPr>
            <a:fld id="{94707E01-E3F8-4A2F-8927-674AE110A214}" type="slidenum">
              <a:rPr lang="en-US">
                <a:solidFill>
                  <a:prstClr val="black"/>
                </a:solidFill>
                <a:latin typeface="Calibri" panose="020F0502020204030204"/>
              </a:rPr>
              <a:pPr defTabSz="939368">
                <a:defRPr/>
              </a:pPr>
              <a:t>5</a:t>
            </a:fld>
            <a:endParaRPr lang="en-US">
              <a:solidFill>
                <a:prstClr val="black"/>
              </a:solidFill>
              <a:latin typeface="Calibri" panose="020F0502020204030204"/>
            </a:endParaRPr>
          </a:p>
        </p:txBody>
      </p:sp>
    </p:spTree>
    <p:extLst>
      <p:ext uri="{BB962C8B-B14F-4D97-AF65-F5344CB8AC3E}">
        <p14:creationId xmlns:p14="http://schemas.microsoft.com/office/powerpoint/2010/main" val="826502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6</a:t>
            </a:fld>
            <a:endParaRPr lang="en-US"/>
          </a:p>
        </p:txBody>
      </p:sp>
    </p:spTree>
    <p:extLst>
      <p:ext uri="{BB962C8B-B14F-4D97-AF65-F5344CB8AC3E}">
        <p14:creationId xmlns:p14="http://schemas.microsoft.com/office/powerpoint/2010/main" val="10592337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7</a:t>
            </a:fld>
            <a:endParaRPr lang="en-US"/>
          </a:p>
        </p:txBody>
      </p:sp>
    </p:spTree>
    <p:extLst>
      <p:ext uri="{BB962C8B-B14F-4D97-AF65-F5344CB8AC3E}">
        <p14:creationId xmlns:p14="http://schemas.microsoft.com/office/powerpoint/2010/main" val="578345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8</a:t>
            </a:fld>
            <a:endParaRPr lang="en-US"/>
          </a:p>
        </p:txBody>
      </p:sp>
    </p:spTree>
    <p:extLst>
      <p:ext uri="{BB962C8B-B14F-4D97-AF65-F5344CB8AC3E}">
        <p14:creationId xmlns:p14="http://schemas.microsoft.com/office/powerpoint/2010/main" val="8214917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9</a:t>
            </a:fld>
            <a:endParaRPr lang="en-US"/>
          </a:p>
        </p:txBody>
      </p:sp>
    </p:spTree>
    <p:extLst>
      <p:ext uri="{BB962C8B-B14F-4D97-AF65-F5344CB8AC3E}">
        <p14:creationId xmlns:p14="http://schemas.microsoft.com/office/powerpoint/2010/main" val="38243894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D46FA8-0D4D-D7EB-7312-E1250A1CE6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D3CC6E-13A5-BC12-9627-5D4B783E5A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55712B-690A-97E8-16A0-3DB05A495C8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38B72F5-0E94-6C15-1534-73712E039909}"/>
              </a:ext>
            </a:extLst>
          </p:cNvPr>
          <p:cNvSpPr>
            <a:spLocks noGrp="1"/>
          </p:cNvSpPr>
          <p:nvPr>
            <p:ph type="sldNum" sz="quarter" idx="5"/>
          </p:nvPr>
        </p:nvSpPr>
        <p:spPr/>
        <p:txBody>
          <a:bodyPr/>
          <a:lstStyle/>
          <a:p>
            <a:fld id="{D6CA82E7-6F66-4FCE-970C-14067A0615AD}" type="slidenum">
              <a:rPr lang="en-US" smtClean="0"/>
              <a:t>10</a:t>
            </a:fld>
            <a:endParaRPr lang="en-US"/>
          </a:p>
        </p:txBody>
      </p:sp>
    </p:spTree>
    <p:extLst>
      <p:ext uri="{BB962C8B-B14F-4D97-AF65-F5344CB8AC3E}">
        <p14:creationId xmlns:p14="http://schemas.microsoft.com/office/powerpoint/2010/main" val="2280084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36268-5FCA-971E-D453-A703BB9977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46BD56-8676-D0F4-4013-CDA3C4A9A1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AF9957-5A17-271F-796B-ED2E2F36AAC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8230355-20FE-440D-7022-593DF398F08C}"/>
              </a:ext>
            </a:extLst>
          </p:cNvPr>
          <p:cNvSpPr>
            <a:spLocks noGrp="1"/>
          </p:cNvSpPr>
          <p:nvPr>
            <p:ph type="sldNum" sz="quarter" idx="5"/>
          </p:nvPr>
        </p:nvSpPr>
        <p:spPr/>
        <p:txBody>
          <a:bodyPr/>
          <a:lstStyle/>
          <a:p>
            <a:fld id="{D6CA82E7-6F66-4FCE-970C-14067A0615AD}" type="slidenum">
              <a:rPr lang="en-US" smtClean="0"/>
              <a:t>11</a:t>
            </a:fld>
            <a:endParaRPr lang="en-US"/>
          </a:p>
        </p:txBody>
      </p:sp>
    </p:spTree>
    <p:extLst>
      <p:ext uri="{BB962C8B-B14F-4D97-AF65-F5344CB8AC3E}">
        <p14:creationId xmlns:p14="http://schemas.microsoft.com/office/powerpoint/2010/main" val="2544042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10B920-B868-6F0C-22B4-C408318783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759212-BE86-D843-8BD3-72E5A88ECC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FF4EE0-4568-B205-2F4C-F856D7A8926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685A073-F876-3AE9-0375-9AA06B504842}"/>
              </a:ext>
            </a:extLst>
          </p:cNvPr>
          <p:cNvSpPr>
            <a:spLocks noGrp="1"/>
          </p:cNvSpPr>
          <p:nvPr>
            <p:ph type="sldNum" sz="quarter" idx="5"/>
          </p:nvPr>
        </p:nvSpPr>
        <p:spPr/>
        <p:txBody>
          <a:bodyPr/>
          <a:lstStyle/>
          <a:p>
            <a:fld id="{D6CA82E7-6F66-4FCE-970C-14067A0615AD}" type="slidenum">
              <a:rPr lang="en-US" smtClean="0"/>
              <a:t>12</a:t>
            </a:fld>
            <a:endParaRPr lang="en-US"/>
          </a:p>
        </p:txBody>
      </p:sp>
    </p:spTree>
    <p:extLst>
      <p:ext uri="{BB962C8B-B14F-4D97-AF65-F5344CB8AC3E}">
        <p14:creationId xmlns:p14="http://schemas.microsoft.com/office/powerpoint/2010/main" val="40129476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94707E01-E3F8-4A2F-8927-674AE110A214}" type="slidenum">
              <a:rPr lang="en-US" smtClean="0"/>
              <a:t>13</a:t>
            </a:fld>
            <a:endParaRPr lang="en-US"/>
          </a:p>
        </p:txBody>
      </p:sp>
    </p:spTree>
    <p:extLst>
      <p:ext uri="{BB962C8B-B14F-4D97-AF65-F5344CB8AC3E}">
        <p14:creationId xmlns:p14="http://schemas.microsoft.com/office/powerpoint/2010/main" val="33309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489350-8A8D-1790-085B-60EC1F865E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B45DCB-92EB-3134-3E86-9F62FA7020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F99C5B-D2C5-7152-CD12-388A7F5A0D2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A88A18E-2CE5-0627-ABC3-AB4878A94AEA}"/>
              </a:ext>
            </a:extLst>
          </p:cNvPr>
          <p:cNvSpPr>
            <a:spLocks noGrp="1"/>
          </p:cNvSpPr>
          <p:nvPr>
            <p:ph type="sldNum" sz="quarter" idx="5"/>
          </p:nvPr>
        </p:nvSpPr>
        <p:spPr/>
        <p:txBody>
          <a:bodyPr/>
          <a:lstStyle/>
          <a:p>
            <a:fld id="{D6CA82E7-6F66-4FCE-970C-14067A0615AD}" type="slidenum">
              <a:rPr lang="en-US" smtClean="0"/>
              <a:t>14</a:t>
            </a:fld>
            <a:endParaRPr lang="en-US"/>
          </a:p>
        </p:txBody>
      </p:sp>
    </p:spTree>
    <p:extLst>
      <p:ext uri="{BB962C8B-B14F-4D97-AF65-F5344CB8AC3E}">
        <p14:creationId xmlns:p14="http://schemas.microsoft.com/office/powerpoint/2010/main" val="34154591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15</a:t>
            </a:fld>
            <a:endParaRPr lang="en-US"/>
          </a:p>
        </p:txBody>
      </p:sp>
    </p:spTree>
    <p:extLst>
      <p:ext uri="{BB962C8B-B14F-4D97-AF65-F5344CB8AC3E}">
        <p14:creationId xmlns:p14="http://schemas.microsoft.com/office/powerpoint/2010/main" val="3715456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16</a:t>
            </a:fld>
            <a:endParaRPr lang="en-US"/>
          </a:p>
        </p:txBody>
      </p:sp>
    </p:spTree>
    <p:extLst>
      <p:ext uri="{BB962C8B-B14F-4D97-AF65-F5344CB8AC3E}">
        <p14:creationId xmlns:p14="http://schemas.microsoft.com/office/powerpoint/2010/main" val="4072053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17</a:t>
            </a:fld>
            <a:endParaRPr lang="en-US"/>
          </a:p>
        </p:txBody>
      </p:sp>
    </p:spTree>
    <p:extLst>
      <p:ext uri="{BB962C8B-B14F-4D97-AF65-F5344CB8AC3E}">
        <p14:creationId xmlns:p14="http://schemas.microsoft.com/office/powerpoint/2010/main" val="37151707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18</a:t>
            </a:fld>
            <a:endParaRPr lang="en-US"/>
          </a:p>
        </p:txBody>
      </p:sp>
    </p:spTree>
    <p:extLst>
      <p:ext uri="{BB962C8B-B14F-4D97-AF65-F5344CB8AC3E}">
        <p14:creationId xmlns:p14="http://schemas.microsoft.com/office/powerpoint/2010/main" val="38688253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B021BB-C50B-5009-6413-48948587FB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60A7D2-EA4C-71CD-4A3D-0C7B045C7B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B6F5B8-E63F-A91A-21A0-7C1C714EF8A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F6D2411-6249-4FB3-D530-0271A264F145}"/>
              </a:ext>
            </a:extLst>
          </p:cNvPr>
          <p:cNvSpPr>
            <a:spLocks noGrp="1"/>
          </p:cNvSpPr>
          <p:nvPr>
            <p:ph type="sldNum" sz="quarter" idx="5"/>
          </p:nvPr>
        </p:nvSpPr>
        <p:spPr/>
        <p:txBody>
          <a:bodyPr/>
          <a:lstStyle/>
          <a:p>
            <a:fld id="{D6CA82E7-6F66-4FCE-970C-14067A0615AD}" type="slidenum">
              <a:rPr lang="en-US" smtClean="0"/>
              <a:t>19</a:t>
            </a:fld>
            <a:endParaRPr lang="en-US"/>
          </a:p>
        </p:txBody>
      </p:sp>
    </p:spTree>
    <p:extLst>
      <p:ext uri="{BB962C8B-B14F-4D97-AF65-F5344CB8AC3E}">
        <p14:creationId xmlns:p14="http://schemas.microsoft.com/office/powerpoint/2010/main" val="25597377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20</a:t>
            </a:fld>
            <a:endParaRPr lang="en-US"/>
          </a:p>
        </p:txBody>
      </p:sp>
    </p:spTree>
    <p:extLst>
      <p:ext uri="{BB962C8B-B14F-4D97-AF65-F5344CB8AC3E}">
        <p14:creationId xmlns:p14="http://schemas.microsoft.com/office/powerpoint/2010/main" val="34225752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3396A8-A954-BCB4-72FB-4F67D7C814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B88BDD-C71E-EC47-87B5-8DD1C97C28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AA7619-C2C8-57A7-10B8-34D9A48126F9}"/>
              </a:ext>
            </a:extLst>
          </p:cNvPr>
          <p:cNvSpPr>
            <a:spLocks noGrp="1"/>
          </p:cNvSpPr>
          <p:nvPr>
            <p:ph type="body" idx="1"/>
          </p:nvPr>
        </p:nvSpPr>
        <p:spPr/>
        <p:txBody>
          <a:bodyPr/>
          <a:lstStyle/>
          <a:p>
            <a:r>
              <a:rPr lang="en-US"/>
              <a:t>@@B</a:t>
            </a:r>
          </a:p>
        </p:txBody>
      </p:sp>
      <p:sp>
        <p:nvSpPr>
          <p:cNvPr id="4" name="Slide Number Placeholder 3">
            <a:extLst>
              <a:ext uri="{FF2B5EF4-FFF2-40B4-BE49-F238E27FC236}">
                <a16:creationId xmlns:a16="http://schemas.microsoft.com/office/drawing/2014/main" id="{18883524-5F48-F1C3-5370-A0F609D0D6D1}"/>
              </a:ext>
            </a:extLst>
          </p:cNvPr>
          <p:cNvSpPr>
            <a:spLocks noGrp="1"/>
          </p:cNvSpPr>
          <p:nvPr>
            <p:ph type="sldNum" sz="quarter" idx="5"/>
          </p:nvPr>
        </p:nvSpPr>
        <p:spPr/>
        <p:txBody>
          <a:bodyPr/>
          <a:lstStyle/>
          <a:p>
            <a:fld id="{D6CA82E7-6F66-4FCE-970C-14067A0615AD}" type="slidenum">
              <a:rPr lang="en-US" smtClean="0"/>
              <a:t>21</a:t>
            </a:fld>
            <a:endParaRPr lang="en-US"/>
          </a:p>
        </p:txBody>
      </p:sp>
    </p:spTree>
    <p:extLst>
      <p:ext uri="{BB962C8B-B14F-4D97-AF65-F5344CB8AC3E}">
        <p14:creationId xmlns:p14="http://schemas.microsoft.com/office/powerpoint/2010/main" val="32538236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22</a:t>
            </a:fld>
            <a:endParaRPr lang="en-US"/>
          </a:p>
        </p:txBody>
      </p:sp>
    </p:spTree>
    <p:extLst>
      <p:ext uri="{BB962C8B-B14F-4D97-AF65-F5344CB8AC3E}">
        <p14:creationId xmlns:p14="http://schemas.microsoft.com/office/powerpoint/2010/main" val="14064191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Learn more link -&gt; https://go.microsoft.com/fwlink/?linkid=2210535 </a:t>
            </a:r>
          </a:p>
          <a:p>
            <a:endParaRPr lang="en-US"/>
          </a:p>
        </p:txBody>
      </p:sp>
      <p:sp>
        <p:nvSpPr>
          <p:cNvPr id="4" name="Slide Number Placeholder 3"/>
          <p:cNvSpPr>
            <a:spLocks noGrp="1"/>
          </p:cNvSpPr>
          <p:nvPr>
            <p:ph type="sldNum" sz="quarter" idx="5"/>
          </p:nvPr>
        </p:nvSpPr>
        <p:spPr/>
        <p:txBody>
          <a:bodyPr/>
          <a:lstStyle/>
          <a:p>
            <a:fld id="{94707E01-E3F8-4A2F-8927-674AE110A214}" type="slidenum">
              <a:rPr lang="en-US" smtClean="0"/>
              <a:t>23</a:t>
            </a:fld>
            <a:endParaRPr lang="en-US"/>
          </a:p>
        </p:txBody>
      </p:sp>
    </p:spTree>
    <p:extLst>
      <p:ext uri="{BB962C8B-B14F-4D97-AF65-F5344CB8AC3E}">
        <p14:creationId xmlns:p14="http://schemas.microsoft.com/office/powerpoint/2010/main" val="22779554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24</a:t>
            </a:fld>
            <a:endParaRPr lang="en-US"/>
          </a:p>
        </p:txBody>
      </p:sp>
    </p:spTree>
    <p:extLst>
      <p:ext uri="{BB962C8B-B14F-4D97-AF65-F5344CB8AC3E}">
        <p14:creationId xmlns:p14="http://schemas.microsoft.com/office/powerpoint/2010/main" val="29651199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25</a:t>
            </a:fld>
            <a:endParaRPr lang="en-US"/>
          </a:p>
        </p:txBody>
      </p:sp>
    </p:spTree>
    <p:extLst>
      <p:ext uri="{BB962C8B-B14F-4D97-AF65-F5344CB8AC3E}">
        <p14:creationId xmlns:p14="http://schemas.microsoft.com/office/powerpoint/2010/main" val="12999333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914D1-A82E-CE20-06C5-27DA75B3F9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D1D06D-AA6A-29F8-621A-150CE1FD14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A130B7-5E1A-2A30-30A9-E042E3F195B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8661CD4-6E12-7F14-ECD1-5E17A22B3757}"/>
              </a:ext>
            </a:extLst>
          </p:cNvPr>
          <p:cNvSpPr>
            <a:spLocks noGrp="1"/>
          </p:cNvSpPr>
          <p:nvPr>
            <p:ph type="sldNum" sz="quarter" idx="5"/>
          </p:nvPr>
        </p:nvSpPr>
        <p:spPr/>
        <p:txBody>
          <a:bodyPr/>
          <a:lstStyle/>
          <a:p>
            <a:fld id="{D6CA82E7-6F66-4FCE-970C-14067A0615AD}" type="slidenum">
              <a:rPr lang="en-US" smtClean="0"/>
              <a:t>26</a:t>
            </a:fld>
            <a:endParaRPr lang="en-US"/>
          </a:p>
        </p:txBody>
      </p:sp>
    </p:spTree>
    <p:extLst>
      <p:ext uri="{BB962C8B-B14F-4D97-AF65-F5344CB8AC3E}">
        <p14:creationId xmlns:p14="http://schemas.microsoft.com/office/powerpoint/2010/main" val="15651371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27</a:t>
            </a:fld>
            <a:endParaRPr lang="en-US"/>
          </a:p>
        </p:txBody>
      </p:sp>
    </p:spTree>
    <p:extLst>
      <p:ext uri="{BB962C8B-B14F-4D97-AF65-F5344CB8AC3E}">
        <p14:creationId xmlns:p14="http://schemas.microsoft.com/office/powerpoint/2010/main" val="26531116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 IT Admins please review this resource as reference for how to set things up - https://learn.microsoft.com/en-gb/microsoftteams/meeting-templates-sensitivity-labels-policies</a:t>
            </a:r>
          </a:p>
          <a:p>
            <a:endParaRPr lang="en-US"/>
          </a:p>
        </p:txBody>
      </p:sp>
      <p:sp>
        <p:nvSpPr>
          <p:cNvPr id="4" name="Slide Number Placeholder 3"/>
          <p:cNvSpPr>
            <a:spLocks noGrp="1"/>
          </p:cNvSpPr>
          <p:nvPr>
            <p:ph type="sldNum" sz="quarter" idx="5"/>
          </p:nvPr>
        </p:nvSpPr>
        <p:spPr/>
        <p:txBody>
          <a:bodyPr/>
          <a:lstStyle/>
          <a:p>
            <a:fld id="{94707E01-E3F8-4A2F-8927-674AE110A214}" type="slidenum">
              <a:rPr lang="en-US" smtClean="0"/>
              <a:t>28</a:t>
            </a:fld>
            <a:endParaRPr lang="en-US"/>
          </a:p>
        </p:txBody>
      </p:sp>
    </p:spTree>
    <p:extLst>
      <p:ext uri="{BB962C8B-B14F-4D97-AF65-F5344CB8AC3E}">
        <p14:creationId xmlns:p14="http://schemas.microsoft.com/office/powerpoint/2010/main" val="37230624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defTabSz="939368">
              <a:defRPr/>
            </a:pPr>
            <a:fld id="{94707E01-E3F8-4A2F-8927-674AE110A214}" type="slidenum">
              <a:rPr lang="en-US">
                <a:solidFill>
                  <a:prstClr val="black"/>
                </a:solidFill>
                <a:latin typeface="Calibri" panose="020F0502020204030204"/>
              </a:rPr>
              <a:pPr defTabSz="939368">
                <a:defRPr/>
              </a:pPr>
              <a:t>29</a:t>
            </a:fld>
            <a:endParaRPr lang="en-US">
              <a:solidFill>
                <a:prstClr val="black"/>
              </a:solidFill>
              <a:latin typeface="Calibri" panose="020F0502020204030204"/>
            </a:endParaRPr>
          </a:p>
        </p:txBody>
      </p:sp>
    </p:spTree>
    <p:extLst>
      <p:ext uri="{BB962C8B-B14F-4D97-AF65-F5344CB8AC3E}">
        <p14:creationId xmlns:p14="http://schemas.microsoft.com/office/powerpoint/2010/main" val="3083762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defTabSz="939368">
              <a:defRPr/>
            </a:pPr>
            <a:fld id="{94707E01-E3F8-4A2F-8927-674AE110A214}" type="slidenum">
              <a:rPr lang="en-US">
                <a:solidFill>
                  <a:prstClr val="black"/>
                </a:solidFill>
                <a:latin typeface="Calibri" panose="020F0502020204030204"/>
              </a:rPr>
              <a:pPr defTabSz="939368">
                <a:defRPr/>
              </a:pPr>
              <a:t>30</a:t>
            </a:fld>
            <a:endParaRPr lang="en-US">
              <a:solidFill>
                <a:prstClr val="black"/>
              </a:solidFill>
              <a:latin typeface="Calibri" panose="020F0502020204030204"/>
            </a:endParaRPr>
          </a:p>
        </p:txBody>
      </p:sp>
    </p:spTree>
    <p:extLst>
      <p:ext uri="{BB962C8B-B14F-4D97-AF65-F5344CB8AC3E}">
        <p14:creationId xmlns:p14="http://schemas.microsoft.com/office/powerpoint/2010/main" val="1782617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31</a:t>
            </a:fld>
            <a:endParaRPr lang="en-US"/>
          </a:p>
        </p:txBody>
      </p:sp>
    </p:spTree>
    <p:extLst>
      <p:ext uri="{BB962C8B-B14F-4D97-AF65-F5344CB8AC3E}">
        <p14:creationId xmlns:p14="http://schemas.microsoft.com/office/powerpoint/2010/main" val="137771808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DA8CF9-5538-D57E-4E07-66A247F7A9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5BD1C0-4C7A-155F-D0C6-36121110D1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CA49BF-9FD6-4E13-3A52-FCEE9D3ECEC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282B5A5-75DB-CC9A-87FF-F3A8D36E43D5}"/>
              </a:ext>
            </a:extLst>
          </p:cNvPr>
          <p:cNvSpPr>
            <a:spLocks noGrp="1"/>
          </p:cNvSpPr>
          <p:nvPr>
            <p:ph type="sldNum" sz="quarter" idx="5"/>
          </p:nvPr>
        </p:nvSpPr>
        <p:spPr/>
        <p:txBody>
          <a:bodyPr/>
          <a:lstStyle/>
          <a:p>
            <a:pPr defTabSz="469684">
              <a:defRPr/>
            </a:pPr>
            <a:fld id="{D6CA82E7-6F66-4FCE-970C-14067A0615AD}" type="slidenum">
              <a:rPr lang="en-US">
                <a:solidFill>
                  <a:prstClr val="black"/>
                </a:solidFill>
                <a:latin typeface="Calibri" panose="020F0502020204030204"/>
              </a:rPr>
              <a:pPr defTabSz="469684">
                <a:defRPr/>
              </a:pPr>
              <a:t>32</a:t>
            </a:fld>
            <a:endParaRPr lang="en-US">
              <a:solidFill>
                <a:prstClr val="black"/>
              </a:solidFill>
              <a:latin typeface="Calibri" panose="020F0502020204030204"/>
            </a:endParaRPr>
          </a:p>
        </p:txBody>
      </p:sp>
    </p:spTree>
    <p:extLst>
      <p:ext uri="{BB962C8B-B14F-4D97-AF65-F5344CB8AC3E}">
        <p14:creationId xmlns:p14="http://schemas.microsoft.com/office/powerpoint/2010/main" val="10306403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4707E01-E3F8-4A2F-8927-674AE110A214}" type="slidenum">
              <a:rPr lang="en-US" smtClean="0"/>
              <a:t>34</a:t>
            </a:fld>
            <a:endParaRPr lang="en-US"/>
          </a:p>
        </p:txBody>
      </p:sp>
    </p:spTree>
    <p:extLst>
      <p:ext uri="{BB962C8B-B14F-4D97-AF65-F5344CB8AC3E}">
        <p14:creationId xmlns:p14="http://schemas.microsoft.com/office/powerpoint/2010/main" val="20244563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35</a:t>
            </a:fld>
            <a:endParaRPr lang="en-US"/>
          </a:p>
        </p:txBody>
      </p:sp>
    </p:spTree>
    <p:extLst>
      <p:ext uri="{BB962C8B-B14F-4D97-AF65-F5344CB8AC3E}">
        <p14:creationId xmlns:p14="http://schemas.microsoft.com/office/powerpoint/2010/main" val="14798018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1947A-04B0-3928-58EC-B86A72DF99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FD1090-2354-839C-3E7F-033A44EF3C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B72918-B410-332C-2F43-0B96BF749E9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0F9B927-FB35-3E51-7F39-96732D8E694D}"/>
              </a:ext>
            </a:extLst>
          </p:cNvPr>
          <p:cNvSpPr>
            <a:spLocks noGrp="1"/>
          </p:cNvSpPr>
          <p:nvPr>
            <p:ph type="sldNum" sz="quarter" idx="5"/>
          </p:nvPr>
        </p:nvSpPr>
        <p:spPr/>
        <p:txBody>
          <a:bodyPr/>
          <a:lstStyle/>
          <a:p>
            <a:fld id="{D6CA82E7-6F66-4FCE-970C-14067A0615AD}" type="slidenum">
              <a:rPr lang="en-US" smtClean="0"/>
              <a:t>36</a:t>
            </a:fld>
            <a:endParaRPr lang="en-US"/>
          </a:p>
        </p:txBody>
      </p:sp>
    </p:spTree>
    <p:extLst>
      <p:ext uri="{BB962C8B-B14F-4D97-AF65-F5344CB8AC3E}">
        <p14:creationId xmlns:p14="http://schemas.microsoft.com/office/powerpoint/2010/main" val="169651294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37</a:t>
            </a:fld>
            <a:endParaRPr lang="en-US"/>
          </a:p>
        </p:txBody>
      </p:sp>
    </p:spTree>
    <p:extLst>
      <p:ext uri="{BB962C8B-B14F-4D97-AF65-F5344CB8AC3E}">
        <p14:creationId xmlns:p14="http://schemas.microsoft.com/office/powerpoint/2010/main" val="4724280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38</a:t>
            </a:fld>
            <a:endParaRPr lang="en-US"/>
          </a:p>
        </p:txBody>
      </p:sp>
    </p:spTree>
    <p:extLst>
      <p:ext uri="{BB962C8B-B14F-4D97-AF65-F5344CB8AC3E}">
        <p14:creationId xmlns:p14="http://schemas.microsoft.com/office/powerpoint/2010/main" val="33877803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39</a:t>
            </a:fld>
            <a:endParaRPr lang="en-US"/>
          </a:p>
        </p:txBody>
      </p:sp>
    </p:spTree>
    <p:extLst>
      <p:ext uri="{BB962C8B-B14F-4D97-AF65-F5344CB8AC3E}">
        <p14:creationId xmlns:p14="http://schemas.microsoft.com/office/powerpoint/2010/main" val="12504597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41</a:t>
            </a:fld>
            <a:endParaRPr lang="en-US"/>
          </a:p>
        </p:txBody>
      </p:sp>
    </p:spTree>
    <p:extLst>
      <p:ext uri="{BB962C8B-B14F-4D97-AF65-F5344CB8AC3E}">
        <p14:creationId xmlns:p14="http://schemas.microsoft.com/office/powerpoint/2010/main" val="404541481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42</a:t>
            </a:fld>
            <a:endParaRPr lang="en-US"/>
          </a:p>
        </p:txBody>
      </p:sp>
    </p:spTree>
    <p:extLst>
      <p:ext uri="{BB962C8B-B14F-4D97-AF65-F5344CB8AC3E}">
        <p14:creationId xmlns:p14="http://schemas.microsoft.com/office/powerpoint/2010/main" val="380129932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44</a:t>
            </a:fld>
            <a:endParaRPr lang="en-US"/>
          </a:p>
        </p:txBody>
      </p:sp>
    </p:spTree>
    <p:extLst>
      <p:ext uri="{BB962C8B-B14F-4D97-AF65-F5344CB8AC3E}">
        <p14:creationId xmlns:p14="http://schemas.microsoft.com/office/powerpoint/2010/main" val="402825907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45</a:t>
            </a:fld>
            <a:endParaRPr lang="en-US"/>
          </a:p>
        </p:txBody>
      </p:sp>
    </p:spTree>
    <p:extLst>
      <p:ext uri="{BB962C8B-B14F-4D97-AF65-F5344CB8AC3E}">
        <p14:creationId xmlns:p14="http://schemas.microsoft.com/office/powerpoint/2010/main" val="210380680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46</a:t>
            </a:fld>
            <a:endParaRPr lang="en-US"/>
          </a:p>
        </p:txBody>
      </p:sp>
    </p:spTree>
    <p:extLst>
      <p:ext uri="{BB962C8B-B14F-4D97-AF65-F5344CB8AC3E}">
        <p14:creationId xmlns:p14="http://schemas.microsoft.com/office/powerpoint/2010/main" val="203882928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47</a:t>
            </a:fld>
            <a:endParaRPr lang="en-US"/>
          </a:p>
        </p:txBody>
      </p:sp>
    </p:spTree>
    <p:extLst>
      <p:ext uri="{BB962C8B-B14F-4D97-AF65-F5344CB8AC3E}">
        <p14:creationId xmlns:p14="http://schemas.microsoft.com/office/powerpoint/2010/main" val="125541160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48</a:t>
            </a:fld>
            <a:endParaRPr lang="en-US"/>
          </a:p>
        </p:txBody>
      </p:sp>
    </p:spTree>
    <p:extLst>
      <p:ext uri="{BB962C8B-B14F-4D97-AF65-F5344CB8AC3E}">
        <p14:creationId xmlns:p14="http://schemas.microsoft.com/office/powerpoint/2010/main" val="14787319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49</a:t>
            </a:fld>
            <a:endParaRPr lang="en-US"/>
          </a:p>
        </p:txBody>
      </p:sp>
    </p:spTree>
    <p:extLst>
      <p:ext uri="{BB962C8B-B14F-4D97-AF65-F5344CB8AC3E}">
        <p14:creationId xmlns:p14="http://schemas.microsoft.com/office/powerpoint/2010/main" val="330298565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50</a:t>
            </a:fld>
            <a:endParaRPr lang="en-US"/>
          </a:p>
        </p:txBody>
      </p:sp>
    </p:spTree>
    <p:extLst>
      <p:ext uri="{BB962C8B-B14F-4D97-AF65-F5344CB8AC3E}">
        <p14:creationId xmlns:p14="http://schemas.microsoft.com/office/powerpoint/2010/main" val="408134243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51</a:t>
            </a:fld>
            <a:endParaRPr lang="en-US"/>
          </a:p>
        </p:txBody>
      </p:sp>
    </p:spTree>
    <p:extLst>
      <p:ext uri="{BB962C8B-B14F-4D97-AF65-F5344CB8AC3E}">
        <p14:creationId xmlns:p14="http://schemas.microsoft.com/office/powerpoint/2010/main" val="94884373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52</a:t>
            </a:fld>
            <a:endParaRPr lang="en-US"/>
          </a:p>
        </p:txBody>
      </p:sp>
    </p:spTree>
    <p:extLst>
      <p:ext uri="{BB962C8B-B14F-4D97-AF65-F5344CB8AC3E}">
        <p14:creationId xmlns:p14="http://schemas.microsoft.com/office/powerpoint/2010/main" val="326810807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t>
            </a:r>
          </a:p>
        </p:txBody>
      </p:sp>
      <p:sp>
        <p:nvSpPr>
          <p:cNvPr id="4" name="Slide Number Placeholder 3"/>
          <p:cNvSpPr>
            <a:spLocks noGrp="1"/>
          </p:cNvSpPr>
          <p:nvPr>
            <p:ph type="sldNum" sz="quarter" idx="5"/>
          </p:nvPr>
        </p:nvSpPr>
        <p:spPr/>
        <p:txBody>
          <a:bodyPr/>
          <a:lstStyle/>
          <a:p>
            <a:pPr defTabSz="469684">
              <a:defRPr/>
            </a:pPr>
            <a:fld id="{D6CA82E7-6F66-4FCE-970C-14067A0615AD}" type="slidenum">
              <a:rPr lang="en-US">
                <a:solidFill>
                  <a:prstClr val="black"/>
                </a:solidFill>
                <a:latin typeface="Calibri" panose="020F0502020204030204"/>
              </a:rPr>
              <a:pPr defTabSz="469684">
                <a:defRPr/>
              </a:pPr>
              <a:t>53</a:t>
            </a:fld>
            <a:endParaRPr lang="en-US">
              <a:solidFill>
                <a:prstClr val="black"/>
              </a:solidFill>
              <a:latin typeface="Calibri" panose="020F0502020204030204"/>
            </a:endParaRPr>
          </a:p>
        </p:txBody>
      </p:sp>
    </p:spTree>
    <p:extLst>
      <p:ext uri="{BB962C8B-B14F-4D97-AF65-F5344CB8AC3E}">
        <p14:creationId xmlns:p14="http://schemas.microsoft.com/office/powerpoint/2010/main" val="189092111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54</a:t>
            </a:fld>
            <a:endParaRPr lang="en-US"/>
          </a:p>
        </p:txBody>
      </p:sp>
    </p:spTree>
    <p:extLst>
      <p:ext uri="{BB962C8B-B14F-4D97-AF65-F5344CB8AC3E}">
        <p14:creationId xmlns:p14="http://schemas.microsoft.com/office/powerpoint/2010/main" val="148572334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55</a:t>
            </a:fld>
            <a:endParaRPr lang="en-US"/>
          </a:p>
        </p:txBody>
      </p:sp>
    </p:spTree>
    <p:extLst>
      <p:ext uri="{BB962C8B-B14F-4D97-AF65-F5344CB8AC3E}">
        <p14:creationId xmlns:p14="http://schemas.microsoft.com/office/powerpoint/2010/main" val="284935913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56</a:t>
            </a:fld>
            <a:endParaRPr lang="en-US"/>
          </a:p>
        </p:txBody>
      </p:sp>
    </p:spTree>
    <p:extLst>
      <p:ext uri="{BB962C8B-B14F-4D97-AF65-F5344CB8AC3E}">
        <p14:creationId xmlns:p14="http://schemas.microsoft.com/office/powerpoint/2010/main" val="161377845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57</a:t>
            </a:fld>
            <a:endParaRPr lang="en-US"/>
          </a:p>
        </p:txBody>
      </p:sp>
    </p:spTree>
    <p:extLst>
      <p:ext uri="{BB962C8B-B14F-4D97-AF65-F5344CB8AC3E}">
        <p14:creationId xmlns:p14="http://schemas.microsoft.com/office/powerpoint/2010/main" val="157760135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58</a:t>
            </a:fld>
            <a:endParaRPr lang="en-US"/>
          </a:p>
        </p:txBody>
      </p:sp>
    </p:spTree>
    <p:extLst>
      <p:ext uri="{BB962C8B-B14F-4D97-AF65-F5344CB8AC3E}">
        <p14:creationId xmlns:p14="http://schemas.microsoft.com/office/powerpoint/2010/main" val="13905882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59</a:t>
            </a:fld>
            <a:endParaRPr lang="en-US"/>
          </a:p>
        </p:txBody>
      </p:sp>
    </p:spTree>
    <p:extLst>
      <p:ext uri="{BB962C8B-B14F-4D97-AF65-F5344CB8AC3E}">
        <p14:creationId xmlns:p14="http://schemas.microsoft.com/office/powerpoint/2010/main" val="44159697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t>
            </a:r>
          </a:p>
        </p:txBody>
      </p:sp>
      <p:sp>
        <p:nvSpPr>
          <p:cNvPr id="4" name="Slide Number Placeholder 3"/>
          <p:cNvSpPr>
            <a:spLocks noGrp="1"/>
          </p:cNvSpPr>
          <p:nvPr>
            <p:ph type="sldNum" sz="quarter" idx="5"/>
          </p:nvPr>
        </p:nvSpPr>
        <p:spPr/>
        <p:txBody>
          <a:bodyPr/>
          <a:lstStyle/>
          <a:p>
            <a:pPr defTabSz="469684">
              <a:defRPr/>
            </a:pPr>
            <a:fld id="{D6CA82E7-6F66-4FCE-970C-14067A0615AD}" type="slidenum">
              <a:rPr lang="en-US">
                <a:solidFill>
                  <a:prstClr val="black"/>
                </a:solidFill>
                <a:latin typeface="Calibri" panose="020F0502020204030204"/>
              </a:rPr>
              <a:pPr defTabSz="469684">
                <a:defRPr/>
              </a:pPr>
              <a:t>60</a:t>
            </a:fld>
            <a:endParaRPr lang="en-US">
              <a:solidFill>
                <a:prstClr val="black"/>
              </a:solidFill>
              <a:latin typeface="Calibri" panose="020F0502020204030204"/>
            </a:endParaRPr>
          </a:p>
        </p:txBody>
      </p:sp>
    </p:spTree>
    <p:extLst>
      <p:ext uri="{BB962C8B-B14F-4D97-AF65-F5344CB8AC3E}">
        <p14:creationId xmlns:p14="http://schemas.microsoft.com/office/powerpoint/2010/main" val="278961688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61</a:t>
            </a:fld>
            <a:endParaRPr lang="en-US"/>
          </a:p>
        </p:txBody>
      </p:sp>
    </p:spTree>
    <p:extLst>
      <p:ext uri="{BB962C8B-B14F-4D97-AF65-F5344CB8AC3E}">
        <p14:creationId xmlns:p14="http://schemas.microsoft.com/office/powerpoint/2010/main" val="57406985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62</a:t>
            </a:fld>
            <a:endParaRPr lang="en-US"/>
          </a:p>
        </p:txBody>
      </p:sp>
    </p:spTree>
    <p:extLst>
      <p:ext uri="{BB962C8B-B14F-4D97-AF65-F5344CB8AC3E}">
        <p14:creationId xmlns:p14="http://schemas.microsoft.com/office/powerpoint/2010/main" val="207080304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defTabSz="939368">
              <a:defRPr/>
            </a:pPr>
            <a:fld id="{94707E01-E3F8-4A2F-8927-674AE110A214}" type="slidenum">
              <a:rPr lang="en-US">
                <a:solidFill>
                  <a:prstClr val="black"/>
                </a:solidFill>
                <a:latin typeface="Calibri" panose="020F0502020204030204"/>
              </a:rPr>
              <a:pPr defTabSz="939368">
                <a:defRPr/>
              </a:pPr>
              <a:t>63</a:t>
            </a:fld>
            <a:endParaRPr lang="en-US">
              <a:solidFill>
                <a:prstClr val="black"/>
              </a:solidFill>
              <a:latin typeface="Calibri" panose="020F0502020204030204"/>
            </a:endParaRPr>
          </a:p>
        </p:txBody>
      </p:sp>
    </p:spTree>
    <p:extLst>
      <p:ext uri="{BB962C8B-B14F-4D97-AF65-F5344CB8AC3E}">
        <p14:creationId xmlns:p14="http://schemas.microsoft.com/office/powerpoint/2010/main" val="389756752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AB5D2A-298E-0D4C-27C9-FBA1F76AEC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80BEFF-1BFD-390C-7429-C77252BE23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7527C2-40FF-6FAF-6A56-11CE0353BDC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9FF5A9D-7A37-90D9-61A5-071A429EC3E6}"/>
              </a:ext>
            </a:extLst>
          </p:cNvPr>
          <p:cNvSpPr>
            <a:spLocks noGrp="1"/>
          </p:cNvSpPr>
          <p:nvPr>
            <p:ph type="sldNum" sz="quarter" idx="5"/>
          </p:nvPr>
        </p:nvSpPr>
        <p:spPr/>
        <p:txBody>
          <a:bodyPr/>
          <a:lstStyle/>
          <a:p>
            <a:pPr defTabSz="939368">
              <a:defRPr/>
            </a:pPr>
            <a:fld id="{94707E01-E3F8-4A2F-8927-674AE110A214}" type="slidenum">
              <a:rPr lang="en-US">
                <a:solidFill>
                  <a:prstClr val="black"/>
                </a:solidFill>
                <a:latin typeface="Calibri" panose="020F0502020204030204"/>
              </a:rPr>
              <a:pPr defTabSz="939368">
                <a:defRPr/>
              </a:pPr>
              <a:t>64</a:t>
            </a:fld>
            <a:endParaRPr lang="en-US">
              <a:solidFill>
                <a:prstClr val="black"/>
              </a:solidFill>
              <a:latin typeface="Calibri" panose="020F0502020204030204"/>
            </a:endParaRPr>
          </a:p>
        </p:txBody>
      </p:sp>
    </p:spTree>
    <p:extLst>
      <p:ext uri="{BB962C8B-B14F-4D97-AF65-F5344CB8AC3E}">
        <p14:creationId xmlns:p14="http://schemas.microsoft.com/office/powerpoint/2010/main" val="311183559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defTabSz="939368">
              <a:defRPr/>
            </a:pPr>
            <a:fld id="{94707E01-E3F8-4A2F-8927-674AE110A214}" type="slidenum">
              <a:rPr lang="en-US">
                <a:solidFill>
                  <a:prstClr val="black"/>
                </a:solidFill>
                <a:latin typeface="Calibri" panose="020F0502020204030204"/>
              </a:rPr>
              <a:pPr defTabSz="939368">
                <a:defRPr/>
              </a:pPr>
              <a:t>65</a:t>
            </a:fld>
            <a:endParaRPr lang="en-US">
              <a:solidFill>
                <a:prstClr val="black"/>
              </a:solidFill>
              <a:latin typeface="Calibri" panose="020F0502020204030204"/>
            </a:endParaRPr>
          </a:p>
        </p:txBody>
      </p:sp>
    </p:spTree>
    <p:extLst>
      <p:ext uri="{BB962C8B-B14F-4D97-AF65-F5344CB8AC3E}">
        <p14:creationId xmlns:p14="http://schemas.microsoft.com/office/powerpoint/2010/main" val="252663504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92D645-1965-7833-B747-0547BCA04E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9B1403-EBEE-C6BE-9B2A-88F7737C46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1D8645-4BDE-7981-C557-E62B3F1BECB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F4CEFAC-8CC9-728F-FB2C-022732B99533}"/>
              </a:ext>
            </a:extLst>
          </p:cNvPr>
          <p:cNvSpPr>
            <a:spLocks noGrp="1"/>
          </p:cNvSpPr>
          <p:nvPr>
            <p:ph type="sldNum" sz="quarter" idx="5"/>
          </p:nvPr>
        </p:nvSpPr>
        <p:spPr/>
        <p:txBody>
          <a:bodyPr/>
          <a:lstStyle/>
          <a:p>
            <a:pPr defTabSz="939368">
              <a:defRPr/>
            </a:pPr>
            <a:fld id="{94707E01-E3F8-4A2F-8927-674AE110A214}" type="slidenum">
              <a:rPr lang="en-US">
                <a:solidFill>
                  <a:prstClr val="black"/>
                </a:solidFill>
                <a:latin typeface="Calibri" panose="020F0502020204030204"/>
              </a:rPr>
              <a:pPr defTabSz="939368">
                <a:defRPr/>
              </a:pPr>
              <a:t>66</a:t>
            </a:fld>
            <a:endParaRPr lang="en-US">
              <a:solidFill>
                <a:prstClr val="black"/>
              </a:solidFill>
              <a:latin typeface="Calibri" panose="020F0502020204030204"/>
            </a:endParaRPr>
          </a:p>
        </p:txBody>
      </p:sp>
    </p:spTree>
    <p:extLst>
      <p:ext uri="{BB962C8B-B14F-4D97-AF65-F5344CB8AC3E}">
        <p14:creationId xmlns:p14="http://schemas.microsoft.com/office/powerpoint/2010/main" val="412992014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AD498D-0D82-3D48-26D9-EE977F59A1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0F4AF5-B597-6955-FF5A-F31734AACD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708876-5960-5B7F-7AC4-933EDA7122D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BF9BCBA-7BB6-918F-4DD7-076D9305271E}"/>
              </a:ext>
            </a:extLst>
          </p:cNvPr>
          <p:cNvSpPr>
            <a:spLocks noGrp="1"/>
          </p:cNvSpPr>
          <p:nvPr>
            <p:ph type="sldNum" sz="quarter" idx="5"/>
          </p:nvPr>
        </p:nvSpPr>
        <p:spPr/>
        <p:txBody>
          <a:bodyPr/>
          <a:lstStyle/>
          <a:p>
            <a:pPr defTabSz="939368">
              <a:defRPr/>
            </a:pPr>
            <a:fld id="{94707E01-E3F8-4A2F-8927-674AE110A214}" type="slidenum">
              <a:rPr lang="en-US">
                <a:solidFill>
                  <a:prstClr val="black"/>
                </a:solidFill>
                <a:latin typeface="Calibri" panose="020F0502020204030204"/>
              </a:rPr>
              <a:pPr defTabSz="939368">
                <a:defRPr/>
              </a:pPr>
              <a:t>67</a:t>
            </a:fld>
            <a:endParaRPr lang="en-US">
              <a:solidFill>
                <a:prstClr val="black"/>
              </a:solidFill>
              <a:latin typeface="Calibri" panose="020F0502020204030204"/>
            </a:endParaRPr>
          </a:p>
        </p:txBody>
      </p:sp>
    </p:spTree>
    <p:extLst>
      <p:ext uri="{BB962C8B-B14F-4D97-AF65-F5344CB8AC3E}">
        <p14:creationId xmlns:p14="http://schemas.microsoft.com/office/powerpoint/2010/main" val="105464166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68</a:t>
            </a:fld>
            <a:endParaRPr lang="en-US"/>
          </a:p>
        </p:txBody>
      </p:sp>
    </p:spTree>
    <p:extLst>
      <p:ext uri="{BB962C8B-B14F-4D97-AF65-F5344CB8AC3E}">
        <p14:creationId xmlns:p14="http://schemas.microsoft.com/office/powerpoint/2010/main" val="344143750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69</a:t>
            </a:fld>
            <a:endParaRPr lang="en-US"/>
          </a:p>
        </p:txBody>
      </p:sp>
    </p:spTree>
    <p:extLst>
      <p:ext uri="{BB962C8B-B14F-4D97-AF65-F5344CB8AC3E}">
        <p14:creationId xmlns:p14="http://schemas.microsoft.com/office/powerpoint/2010/main" val="96682172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CA82E7-6F66-4FCE-970C-14067A0615AD}" type="slidenum">
              <a:rPr lang="en-US" smtClean="0"/>
              <a:t>70</a:t>
            </a:fld>
            <a:endParaRPr lang="en-US"/>
          </a:p>
        </p:txBody>
      </p:sp>
    </p:spTree>
    <p:extLst>
      <p:ext uri="{BB962C8B-B14F-4D97-AF65-F5344CB8AC3E}">
        <p14:creationId xmlns:p14="http://schemas.microsoft.com/office/powerpoint/2010/main" val="322976547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3.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Master" Target="../slideMasters/slideMaster1.xml"/><Relationship Id="rId4" Type="http://schemas.openxmlformats.org/officeDocument/2006/relationships/image" Target="../media/image30.png"/></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Master" Target="../slideMasters/slideMaster1.xml"/><Relationship Id="rId5" Type="http://schemas.openxmlformats.org/officeDocument/2006/relationships/image" Target="../media/image34.png"/><Relationship Id="rId4" Type="http://schemas.openxmlformats.org/officeDocument/2006/relationships/image" Target="../media/image33.png"/></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Master" Target="../slideMasters/slideMaster1.xml"/><Relationship Id="rId4" Type="http://schemas.openxmlformats.org/officeDocument/2006/relationships/image" Target="../media/image39.png"/></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Master" Target="../slideMasters/slideMaster1.xml"/><Relationship Id="rId5" Type="http://schemas.openxmlformats.org/officeDocument/2006/relationships/image" Target="../media/image43.png"/><Relationship Id="rId4" Type="http://schemas.openxmlformats.org/officeDocument/2006/relationships/image" Target="../media/image42.png"/></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0.png"/><Relationship Id="rId1" Type="http://schemas.openxmlformats.org/officeDocument/2006/relationships/slideMaster" Target="../slideMasters/slideMaster1.xml"/><Relationship Id="rId6" Type="http://schemas.microsoft.com/office/2007/relationships/hdphoto" Target="../media/hdphoto2.wdp"/><Relationship Id="rId5" Type="http://schemas.openxmlformats.org/officeDocument/2006/relationships/image" Target="../media/image16.png"/><Relationship Id="rId4" Type="http://schemas.microsoft.com/office/2007/relationships/hdphoto" Target="../media/hdphoto3.wdp"/></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2_Title slide graphic 2">
    <p:bg>
      <p:bgRef idx="1001">
        <a:schemeClr val="bg1"/>
      </p:bgRef>
    </p:bg>
    <p:spTree>
      <p:nvGrpSpPr>
        <p:cNvPr id="1" name=""/>
        <p:cNvGrpSpPr/>
        <p:nvPr/>
      </p:nvGrpSpPr>
      <p:grpSpPr>
        <a:xfrm>
          <a:off x="0" y="0"/>
          <a:ext cx="0" cy="0"/>
          <a:chOff x="0" y="0"/>
          <a:chExt cx="0" cy="0"/>
        </a:xfrm>
      </p:grpSpPr>
      <p:pic>
        <p:nvPicPr>
          <p:cNvPr id="3" name="Picture 2" descr="A person holding glasses in his hands&#10;&#10;Description automatically generated">
            <a:extLst>
              <a:ext uri="{FF2B5EF4-FFF2-40B4-BE49-F238E27FC236}">
                <a16:creationId xmlns:a16="http://schemas.microsoft.com/office/drawing/2014/main" id="{70C98EF7-0871-A141-CDDA-8BD25D16CED5}"/>
              </a:ext>
            </a:extLst>
          </p:cNvPr>
          <p:cNvPicPr>
            <a:picLocks noChangeAspect="1"/>
          </p:cNvPicPr>
          <p:nvPr/>
        </p:nvPicPr>
        <p:blipFill>
          <a:blip r:embed="rId2"/>
          <a:stretch>
            <a:fillRect/>
          </a:stretch>
        </p:blipFill>
        <p:spPr>
          <a:xfrm>
            <a:off x="972" y="2561"/>
            <a:ext cx="7770457" cy="10053280"/>
          </a:xfrm>
          <a:prstGeom prst="rect">
            <a:avLst/>
          </a:prstGeom>
        </p:spPr>
      </p:pic>
      <p:sp>
        <p:nvSpPr>
          <p:cNvPr id="4" name="Text Placeholder 4">
            <a:extLst>
              <a:ext uri="{FF2B5EF4-FFF2-40B4-BE49-F238E27FC236}">
                <a16:creationId xmlns:a16="http://schemas.microsoft.com/office/drawing/2014/main" id="{F17848AC-25BA-A227-8951-28F27BCF5752}"/>
              </a:ext>
            </a:extLst>
          </p:cNvPr>
          <p:cNvSpPr>
            <a:spLocks noGrp="1"/>
          </p:cNvSpPr>
          <p:nvPr>
            <p:ph type="body" sz="quarter" idx="12" hasCustomPrompt="1"/>
          </p:nvPr>
        </p:nvSpPr>
        <p:spPr>
          <a:xfrm>
            <a:off x="371052" y="5811520"/>
            <a:ext cx="2654922" cy="215893"/>
          </a:xfrm>
          <a:noFill/>
        </p:spPr>
        <p:txBody>
          <a:bodyPr wrap="square" lIns="0" tIns="0" rIns="0" bIns="0">
            <a:spAutoFit/>
          </a:bodyPr>
          <a:lstStyle>
            <a:lvl1pPr marL="0" indent="0">
              <a:spcBef>
                <a:spcPts val="0"/>
              </a:spcBef>
              <a:buNone/>
              <a:defRPr sz="1403" b="0" i="0" spc="0" baseline="0">
                <a:solidFill>
                  <a:schemeClr val="tx1"/>
                </a:solidFill>
                <a:latin typeface="+mn-lt"/>
                <a:cs typeface="Segoe UI" panose="020B0502040204020203" pitchFamily="34" charset="0"/>
              </a:defRPr>
            </a:lvl1pPr>
          </a:lstStyle>
          <a:p>
            <a:pPr lvl="0"/>
            <a:r>
              <a:rPr lang="en-US"/>
              <a:t>Speaker name or subtitle</a:t>
            </a:r>
          </a:p>
        </p:txBody>
      </p:sp>
      <p:sp>
        <p:nvSpPr>
          <p:cNvPr id="9" name="Title 1">
            <a:extLst>
              <a:ext uri="{FF2B5EF4-FFF2-40B4-BE49-F238E27FC236}">
                <a16:creationId xmlns:a16="http://schemas.microsoft.com/office/drawing/2014/main" id="{0B043594-5EAE-05B4-0DB2-4B4F8D9592DF}"/>
              </a:ext>
            </a:extLst>
          </p:cNvPr>
          <p:cNvSpPr>
            <a:spLocks noGrp="1"/>
          </p:cNvSpPr>
          <p:nvPr>
            <p:ph type="title" hasCustomPrompt="1"/>
          </p:nvPr>
        </p:nvSpPr>
        <p:spPr>
          <a:xfrm>
            <a:off x="375018" y="4397691"/>
            <a:ext cx="2657028" cy="784830"/>
          </a:xfrm>
        </p:spPr>
        <p:txBody>
          <a:bodyPr wrap="square" anchor="b" anchorCtr="0">
            <a:spAutoFit/>
          </a:bodyPr>
          <a:lstStyle>
            <a:lvl1pPr>
              <a:defRPr sz="2550" b="1" i="0">
                <a:solidFill>
                  <a:srgbClr val="C03BC4"/>
                </a:solidFill>
                <a:latin typeface="+mj-lt"/>
                <a:cs typeface="Segoe UI Semibold" panose="020B0502040204020203" pitchFamily="34" charset="0"/>
              </a:defRPr>
            </a:lvl1pPr>
          </a:lstStyle>
          <a:p>
            <a:r>
              <a:rPr lang="en-US"/>
              <a:t>Event name or presentation title </a:t>
            </a:r>
          </a:p>
        </p:txBody>
      </p:sp>
      <p:pic>
        <p:nvPicPr>
          <p:cNvPr id="13" name="Picture 12" descr="Microsoft Teams Logo">
            <a:extLst>
              <a:ext uri="{FF2B5EF4-FFF2-40B4-BE49-F238E27FC236}">
                <a16:creationId xmlns:a16="http://schemas.microsoft.com/office/drawing/2014/main" id="{A23E166E-3E01-A243-A988-BEDF63ABC7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90000" y="447950"/>
            <a:ext cx="1695668" cy="1270827"/>
          </a:xfrm>
          <a:prstGeom prst="rect">
            <a:avLst/>
          </a:prstGeom>
        </p:spPr>
      </p:pic>
    </p:spTree>
    <p:extLst>
      <p:ext uri="{BB962C8B-B14F-4D97-AF65-F5344CB8AC3E}">
        <p14:creationId xmlns:p14="http://schemas.microsoft.com/office/powerpoint/2010/main" val="41693048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4_Title slide graphic 2">
    <p:bg>
      <p:bgRef idx="1001">
        <a:schemeClr val="bg1"/>
      </p:bgRef>
    </p:bg>
    <p:spTree>
      <p:nvGrpSpPr>
        <p:cNvPr id="1" name=""/>
        <p:cNvGrpSpPr/>
        <p:nvPr/>
      </p:nvGrpSpPr>
      <p:grpSpPr>
        <a:xfrm>
          <a:off x="0" y="0"/>
          <a:ext cx="0" cy="0"/>
          <a:chOff x="0" y="0"/>
          <a:chExt cx="0" cy="0"/>
        </a:xfrm>
      </p:grpSpPr>
      <p:sp>
        <p:nvSpPr>
          <p:cNvPr id="4" name="Text Placeholder 4">
            <a:extLst>
              <a:ext uri="{FF2B5EF4-FFF2-40B4-BE49-F238E27FC236}">
                <a16:creationId xmlns:a16="http://schemas.microsoft.com/office/drawing/2014/main" id="{F17848AC-25BA-A227-8951-28F27BCF5752}"/>
              </a:ext>
            </a:extLst>
          </p:cNvPr>
          <p:cNvSpPr>
            <a:spLocks noGrp="1"/>
          </p:cNvSpPr>
          <p:nvPr>
            <p:ph type="body" sz="quarter" idx="12" hasCustomPrompt="1"/>
          </p:nvPr>
        </p:nvSpPr>
        <p:spPr>
          <a:xfrm>
            <a:off x="371052" y="5811520"/>
            <a:ext cx="2654922" cy="215893"/>
          </a:xfrm>
          <a:noFill/>
        </p:spPr>
        <p:txBody>
          <a:bodyPr wrap="square" lIns="0" tIns="0" rIns="0" bIns="0">
            <a:spAutoFit/>
          </a:bodyPr>
          <a:lstStyle>
            <a:lvl1pPr marL="0" indent="0">
              <a:spcBef>
                <a:spcPts val="0"/>
              </a:spcBef>
              <a:buNone/>
              <a:defRPr sz="1403" b="0" i="0" spc="0" baseline="0">
                <a:solidFill>
                  <a:schemeClr val="tx1"/>
                </a:solidFill>
                <a:latin typeface="+mn-lt"/>
                <a:cs typeface="Segoe UI" panose="020B0502040204020203" pitchFamily="34" charset="0"/>
              </a:defRPr>
            </a:lvl1pPr>
          </a:lstStyle>
          <a:p>
            <a:pPr lvl="0"/>
            <a:r>
              <a:rPr lang="en-US"/>
              <a:t>Speaker name or subtitle</a:t>
            </a:r>
          </a:p>
        </p:txBody>
      </p:sp>
      <p:sp>
        <p:nvSpPr>
          <p:cNvPr id="9" name="Title 1">
            <a:extLst>
              <a:ext uri="{FF2B5EF4-FFF2-40B4-BE49-F238E27FC236}">
                <a16:creationId xmlns:a16="http://schemas.microsoft.com/office/drawing/2014/main" id="{0B043594-5EAE-05B4-0DB2-4B4F8D9592DF}"/>
              </a:ext>
            </a:extLst>
          </p:cNvPr>
          <p:cNvSpPr>
            <a:spLocks noGrp="1"/>
          </p:cNvSpPr>
          <p:nvPr>
            <p:ph type="title" hasCustomPrompt="1"/>
          </p:nvPr>
        </p:nvSpPr>
        <p:spPr>
          <a:xfrm>
            <a:off x="375018" y="3376899"/>
            <a:ext cx="2657028" cy="784830"/>
          </a:xfrm>
        </p:spPr>
        <p:txBody>
          <a:bodyPr wrap="square" anchor="t" anchorCtr="0">
            <a:spAutoFit/>
          </a:bodyPr>
          <a:lstStyle>
            <a:lvl1pPr>
              <a:defRPr sz="2550" b="1" i="0">
                <a:solidFill>
                  <a:srgbClr val="C03BC4"/>
                </a:solidFill>
                <a:latin typeface="+mj-lt"/>
                <a:cs typeface="Segoe UI Semibold" panose="020B0502040204020203" pitchFamily="34" charset="0"/>
              </a:defRPr>
            </a:lvl1pPr>
          </a:lstStyle>
          <a:p>
            <a:r>
              <a:rPr lang="en-US"/>
              <a:t>Event name or presentation title </a:t>
            </a:r>
          </a:p>
        </p:txBody>
      </p:sp>
      <p:pic>
        <p:nvPicPr>
          <p:cNvPr id="13" name="Picture 12" descr="Microsoft Teams Logo">
            <a:extLst>
              <a:ext uri="{FF2B5EF4-FFF2-40B4-BE49-F238E27FC236}">
                <a16:creationId xmlns:a16="http://schemas.microsoft.com/office/drawing/2014/main" id="{A23E166E-3E01-A243-A988-BEDF63ABC78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0000" y="447950"/>
            <a:ext cx="1695668" cy="1270827"/>
          </a:xfrm>
          <a:prstGeom prst="rect">
            <a:avLst/>
          </a:prstGeom>
        </p:spPr>
      </p:pic>
      <p:sp>
        <p:nvSpPr>
          <p:cNvPr id="2" name="Rectangle 1">
            <a:extLst>
              <a:ext uri="{FF2B5EF4-FFF2-40B4-BE49-F238E27FC236}">
                <a16:creationId xmlns:a16="http://schemas.microsoft.com/office/drawing/2014/main" id="{059EB834-BB80-DA59-A950-4CDEB2303132}"/>
              </a:ext>
            </a:extLst>
          </p:cNvPr>
          <p:cNvSpPr/>
          <p:nvPr userDrawn="1"/>
        </p:nvSpPr>
        <p:spPr bwMode="auto">
          <a:xfrm>
            <a:off x="623888" y="9648825"/>
            <a:ext cx="95250" cy="238125"/>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44558570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3_Title slide graphic 2">
    <p:bg>
      <p:bgPr>
        <a:solidFill>
          <a:schemeClr val="accent4"/>
        </a:solidFill>
        <a:effectLst/>
      </p:bgPr>
    </p:bg>
    <p:spTree>
      <p:nvGrpSpPr>
        <p:cNvPr id="1" name=""/>
        <p:cNvGrpSpPr/>
        <p:nvPr/>
      </p:nvGrpSpPr>
      <p:grpSpPr>
        <a:xfrm>
          <a:off x="0" y="0"/>
          <a:ext cx="0" cy="0"/>
          <a:chOff x="0" y="0"/>
          <a:chExt cx="0" cy="0"/>
        </a:xfrm>
      </p:grpSpPr>
      <p:pic>
        <p:nvPicPr>
          <p:cNvPr id="2" name="Picture 1" descr="Images of man and woman sitting at their desks with laptops.">
            <a:extLst>
              <a:ext uri="{FF2B5EF4-FFF2-40B4-BE49-F238E27FC236}">
                <a16:creationId xmlns:a16="http://schemas.microsoft.com/office/drawing/2014/main" id="{74D52297-78E4-A46B-9C1D-6CB68057EF4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16949" t="-3592" r="28561" b="-3592"/>
          <a:stretch/>
        </p:blipFill>
        <p:spPr>
          <a:xfrm>
            <a:off x="3188677" y="1"/>
            <a:ext cx="4583723" cy="10058400"/>
          </a:xfrm>
          <a:prstGeom prst="rect">
            <a:avLst/>
          </a:prstGeom>
        </p:spPr>
      </p:pic>
      <p:sp>
        <p:nvSpPr>
          <p:cNvPr id="4" name="Text Placeholder 4">
            <a:extLst>
              <a:ext uri="{FF2B5EF4-FFF2-40B4-BE49-F238E27FC236}">
                <a16:creationId xmlns:a16="http://schemas.microsoft.com/office/drawing/2014/main" id="{F17848AC-25BA-A227-8951-28F27BCF5752}"/>
              </a:ext>
            </a:extLst>
          </p:cNvPr>
          <p:cNvSpPr>
            <a:spLocks noGrp="1"/>
          </p:cNvSpPr>
          <p:nvPr>
            <p:ph type="body" sz="quarter" idx="12" hasCustomPrompt="1"/>
          </p:nvPr>
        </p:nvSpPr>
        <p:spPr>
          <a:xfrm>
            <a:off x="371052" y="5811520"/>
            <a:ext cx="2654922" cy="215893"/>
          </a:xfrm>
          <a:noFill/>
        </p:spPr>
        <p:txBody>
          <a:bodyPr wrap="square" lIns="0" tIns="0" rIns="0" bIns="0">
            <a:spAutoFit/>
          </a:bodyPr>
          <a:lstStyle>
            <a:lvl1pPr marL="0" indent="0">
              <a:spcBef>
                <a:spcPts val="0"/>
              </a:spcBef>
              <a:buNone/>
              <a:defRPr sz="1403" b="0" i="0" spc="0" baseline="0">
                <a:solidFill>
                  <a:schemeClr val="tx1"/>
                </a:solidFill>
                <a:latin typeface="+mn-lt"/>
                <a:cs typeface="Segoe UI" panose="020B0502040204020203" pitchFamily="34" charset="0"/>
              </a:defRPr>
            </a:lvl1pPr>
          </a:lstStyle>
          <a:p>
            <a:pPr lvl="0"/>
            <a:r>
              <a:rPr lang="en-US"/>
              <a:t>Speaker name or subtitle</a:t>
            </a:r>
          </a:p>
        </p:txBody>
      </p:sp>
      <p:sp>
        <p:nvSpPr>
          <p:cNvPr id="9" name="Title 1">
            <a:extLst>
              <a:ext uri="{FF2B5EF4-FFF2-40B4-BE49-F238E27FC236}">
                <a16:creationId xmlns:a16="http://schemas.microsoft.com/office/drawing/2014/main" id="{0B043594-5EAE-05B4-0DB2-4B4F8D9592DF}"/>
              </a:ext>
            </a:extLst>
          </p:cNvPr>
          <p:cNvSpPr>
            <a:spLocks noGrp="1"/>
          </p:cNvSpPr>
          <p:nvPr>
            <p:ph type="title" hasCustomPrompt="1"/>
          </p:nvPr>
        </p:nvSpPr>
        <p:spPr>
          <a:xfrm>
            <a:off x="375018" y="4397691"/>
            <a:ext cx="2657028" cy="784830"/>
          </a:xfrm>
        </p:spPr>
        <p:txBody>
          <a:bodyPr wrap="square" anchor="b" anchorCtr="0">
            <a:spAutoFit/>
          </a:bodyPr>
          <a:lstStyle>
            <a:lvl1pPr>
              <a:defRPr sz="2550" b="1" i="0">
                <a:solidFill>
                  <a:schemeClr val="accent1"/>
                </a:solidFill>
                <a:latin typeface="+mj-lt"/>
                <a:cs typeface="Segoe UI Semibold" panose="020B0502040204020203" pitchFamily="34" charset="0"/>
              </a:defRPr>
            </a:lvl1pPr>
          </a:lstStyle>
          <a:p>
            <a:r>
              <a:rPr lang="en-US"/>
              <a:t>Event name or presentation title </a:t>
            </a:r>
          </a:p>
        </p:txBody>
      </p:sp>
      <p:pic>
        <p:nvPicPr>
          <p:cNvPr id="13" name="Picture 12" descr="Microsoft Teams Logo">
            <a:extLst>
              <a:ext uri="{FF2B5EF4-FFF2-40B4-BE49-F238E27FC236}">
                <a16:creationId xmlns:a16="http://schemas.microsoft.com/office/drawing/2014/main" id="{A23E166E-3E01-A243-A988-BEDF63ABC7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90000" y="447950"/>
            <a:ext cx="1695668" cy="1270827"/>
          </a:xfrm>
          <a:prstGeom prst="rect">
            <a:avLst/>
          </a:prstGeom>
        </p:spPr>
      </p:pic>
    </p:spTree>
    <p:extLst>
      <p:ext uri="{BB962C8B-B14F-4D97-AF65-F5344CB8AC3E}">
        <p14:creationId xmlns:p14="http://schemas.microsoft.com/office/powerpoint/2010/main" val="290720296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1_Title slide graphic 2">
    <p:bg>
      <p:bgPr>
        <a:solidFill>
          <a:schemeClr val="accent1"/>
        </a:solidFill>
        <a:effectLst/>
      </p:bgPr>
    </p:bg>
    <p:spTree>
      <p:nvGrpSpPr>
        <p:cNvPr id="1" name=""/>
        <p:cNvGrpSpPr/>
        <p:nvPr/>
      </p:nvGrpSpPr>
      <p:grpSpPr>
        <a:xfrm>
          <a:off x="0" y="0"/>
          <a:ext cx="0" cy="0"/>
          <a:chOff x="0" y="0"/>
          <a:chExt cx="0" cy="0"/>
        </a:xfrm>
      </p:grpSpPr>
      <p:pic>
        <p:nvPicPr>
          <p:cNvPr id="5" name="Picture 4" descr="Image of 4 people within a circle grid, smiling and happy.">
            <a:extLst>
              <a:ext uri="{FF2B5EF4-FFF2-40B4-BE49-F238E27FC236}">
                <a16:creationId xmlns:a16="http://schemas.microsoft.com/office/drawing/2014/main" id="{ED255037-E488-7B01-DF56-70C28A0340B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535633" y="358279"/>
            <a:ext cx="4156291" cy="9562186"/>
          </a:xfrm>
          <a:prstGeom prst="rect">
            <a:avLst/>
          </a:prstGeom>
        </p:spPr>
      </p:pic>
      <p:sp>
        <p:nvSpPr>
          <p:cNvPr id="4" name="Text Placeholder 4">
            <a:extLst>
              <a:ext uri="{FF2B5EF4-FFF2-40B4-BE49-F238E27FC236}">
                <a16:creationId xmlns:a16="http://schemas.microsoft.com/office/drawing/2014/main" id="{F17848AC-25BA-A227-8951-28F27BCF5752}"/>
              </a:ext>
            </a:extLst>
          </p:cNvPr>
          <p:cNvSpPr>
            <a:spLocks noGrp="1"/>
          </p:cNvSpPr>
          <p:nvPr>
            <p:ph type="body" sz="quarter" idx="12" hasCustomPrompt="1"/>
          </p:nvPr>
        </p:nvSpPr>
        <p:spPr>
          <a:xfrm>
            <a:off x="371052" y="5811520"/>
            <a:ext cx="2654922" cy="215893"/>
          </a:xfrm>
          <a:noFill/>
        </p:spPr>
        <p:txBody>
          <a:bodyPr wrap="square" lIns="0" tIns="0" rIns="0" bIns="0">
            <a:spAutoFit/>
          </a:bodyPr>
          <a:lstStyle>
            <a:lvl1pPr marL="0" indent="0">
              <a:spcBef>
                <a:spcPts val="0"/>
              </a:spcBef>
              <a:buNone/>
              <a:defRPr sz="1403" b="0" i="0" spc="0" baseline="0">
                <a:solidFill>
                  <a:schemeClr val="bg1"/>
                </a:solidFill>
                <a:latin typeface="+mn-lt"/>
                <a:cs typeface="Segoe UI" panose="020B0502040204020203" pitchFamily="34" charset="0"/>
              </a:defRPr>
            </a:lvl1pPr>
          </a:lstStyle>
          <a:p>
            <a:pPr lvl="0"/>
            <a:r>
              <a:rPr lang="en-US"/>
              <a:t>Speaker name or subtitle</a:t>
            </a:r>
          </a:p>
        </p:txBody>
      </p:sp>
      <p:sp>
        <p:nvSpPr>
          <p:cNvPr id="9" name="Title 1">
            <a:extLst>
              <a:ext uri="{FF2B5EF4-FFF2-40B4-BE49-F238E27FC236}">
                <a16:creationId xmlns:a16="http://schemas.microsoft.com/office/drawing/2014/main" id="{0B043594-5EAE-05B4-0DB2-4B4F8D9592DF}"/>
              </a:ext>
            </a:extLst>
          </p:cNvPr>
          <p:cNvSpPr>
            <a:spLocks noGrp="1"/>
          </p:cNvSpPr>
          <p:nvPr>
            <p:ph type="title" hasCustomPrompt="1"/>
          </p:nvPr>
        </p:nvSpPr>
        <p:spPr>
          <a:xfrm>
            <a:off x="375018" y="4397691"/>
            <a:ext cx="2657028" cy="784830"/>
          </a:xfrm>
        </p:spPr>
        <p:txBody>
          <a:bodyPr wrap="square" anchor="b" anchorCtr="0">
            <a:spAutoFit/>
          </a:bodyPr>
          <a:lstStyle>
            <a:lvl1pPr>
              <a:defRPr sz="2550" b="1" i="0">
                <a:solidFill>
                  <a:schemeClr val="bg2"/>
                </a:solidFill>
                <a:latin typeface="+mj-lt"/>
                <a:cs typeface="Segoe UI Semibold" panose="020B0502040204020203" pitchFamily="34" charset="0"/>
              </a:defRPr>
            </a:lvl1pPr>
          </a:lstStyle>
          <a:p>
            <a:r>
              <a:rPr lang="en-US"/>
              <a:t>Event name or presentation title </a:t>
            </a:r>
          </a:p>
        </p:txBody>
      </p:sp>
      <p:pic>
        <p:nvPicPr>
          <p:cNvPr id="2" name="Picture 1" descr="Microsoft Teams Logo">
            <a:extLst>
              <a:ext uri="{FF2B5EF4-FFF2-40B4-BE49-F238E27FC236}">
                <a16:creationId xmlns:a16="http://schemas.microsoft.com/office/drawing/2014/main" id="{58B37DDA-DCDE-91D5-D81A-4AAAC5F1FE9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90000" y="447952"/>
            <a:ext cx="1695668" cy="1270827"/>
          </a:xfrm>
          <a:prstGeom prst="rect">
            <a:avLst/>
          </a:prstGeom>
        </p:spPr>
      </p:pic>
    </p:spTree>
    <p:extLst>
      <p:ext uri="{BB962C8B-B14F-4D97-AF65-F5344CB8AC3E}">
        <p14:creationId xmlns:p14="http://schemas.microsoft.com/office/powerpoint/2010/main" val="11766323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slide graphic 2">
    <p:bg>
      <p:bgRef idx="1001">
        <a:schemeClr val="bg1"/>
      </p:bgRef>
    </p:bg>
    <p:spTree>
      <p:nvGrpSpPr>
        <p:cNvPr id="1" name=""/>
        <p:cNvGrpSpPr/>
        <p:nvPr/>
      </p:nvGrpSpPr>
      <p:grpSpPr>
        <a:xfrm>
          <a:off x="0" y="0"/>
          <a:ext cx="0" cy="0"/>
          <a:chOff x="0" y="0"/>
          <a:chExt cx="0" cy="0"/>
        </a:xfrm>
      </p:grpSpPr>
      <p:pic>
        <p:nvPicPr>
          <p:cNvPr id="8" name="Picture 7" descr="A toy machine with emojis flying out of it&#10;&#10;Description automatically generated">
            <a:extLst>
              <a:ext uri="{FF2B5EF4-FFF2-40B4-BE49-F238E27FC236}">
                <a16:creationId xmlns:a16="http://schemas.microsoft.com/office/drawing/2014/main" id="{E83BF50A-EEC2-463A-6981-085BB197D19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1"/>
            <a:ext cx="7772400" cy="10085148"/>
          </a:xfrm>
          <a:prstGeom prst="rect">
            <a:avLst/>
          </a:prstGeom>
        </p:spPr>
      </p:pic>
      <p:pic>
        <p:nvPicPr>
          <p:cNvPr id="13" name="Picture 12" descr="Microsoft Teams Logo">
            <a:extLst>
              <a:ext uri="{FF2B5EF4-FFF2-40B4-BE49-F238E27FC236}">
                <a16:creationId xmlns:a16="http://schemas.microsoft.com/office/drawing/2014/main" id="{A23E166E-3E01-A243-A988-BEDF63ABC7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90000" y="447950"/>
            <a:ext cx="1695668" cy="1270827"/>
          </a:xfrm>
          <a:prstGeom prst="rect">
            <a:avLst/>
          </a:prstGeom>
        </p:spPr>
      </p:pic>
      <p:sp>
        <p:nvSpPr>
          <p:cNvPr id="4" name="Text Placeholder 4">
            <a:extLst>
              <a:ext uri="{FF2B5EF4-FFF2-40B4-BE49-F238E27FC236}">
                <a16:creationId xmlns:a16="http://schemas.microsoft.com/office/drawing/2014/main" id="{F17848AC-25BA-A227-8951-28F27BCF5752}"/>
              </a:ext>
            </a:extLst>
          </p:cNvPr>
          <p:cNvSpPr>
            <a:spLocks noGrp="1"/>
          </p:cNvSpPr>
          <p:nvPr>
            <p:ph type="body" sz="quarter" idx="12" hasCustomPrompt="1"/>
          </p:nvPr>
        </p:nvSpPr>
        <p:spPr>
          <a:xfrm>
            <a:off x="371052" y="5811520"/>
            <a:ext cx="2654922" cy="215893"/>
          </a:xfrm>
          <a:noFill/>
        </p:spPr>
        <p:txBody>
          <a:bodyPr wrap="square" lIns="0" tIns="0" rIns="0" bIns="0">
            <a:spAutoFit/>
          </a:bodyPr>
          <a:lstStyle>
            <a:lvl1pPr marL="0" indent="0">
              <a:spcBef>
                <a:spcPts val="0"/>
              </a:spcBef>
              <a:buNone/>
              <a:defRPr sz="1403" b="0" i="0" spc="0" baseline="0">
                <a:solidFill>
                  <a:schemeClr val="tx1"/>
                </a:solidFill>
                <a:latin typeface="+mn-lt"/>
                <a:cs typeface="Segoe UI" panose="020B0502040204020203" pitchFamily="34" charset="0"/>
              </a:defRPr>
            </a:lvl1pPr>
          </a:lstStyle>
          <a:p>
            <a:pPr lvl="0"/>
            <a:r>
              <a:rPr lang="en-US"/>
              <a:t>Speaker name or subtitle</a:t>
            </a:r>
          </a:p>
        </p:txBody>
      </p:sp>
      <p:sp>
        <p:nvSpPr>
          <p:cNvPr id="9" name="Title 1">
            <a:extLst>
              <a:ext uri="{FF2B5EF4-FFF2-40B4-BE49-F238E27FC236}">
                <a16:creationId xmlns:a16="http://schemas.microsoft.com/office/drawing/2014/main" id="{0B043594-5EAE-05B4-0DB2-4B4F8D9592DF}"/>
              </a:ext>
            </a:extLst>
          </p:cNvPr>
          <p:cNvSpPr>
            <a:spLocks noGrp="1"/>
          </p:cNvSpPr>
          <p:nvPr>
            <p:ph type="title" hasCustomPrompt="1"/>
          </p:nvPr>
        </p:nvSpPr>
        <p:spPr>
          <a:xfrm>
            <a:off x="375018" y="4397691"/>
            <a:ext cx="2657028" cy="784830"/>
          </a:xfrm>
        </p:spPr>
        <p:txBody>
          <a:bodyPr wrap="square" anchor="b" anchorCtr="0">
            <a:spAutoFit/>
          </a:bodyPr>
          <a:lstStyle>
            <a:lvl1pPr>
              <a:defRPr sz="2550" b="1" i="0">
                <a:solidFill>
                  <a:schemeClr val="tx1"/>
                </a:solidFill>
                <a:latin typeface="+mj-lt"/>
                <a:cs typeface="Segoe UI Semibold" panose="020B0502040204020203" pitchFamily="34" charset="0"/>
              </a:defRPr>
            </a:lvl1pPr>
          </a:lstStyle>
          <a:p>
            <a:r>
              <a:rPr lang="en-US"/>
              <a:t>Event name or presentation title </a:t>
            </a:r>
          </a:p>
        </p:txBody>
      </p:sp>
    </p:spTree>
    <p:extLst>
      <p:ext uri="{BB962C8B-B14F-4D97-AF65-F5344CB8AC3E}">
        <p14:creationId xmlns:p14="http://schemas.microsoft.com/office/powerpoint/2010/main" val="269932323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slide graphic">
    <p:bg>
      <p:bgPr>
        <a:solidFill>
          <a:srgbClr val="0E0B1A"/>
        </a:solidFill>
        <a:effectLst/>
      </p:bgPr>
    </p:bg>
    <p:spTree>
      <p:nvGrpSpPr>
        <p:cNvPr id="1" name=""/>
        <p:cNvGrpSpPr/>
        <p:nvPr/>
      </p:nvGrpSpPr>
      <p:grpSpPr>
        <a:xfrm>
          <a:off x="0" y="0"/>
          <a:ext cx="0" cy="0"/>
          <a:chOff x="0" y="0"/>
          <a:chExt cx="0" cy="0"/>
        </a:xfrm>
      </p:grpSpPr>
      <p:pic>
        <p:nvPicPr>
          <p:cNvPr id="6" name="Picture 5" descr="A computer screen with emojis&#10;&#10;Description automatically generated">
            <a:extLst>
              <a:ext uri="{FF2B5EF4-FFF2-40B4-BE49-F238E27FC236}">
                <a16:creationId xmlns:a16="http://schemas.microsoft.com/office/drawing/2014/main" id="{B609798E-F6F6-6FED-36D2-46DDBAC5293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506" y="-18305"/>
            <a:ext cx="7765894" cy="10076705"/>
          </a:xfrm>
          <a:prstGeom prst="rect">
            <a:avLst/>
          </a:prstGeom>
        </p:spPr>
      </p:pic>
      <p:sp>
        <p:nvSpPr>
          <p:cNvPr id="8" name="Title 1">
            <a:extLst>
              <a:ext uri="{FF2B5EF4-FFF2-40B4-BE49-F238E27FC236}">
                <a16:creationId xmlns:a16="http://schemas.microsoft.com/office/drawing/2014/main" id="{58D9A625-7B33-9448-97A1-99DEE908F45E}"/>
              </a:ext>
            </a:extLst>
          </p:cNvPr>
          <p:cNvSpPr>
            <a:spLocks noGrp="1"/>
          </p:cNvSpPr>
          <p:nvPr>
            <p:ph type="title" hasCustomPrompt="1"/>
          </p:nvPr>
        </p:nvSpPr>
        <p:spPr>
          <a:xfrm>
            <a:off x="375018" y="4397691"/>
            <a:ext cx="2657028" cy="784830"/>
          </a:xfrm>
        </p:spPr>
        <p:txBody>
          <a:bodyPr wrap="square" anchor="b" anchorCtr="0">
            <a:spAutoFit/>
          </a:bodyPr>
          <a:lstStyle>
            <a:lvl1pPr>
              <a:defRPr sz="2550" b="1" i="0">
                <a:solidFill>
                  <a:schemeClr val="tx1"/>
                </a:solidFill>
                <a:latin typeface="+mj-lt"/>
                <a:cs typeface="Segoe UI Semibold" panose="020B0502040204020203" pitchFamily="34" charset="0"/>
              </a:defRPr>
            </a:lvl1pPr>
          </a:lstStyle>
          <a:p>
            <a:r>
              <a:rPr lang="en-US"/>
              <a:t>Event name or presentation title </a:t>
            </a:r>
          </a:p>
        </p:txBody>
      </p:sp>
      <p:sp>
        <p:nvSpPr>
          <p:cNvPr id="9" name="Text Placeholder 4">
            <a:extLst>
              <a:ext uri="{FF2B5EF4-FFF2-40B4-BE49-F238E27FC236}">
                <a16:creationId xmlns:a16="http://schemas.microsoft.com/office/drawing/2014/main" id="{423DD525-2F3B-4A4E-B202-FF58FCA13450}"/>
              </a:ext>
            </a:extLst>
          </p:cNvPr>
          <p:cNvSpPr>
            <a:spLocks noGrp="1"/>
          </p:cNvSpPr>
          <p:nvPr>
            <p:ph type="body" sz="quarter" idx="12" hasCustomPrompt="1"/>
          </p:nvPr>
        </p:nvSpPr>
        <p:spPr>
          <a:xfrm>
            <a:off x="371052" y="5811520"/>
            <a:ext cx="2654922" cy="215893"/>
          </a:xfrm>
          <a:noFill/>
        </p:spPr>
        <p:txBody>
          <a:bodyPr wrap="square" lIns="0" tIns="0" rIns="0" bIns="0">
            <a:spAutoFit/>
          </a:bodyPr>
          <a:lstStyle>
            <a:lvl1pPr marL="0" indent="0">
              <a:spcBef>
                <a:spcPts val="0"/>
              </a:spcBef>
              <a:buNone/>
              <a:defRPr sz="1403" b="0" i="0" spc="0" baseline="0">
                <a:solidFill>
                  <a:schemeClr val="tx1"/>
                </a:solidFill>
                <a:latin typeface="+mn-lt"/>
                <a:cs typeface="Segoe UI" panose="020B0502040204020203" pitchFamily="34" charset="0"/>
              </a:defRPr>
            </a:lvl1pPr>
          </a:lstStyle>
          <a:p>
            <a:pPr lvl="0"/>
            <a:r>
              <a:rPr lang="en-US"/>
              <a:t>Speaker name or subtitle</a:t>
            </a:r>
          </a:p>
        </p:txBody>
      </p:sp>
      <p:pic>
        <p:nvPicPr>
          <p:cNvPr id="12" name="Picture 11" descr="Microsoft Teams Logo">
            <a:extLst>
              <a:ext uri="{FF2B5EF4-FFF2-40B4-BE49-F238E27FC236}">
                <a16:creationId xmlns:a16="http://schemas.microsoft.com/office/drawing/2014/main" id="{777E5B59-6876-A74A-8666-AA8EA0DD134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90000" y="447952"/>
            <a:ext cx="1695668" cy="1270827"/>
          </a:xfrm>
          <a:prstGeom prst="rect">
            <a:avLst/>
          </a:prstGeom>
        </p:spPr>
      </p:pic>
    </p:spTree>
    <p:extLst>
      <p:ext uri="{BB962C8B-B14F-4D97-AF65-F5344CB8AC3E}">
        <p14:creationId xmlns:p14="http://schemas.microsoft.com/office/powerpoint/2010/main" val="3704802076"/>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square photo_purple">
    <p:bg>
      <p:bgPr>
        <a:solidFill>
          <a:schemeClr val="accent4"/>
        </a:solidFill>
        <a:effectLst/>
      </p:bgPr>
    </p:bg>
    <p:spTree>
      <p:nvGrpSpPr>
        <p:cNvPr id="1" name=""/>
        <p:cNvGrpSpPr/>
        <p:nvPr/>
      </p:nvGrpSpPr>
      <p:grpSpPr>
        <a:xfrm>
          <a:off x="0" y="0"/>
          <a:ext cx="0" cy="0"/>
          <a:chOff x="0" y="0"/>
          <a:chExt cx="0" cy="0"/>
        </a:xfrm>
      </p:grpSpPr>
      <p:sp>
        <p:nvSpPr>
          <p:cNvPr id="4" name="Text Placeholder 4">
            <a:extLst>
              <a:ext uri="{FF2B5EF4-FFF2-40B4-BE49-F238E27FC236}">
                <a16:creationId xmlns:a16="http://schemas.microsoft.com/office/drawing/2014/main" id="{137FDC5B-95EE-316E-B9A5-79ED64FE8F3F}"/>
              </a:ext>
            </a:extLst>
          </p:cNvPr>
          <p:cNvSpPr>
            <a:spLocks noGrp="1"/>
          </p:cNvSpPr>
          <p:nvPr>
            <p:ph type="body" sz="quarter" idx="12" hasCustomPrompt="1"/>
          </p:nvPr>
        </p:nvSpPr>
        <p:spPr>
          <a:xfrm>
            <a:off x="371052" y="5811520"/>
            <a:ext cx="2654922" cy="215893"/>
          </a:xfrm>
          <a:noFill/>
        </p:spPr>
        <p:txBody>
          <a:bodyPr wrap="square" lIns="0" tIns="0" rIns="0" bIns="0">
            <a:spAutoFit/>
          </a:bodyPr>
          <a:lstStyle>
            <a:lvl1pPr marL="0" indent="0">
              <a:spcBef>
                <a:spcPts val="0"/>
              </a:spcBef>
              <a:buNone/>
              <a:defRPr sz="1403" b="0" i="0" spc="0" baseline="0">
                <a:solidFill>
                  <a:schemeClr val="bg1"/>
                </a:solidFill>
                <a:latin typeface="+mn-lt"/>
                <a:cs typeface="Segoe UI" panose="020B0502040204020203" pitchFamily="34" charset="0"/>
              </a:defRPr>
            </a:lvl1pPr>
          </a:lstStyle>
          <a:p>
            <a:pPr lvl="0"/>
            <a:r>
              <a:rPr lang="en-US"/>
              <a:t>Speaker name or subtitle</a:t>
            </a:r>
          </a:p>
        </p:txBody>
      </p:sp>
      <p:sp>
        <p:nvSpPr>
          <p:cNvPr id="7" name="Title 1">
            <a:extLst>
              <a:ext uri="{FF2B5EF4-FFF2-40B4-BE49-F238E27FC236}">
                <a16:creationId xmlns:a16="http://schemas.microsoft.com/office/drawing/2014/main" id="{F95432C5-2EBB-5E7F-F93F-8A3AFDF886FD}"/>
              </a:ext>
            </a:extLst>
          </p:cNvPr>
          <p:cNvSpPr>
            <a:spLocks noGrp="1"/>
          </p:cNvSpPr>
          <p:nvPr>
            <p:ph type="title" hasCustomPrompt="1"/>
          </p:nvPr>
        </p:nvSpPr>
        <p:spPr>
          <a:xfrm>
            <a:off x="375018" y="4397691"/>
            <a:ext cx="2657028" cy="784830"/>
          </a:xfrm>
        </p:spPr>
        <p:txBody>
          <a:bodyPr wrap="square" anchor="b" anchorCtr="0">
            <a:spAutoFit/>
          </a:bodyPr>
          <a:lstStyle>
            <a:lvl1pPr>
              <a:defRPr sz="2550" b="1" i="0">
                <a:solidFill>
                  <a:srgbClr val="C03BC4"/>
                </a:solidFill>
                <a:latin typeface="+mj-lt"/>
                <a:cs typeface="Segoe UI Semibold" panose="020B0502040204020203" pitchFamily="34" charset="0"/>
              </a:defRPr>
            </a:lvl1pPr>
          </a:lstStyle>
          <a:p>
            <a:r>
              <a:rPr lang="en-US"/>
              <a:t>Event name or presentation title </a:t>
            </a:r>
          </a:p>
        </p:txBody>
      </p:sp>
      <p:pic>
        <p:nvPicPr>
          <p:cNvPr id="2" name="Picture 1" descr="Microsoft Teams Logo">
            <a:extLst>
              <a:ext uri="{FF2B5EF4-FFF2-40B4-BE49-F238E27FC236}">
                <a16:creationId xmlns:a16="http://schemas.microsoft.com/office/drawing/2014/main" id="{231AD60C-6836-B7B6-23F9-D3B8E7B362E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0000" y="447950"/>
            <a:ext cx="1695668" cy="1270827"/>
          </a:xfrm>
          <a:prstGeom prst="rect">
            <a:avLst/>
          </a:prstGeom>
        </p:spPr>
      </p:pic>
      <p:sp>
        <p:nvSpPr>
          <p:cNvPr id="5" name="Picture Placeholder 5" descr="This photo is a 'placeholder' only. Drag or drop your photo here, or click and tap the center to insert a photo.">
            <a:extLst>
              <a:ext uri="{FF2B5EF4-FFF2-40B4-BE49-F238E27FC236}">
                <a16:creationId xmlns:a16="http://schemas.microsoft.com/office/drawing/2014/main" id="{9DB5E255-9A2F-DFEA-B90C-F798EC392F9B}"/>
              </a:ext>
            </a:extLst>
          </p:cNvPr>
          <p:cNvSpPr>
            <a:spLocks noGrp="1"/>
          </p:cNvSpPr>
          <p:nvPr>
            <p:ph type="pic" sz="quarter" idx="11" hasCustomPrompt="1"/>
          </p:nvPr>
        </p:nvSpPr>
        <p:spPr>
          <a:xfrm>
            <a:off x="3886200" y="0"/>
            <a:ext cx="3886200" cy="10058400"/>
          </a:xfrm>
          <a:blipFill dpi="0" rotWithShape="1">
            <a:blip r:embed="rId3">
              <a:extLst>
                <a:ext uri="{28A0092B-C50C-407E-A947-70E740481C1C}">
                  <a14:useLocalDpi xmlns:a14="http://schemas.microsoft.com/office/drawing/2010/main"/>
                </a:ext>
              </a:extLst>
            </a:blip>
            <a:srcRect/>
            <a:stretch>
              <a:fillRect l="-4929" r="-7571"/>
            </a:stretch>
          </a:blipFill>
        </p:spPr>
        <p:txBody>
          <a:bodyPr lIns="0" bIns="1280160" anchor="ctr" anchorCtr="1">
            <a:noAutofit/>
          </a:bodyPr>
          <a:lstStyle>
            <a:lvl1pPr marL="0" indent="0" algn="ctr">
              <a:lnSpc>
                <a:spcPct val="100000"/>
              </a:lnSpc>
              <a:buFontTx/>
              <a:buNone/>
              <a:defRPr sz="765" b="0" i="0">
                <a:solidFill>
                  <a:schemeClr val="accent4"/>
                </a:solidFill>
                <a:latin typeface="Segoe UI" panose="020B0502040204020203" pitchFamily="34" charset="0"/>
                <a:cs typeface="Segoe UI" panose="020B0502040204020203" pitchFamily="34" charset="0"/>
              </a:defRPr>
            </a:lvl1pPr>
          </a:lstStyle>
          <a:p>
            <a:r>
              <a:rPr lang="en-US"/>
              <a:t>Drag &amp; drop your photo here</a:t>
            </a:r>
            <a:br>
              <a:rPr lang="en-US"/>
            </a:br>
            <a:r>
              <a:rPr lang="en-US"/>
              <a:t>or click or tap icon below to insert</a:t>
            </a:r>
          </a:p>
        </p:txBody>
      </p:sp>
    </p:spTree>
    <p:extLst>
      <p:ext uri="{BB962C8B-B14F-4D97-AF65-F5344CB8AC3E}">
        <p14:creationId xmlns:p14="http://schemas.microsoft.com/office/powerpoint/2010/main" val="44701835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square photo 2">
    <p:bg>
      <p:bgPr>
        <a:solidFill>
          <a:schemeClr val="accent4"/>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485829A-157F-7CF1-48E1-90C475649A83}"/>
              </a:ext>
              <a:ext uri="{C183D7F6-B498-43B3-948B-1728B52AA6E4}">
                <adec:decorative xmlns:adec="http://schemas.microsoft.com/office/drawing/2017/decorative" val="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11198" t="16587" b="14807"/>
          <a:stretch/>
        </p:blipFill>
        <p:spPr>
          <a:xfrm>
            <a:off x="3123079" y="0"/>
            <a:ext cx="4303814" cy="10058400"/>
          </a:xfrm>
          <a:prstGeom prst="rect">
            <a:avLst/>
          </a:prstGeom>
        </p:spPr>
      </p:pic>
      <p:sp>
        <p:nvSpPr>
          <p:cNvPr id="7" name="Text Placeholder 4">
            <a:extLst>
              <a:ext uri="{FF2B5EF4-FFF2-40B4-BE49-F238E27FC236}">
                <a16:creationId xmlns:a16="http://schemas.microsoft.com/office/drawing/2014/main" id="{EA953CF4-10F8-CADE-4915-A160EFB7736D}"/>
              </a:ext>
            </a:extLst>
          </p:cNvPr>
          <p:cNvSpPr>
            <a:spLocks noGrp="1"/>
          </p:cNvSpPr>
          <p:nvPr>
            <p:ph type="body" sz="quarter" idx="12" hasCustomPrompt="1"/>
          </p:nvPr>
        </p:nvSpPr>
        <p:spPr>
          <a:xfrm>
            <a:off x="371052" y="5811520"/>
            <a:ext cx="2654922" cy="215893"/>
          </a:xfrm>
          <a:noFill/>
        </p:spPr>
        <p:txBody>
          <a:bodyPr wrap="square" lIns="0" tIns="0" rIns="0" bIns="0">
            <a:spAutoFit/>
          </a:bodyPr>
          <a:lstStyle>
            <a:lvl1pPr marL="0" indent="0">
              <a:spcBef>
                <a:spcPts val="0"/>
              </a:spcBef>
              <a:buNone/>
              <a:defRPr sz="1403" b="0" i="0" spc="0" baseline="0">
                <a:solidFill>
                  <a:schemeClr val="accent1"/>
                </a:solidFill>
                <a:latin typeface="+mn-lt"/>
                <a:cs typeface="Segoe UI" panose="020B0502040204020203" pitchFamily="34" charset="0"/>
              </a:defRPr>
            </a:lvl1pPr>
          </a:lstStyle>
          <a:p>
            <a:pPr lvl="0"/>
            <a:r>
              <a:rPr lang="en-US"/>
              <a:t>Speaker name or subtitle</a:t>
            </a:r>
          </a:p>
        </p:txBody>
      </p:sp>
      <p:sp>
        <p:nvSpPr>
          <p:cNvPr id="8" name="Title 1">
            <a:extLst>
              <a:ext uri="{FF2B5EF4-FFF2-40B4-BE49-F238E27FC236}">
                <a16:creationId xmlns:a16="http://schemas.microsoft.com/office/drawing/2014/main" id="{C87EBA45-DDFA-7FE4-A32F-48509FB586BD}"/>
              </a:ext>
            </a:extLst>
          </p:cNvPr>
          <p:cNvSpPr>
            <a:spLocks noGrp="1"/>
          </p:cNvSpPr>
          <p:nvPr>
            <p:ph type="title" hasCustomPrompt="1"/>
          </p:nvPr>
        </p:nvSpPr>
        <p:spPr>
          <a:xfrm>
            <a:off x="375018" y="4397691"/>
            <a:ext cx="2657028" cy="784830"/>
          </a:xfrm>
        </p:spPr>
        <p:txBody>
          <a:bodyPr wrap="square" anchor="b" anchorCtr="0">
            <a:spAutoFit/>
          </a:bodyPr>
          <a:lstStyle>
            <a:lvl1pPr>
              <a:defRPr sz="2550" b="1" i="0">
                <a:solidFill>
                  <a:schemeClr val="tx1"/>
                </a:solidFill>
                <a:latin typeface="+mj-lt"/>
                <a:cs typeface="Segoe UI Semibold" panose="020B0502040204020203" pitchFamily="34" charset="0"/>
              </a:defRPr>
            </a:lvl1pPr>
          </a:lstStyle>
          <a:p>
            <a:r>
              <a:rPr lang="en-US"/>
              <a:t>Event name or presentation title </a:t>
            </a:r>
          </a:p>
        </p:txBody>
      </p:sp>
      <p:pic>
        <p:nvPicPr>
          <p:cNvPr id="6" name="Picture 5" descr="Microsoft Teams Logo">
            <a:extLst>
              <a:ext uri="{FF2B5EF4-FFF2-40B4-BE49-F238E27FC236}">
                <a16:creationId xmlns:a16="http://schemas.microsoft.com/office/drawing/2014/main" id="{875582F2-DFDD-4CC4-AC2E-BA5BF1E4CAB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90000" y="447950"/>
            <a:ext cx="1695668" cy="1270827"/>
          </a:xfrm>
          <a:prstGeom prst="rect">
            <a:avLst/>
          </a:prstGeom>
        </p:spPr>
      </p:pic>
    </p:spTree>
    <p:extLst>
      <p:ext uri="{BB962C8B-B14F-4D97-AF65-F5344CB8AC3E}">
        <p14:creationId xmlns:p14="http://schemas.microsoft.com/office/powerpoint/2010/main" val="1491038892"/>
      </p:ext>
    </p:extLst>
  </p:cSld>
  <p:clrMapOvr>
    <a:masterClrMapping/>
  </p:clrMapOvr>
  <p:transition>
    <p:fade/>
  </p:transition>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accent1"/>
        </a:solidFill>
        <a:effectLst/>
      </p:bgPr>
    </p:bg>
    <p:spTree>
      <p:nvGrpSpPr>
        <p:cNvPr id="1" name=""/>
        <p:cNvGrpSpPr/>
        <p:nvPr/>
      </p:nvGrpSpPr>
      <p:grpSpPr>
        <a:xfrm>
          <a:off x="0" y="0"/>
          <a:ext cx="0" cy="0"/>
          <a:chOff x="0" y="0"/>
          <a:chExt cx="0" cy="0"/>
        </a:xfrm>
      </p:grpSpPr>
      <p:sp>
        <p:nvSpPr>
          <p:cNvPr id="5" name="Text Placeholder 4"/>
          <p:cNvSpPr>
            <a:spLocks noGrp="1"/>
          </p:cNvSpPr>
          <p:nvPr>
            <p:ph type="body" sz="quarter" idx="12" hasCustomPrompt="1"/>
          </p:nvPr>
        </p:nvSpPr>
        <p:spPr>
          <a:xfrm>
            <a:off x="372428" y="5811520"/>
            <a:ext cx="5829300" cy="215893"/>
          </a:xfrm>
          <a:noFill/>
        </p:spPr>
        <p:txBody>
          <a:bodyPr wrap="square" lIns="0" tIns="0" rIns="0" bIns="0">
            <a:spAutoFit/>
          </a:bodyPr>
          <a:lstStyle>
            <a:lvl1pPr marL="0" indent="0">
              <a:spcBef>
                <a:spcPts val="0"/>
              </a:spcBef>
              <a:buNone/>
              <a:defRPr sz="1403" b="0" i="0" spc="0" baseline="0">
                <a:solidFill>
                  <a:schemeClr val="tx1"/>
                </a:solidFill>
                <a:latin typeface="+mn-lt"/>
                <a:cs typeface="Segoe UI" panose="020B0502040204020203" pitchFamily="34" charset="0"/>
              </a:defRPr>
            </a:lvl1pPr>
          </a:lstStyle>
          <a:p>
            <a:pPr lvl="0"/>
            <a:r>
              <a:rPr lang="en-US"/>
              <a:t>Speaker name or subtitle text</a:t>
            </a:r>
          </a:p>
        </p:txBody>
      </p:sp>
      <p:sp>
        <p:nvSpPr>
          <p:cNvPr id="9" name="Title 1"/>
          <p:cNvSpPr>
            <a:spLocks noGrp="1"/>
          </p:cNvSpPr>
          <p:nvPr>
            <p:ph type="title" hasCustomPrompt="1"/>
          </p:nvPr>
        </p:nvSpPr>
        <p:spPr>
          <a:xfrm>
            <a:off x="372428" y="4829697"/>
            <a:ext cx="5829300" cy="353174"/>
          </a:xfrm>
          <a:noFill/>
        </p:spPr>
        <p:txBody>
          <a:bodyPr lIns="0" tIns="0" rIns="0" bIns="0" anchor="b" anchorCtr="0">
            <a:spAutoFit/>
          </a:bodyPr>
          <a:lstStyle>
            <a:lvl1pPr>
              <a:defRPr sz="2295" b="1" i="0" spc="-32" baseline="0">
                <a:solidFill>
                  <a:schemeClr val="tx1"/>
                </a:solidFill>
                <a:latin typeface="+mj-lt"/>
                <a:cs typeface="Segoe UI Semibold" panose="020B0502040204020203" pitchFamily="34" charset="0"/>
              </a:defRPr>
            </a:lvl1pPr>
          </a:lstStyle>
          <a:p>
            <a:r>
              <a:rPr lang="en-US"/>
              <a:t>Event name or presentation title </a:t>
            </a:r>
          </a:p>
        </p:txBody>
      </p:sp>
      <p:pic>
        <p:nvPicPr>
          <p:cNvPr id="7" name="Picture 6" descr="Microsoft Teams Logo">
            <a:extLst>
              <a:ext uri="{FF2B5EF4-FFF2-40B4-BE49-F238E27FC236}">
                <a16:creationId xmlns:a16="http://schemas.microsoft.com/office/drawing/2014/main" id="{5567DD40-CB92-4D5A-9AA9-9409080A9E5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0000" y="447952"/>
            <a:ext cx="1695668" cy="1270827"/>
          </a:xfrm>
          <a:prstGeom prst="rect">
            <a:avLst/>
          </a:prstGeom>
        </p:spPr>
      </p:pic>
    </p:spTree>
    <p:extLst>
      <p:ext uri="{BB962C8B-B14F-4D97-AF65-F5344CB8AC3E}">
        <p14:creationId xmlns:p14="http://schemas.microsoft.com/office/powerpoint/2010/main" val="842901994"/>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Slide 2">
    <p:bg>
      <p:bgPr>
        <a:solidFill>
          <a:schemeClr val="accent4"/>
        </a:solidFill>
        <a:effectLst/>
      </p:bgPr>
    </p:bg>
    <p:spTree>
      <p:nvGrpSpPr>
        <p:cNvPr id="1" name=""/>
        <p:cNvGrpSpPr/>
        <p:nvPr/>
      </p:nvGrpSpPr>
      <p:grpSpPr>
        <a:xfrm>
          <a:off x="0" y="0"/>
          <a:ext cx="0" cy="0"/>
          <a:chOff x="0" y="0"/>
          <a:chExt cx="0" cy="0"/>
        </a:xfrm>
      </p:grpSpPr>
      <p:sp>
        <p:nvSpPr>
          <p:cNvPr id="5" name="Text Placeholder 4"/>
          <p:cNvSpPr>
            <a:spLocks noGrp="1"/>
          </p:cNvSpPr>
          <p:nvPr>
            <p:ph type="body" sz="quarter" idx="12" hasCustomPrompt="1"/>
          </p:nvPr>
        </p:nvSpPr>
        <p:spPr>
          <a:xfrm>
            <a:off x="372428" y="5811520"/>
            <a:ext cx="5829300" cy="215893"/>
          </a:xfrm>
          <a:noFill/>
        </p:spPr>
        <p:txBody>
          <a:bodyPr wrap="square" lIns="0" tIns="0" rIns="0" bIns="0">
            <a:spAutoFit/>
          </a:bodyPr>
          <a:lstStyle>
            <a:lvl1pPr marL="0" indent="0">
              <a:spcBef>
                <a:spcPts val="0"/>
              </a:spcBef>
              <a:buNone/>
              <a:defRPr sz="1403" b="0" i="0" spc="0" baseline="0">
                <a:solidFill>
                  <a:schemeClr val="tx1"/>
                </a:solidFill>
                <a:latin typeface="+mn-lt"/>
                <a:cs typeface="Segoe UI" panose="020B0502040204020203" pitchFamily="34" charset="0"/>
              </a:defRPr>
            </a:lvl1pPr>
          </a:lstStyle>
          <a:p>
            <a:pPr lvl="0"/>
            <a:r>
              <a:rPr lang="en-US"/>
              <a:t>Speaker name or subtitle text</a:t>
            </a:r>
          </a:p>
        </p:txBody>
      </p:sp>
      <p:sp>
        <p:nvSpPr>
          <p:cNvPr id="9" name="Title 1"/>
          <p:cNvSpPr>
            <a:spLocks noGrp="1"/>
          </p:cNvSpPr>
          <p:nvPr>
            <p:ph type="title" hasCustomPrompt="1"/>
          </p:nvPr>
        </p:nvSpPr>
        <p:spPr>
          <a:xfrm>
            <a:off x="372428" y="4829697"/>
            <a:ext cx="5829300" cy="353174"/>
          </a:xfrm>
          <a:noFill/>
        </p:spPr>
        <p:txBody>
          <a:bodyPr lIns="0" tIns="0" rIns="0" bIns="0" anchor="b" anchorCtr="0">
            <a:spAutoFit/>
          </a:bodyPr>
          <a:lstStyle>
            <a:lvl1pPr>
              <a:defRPr sz="2295" b="1" i="0" spc="-32" baseline="0">
                <a:solidFill>
                  <a:schemeClr val="accent1"/>
                </a:solidFill>
                <a:latin typeface="+mj-lt"/>
                <a:cs typeface="Segoe UI Semibold" panose="020B0502040204020203" pitchFamily="34" charset="0"/>
              </a:defRPr>
            </a:lvl1pPr>
          </a:lstStyle>
          <a:p>
            <a:r>
              <a:rPr lang="en-US"/>
              <a:t>Event name or presentation title </a:t>
            </a:r>
          </a:p>
        </p:txBody>
      </p:sp>
      <p:pic>
        <p:nvPicPr>
          <p:cNvPr id="2" name="Picture 1">
            <a:extLst>
              <a:ext uri="{FF2B5EF4-FFF2-40B4-BE49-F238E27FC236}">
                <a16:creationId xmlns:a16="http://schemas.microsoft.com/office/drawing/2014/main" id="{E7A1AD16-5C7F-243A-F6CA-54E1969BFD67}"/>
              </a:ext>
              <a:ext uri="{C183D7F6-B498-43B3-948B-1728B52AA6E4}">
                <adec:decorative xmlns:adec="http://schemas.microsoft.com/office/drawing/2017/decorative" val="1"/>
              </a:ext>
            </a:extLst>
          </p:cNvPr>
          <p:cNvPicPr>
            <a:picLocks noChangeAspect="1"/>
          </p:cNvPicPr>
          <p:nvPr/>
        </p:nvPicPr>
        <p:blipFill rotWithShape="1">
          <a:blip r:embed="rId2">
            <a:alphaModFix amt="20000"/>
            <a:extLst>
              <a:ext uri="{BEBA8EAE-BF5A-486C-A8C5-ECC9F3942E4B}">
                <a14:imgProps xmlns:a14="http://schemas.microsoft.com/office/drawing/2010/main">
                  <a14:imgLayer r:embed="rId3">
                    <a14:imgEffect>
                      <a14:saturation sat="0"/>
                    </a14:imgEffect>
                  </a14:imgLayer>
                </a14:imgProps>
              </a:ext>
            </a:extLst>
          </a:blip>
          <a:srcRect l="439" t="6699" r="642" b="19116"/>
          <a:stretch/>
        </p:blipFill>
        <p:spPr>
          <a:xfrm>
            <a:off x="1" y="1"/>
            <a:ext cx="7772400" cy="10058401"/>
          </a:xfrm>
          <a:prstGeom prst="rect">
            <a:avLst/>
          </a:prstGeom>
        </p:spPr>
      </p:pic>
      <p:pic>
        <p:nvPicPr>
          <p:cNvPr id="6" name="Picture 5" descr="Microsoft Teams Logo">
            <a:extLst>
              <a:ext uri="{FF2B5EF4-FFF2-40B4-BE49-F238E27FC236}">
                <a16:creationId xmlns:a16="http://schemas.microsoft.com/office/drawing/2014/main" id="{EFFF51FB-E117-42D5-B29F-49F07B33065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90000" y="447950"/>
            <a:ext cx="1695668" cy="1270827"/>
          </a:xfrm>
          <a:prstGeom prst="rect">
            <a:avLst/>
          </a:prstGeom>
        </p:spPr>
      </p:pic>
    </p:spTree>
    <p:extLst>
      <p:ext uri="{BB962C8B-B14F-4D97-AF65-F5344CB8AC3E}">
        <p14:creationId xmlns:p14="http://schemas.microsoft.com/office/powerpoint/2010/main" val="389923365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_Title Slide 2">
    <p:bg>
      <p:bgPr>
        <a:solidFill>
          <a:schemeClr val="accent4"/>
        </a:solidFill>
        <a:effectLst/>
      </p:bgPr>
    </p:bg>
    <p:spTree>
      <p:nvGrpSpPr>
        <p:cNvPr id="1" name=""/>
        <p:cNvGrpSpPr/>
        <p:nvPr/>
      </p:nvGrpSpPr>
      <p:grpSpPr>
        <a:xfrm>
          <a:off x="0" y="0"/>
          <a:ext cx="0" cy="0"/>
          <a:chOff x="0" y="0"/>
          <a:chExt cx="0" cy="0"/>
        </a:xfrm>
      </p:grpSpPr>
      <p:pic>
        <p:nvPicPr>
          <p:cNvPr id="3" name="Picture 2" descr="A white surface with wavy lines&#10;&#10;Description automatically generated">
            <a:extLst>
              <a:ext uri="{FF2B5EF4-FFF2-40B4-BE49-F238E27FC236}">
                <a16:creationId xmlns:a16="http://schemas.microsoft.com/office/drawing/2014/main" id="{B192421A-06EC-4030-4087-57D4031075DE}"/>
              </a:ext>
            </a:extLst>
          </p:cNvPr>
          <p:cNvPicPr>
            <a:picLocks noChangeAspect="1"/>
          </p:cNvPicPr>
          <p:nvPr/>
        </p:nvPicPr>
        <p:blipFill rotWithShape="1">
          <a:blip r:embed="rId2"/>
          <a:srcRect r="775" b="16279"/>
          <a:stretch/>
        </p:blipFill>
        <p:spPr>
          <a:xfrm>
            <a:off x="1" y="1"/>
            <a:ext cx="7772400" cy="10058401"/>
          </a:xfrm>
          <a:prstGeom prst="rect">
            <a:avLst/>
          </a:prstGeom>
        </p:spPr>
      </p:pic>
      <p:sp>
        <p:nvSpPr>
          <p:cNvPr id="4" name="Rectangle 3">
            <a:extLst>
              <a:ext uri="{FF2B5EF4-FFF2-40B4-BE49-F238E27FC236}">
                <a16:creationId xmlns:a16="http://schemas.microsoft.com/office/drawing/2014/main" id="{4952E7AE-D109-7181-38A9-DBF7E9B276A4}"/>
              </a:ext>
            </a:extLst>
          </p:cNvPr>
          <p:cNvSpPr>
            <a:spLocks/>
          </p:cNvSpPr>
          <p:nvPr/>
        </p:nvSpPr>
        <p:spPr bwMode="auto">
          <a:xfrm>
            <a:off x="0" y="0"/>
            <a:ext cx="7772400" cy="10058400"/>
          </a:xfrm>
          <a:prstGeom prst="rect">
            <a:avLst/>
          </a:prstGeom>
          <a:gradFill flip="none" rotWithShape="1">
            <a:gsLst>
              <a:gs pos="40000">
                <a:srgbClr val="FFF8F3">
                  <a:alpha val="74000"/>
                </a:srgbClr>
              </a:gs>
              <a:gs pos="82000">
                <a:srgbClr val="FFF8F3">
                  <a:alpha val="91000"/>
                </a:srgbClr>
              </a:gs>
            </a:gsLst>
            <a:lin ang="108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IN" sz="1275" err="1">
              <a:solidFill>
                <a:srgbClr val="FFFFFF"/>
              </a:solidFill>
              <a:ea typeface="Segoe UI" pitchFamily="34" charset="0"/>
              <a:cs typeface="Segoe UI" pitchFamily="34" charset="0"/>
            </a:endParaRPr>
          </a:p>
        </p:txBody>
      </p:sp>
      <p:sp>
        <p:nvSpPr>
          <p:cNvPr id="5" name="Text Placeholder 4"/>
          <p:cNvSpPr>
            <a:spLocks noGrp="1"/>
          </p:cNvSpPr>
          <p:nvPr>
            <p:ph type="body" sz="quarter" idx="12" hasCustomPrompt="1"/>
          </p:nvPr>
        </p:nvSpPr>
        <p:spPr>
          <a:xfrm>
            <a:off x="372428" y="5811520"/>
            <a:ext cx="5829300" cy="215893"/>
          </a:xfrm>
          <a:noFill/>
        </p:spPr>
        <p:txBody>
          <a:bodyPr wrap="square" lIns="0" tIns="0" rIns="0" bIns="0">
            <a:spAutoFit/>
          </a:bodyPr>
          <a:lstStyle>
            <a:lvl1pPr marL="0" indent="0">
              <a:spcBef>
                <a:spcPts val="0"/>
              </a:spcBef>
              <a:buNone/>
              <a:defRPr sz="1403" b="0" i="0" spc="0" baseline="0">
                <a:solidFill>
                  <a:schemeClr val="tx1"/>
                </a:solidFill>
                <a:latin typeface="+mn-lt"/>
                <a:cs typeface="Segoe UI" panose="020B0502040204020203" pitchFamily="34" charset="0"/>
              </a:defRPr>
            </a:lvl1pPr>
          </a:lstStyle>
          <a:p>
            <a:pPr lvl="0"/>
            <a:r>
              <a:rPr lang="en-US"/>
              <a:t>Speaker name or subtitle text</a:t>
            </a:r>
          </a:p>
        </p:txBody>
      </p:sp>
      <p:sp>
        <p:nvSpPr>
          <p:cNvPr id="9" name="Title 1"/>
          <p:cNvSpPr>
            <a:spLocks noGrp="1"/>
          </p:cNvSpPr>
          <p:nvPr>
            <p:ph type="title" hasCustomPrompt="1"/>
          </p:nvPr>
        </p:nvSpPr>
        <p:spPr>
          <a:xfrm>
            <a:off x="372428" y="4829697"/>
            <a:ext cx="5829300" cy="353174"/>
          </a:xfrm>
          <a:noFill/>
        </p:spPr>
        <p:txBody>
          <a:bodyPr lIns="0" tIns="0" rIns="0" bIns="0" anchor="b" anchorCtr="0">
            <a:spAutoFit/>
          </a:bodyPr>
          <a:lstStyle>
            <a:lvl1pPr>
              <a:defRPr sz="2295" b="1" i="0" spc="-32" baseline="0">
                <a:solidFill>
                  <a:schemeClr val="accent1"/>
                </a:solidFill>
                <a:latin typeface="+mj-lt"/>
                <a:cs typeface="Segoe UI Semibold" panose="020B0502040204020203" pitchFamily="34" charset="0"/>
              </a:defRPr>
            </a:lvl1pPr>
          </a:lstStyle>
          <a:p>
            <a:r>
              <a:rPr lang="en-US"/>
              <a:t>Event name or presentation title </a:t>
            </a:r>
          </a:p>
        </p:txBody>
      </p:sp>
      <p:pic>
        <p:nvPicPr>
          <p:cNvPr id="6" name="Picture 5" descr="Microsoft Teams Logo">
            <a:extLst>
              <a:ext uri="{FF2B5EF4-FFF2-40B4-BE49-F238E27FC236}">
                <a16:creationId xmlns:a16="http://schemas.microsoft.com/office/drawing/2014/main" id="{EFFF51FB-E117-42D5-B29F-49F07B33065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90000" y="447950"/>
            <a:ext cx="1695668" cy="1270827"/>
          </a:xfrm>
          <a:prstGeom prst="rect">
            <a:avLst/>
          </a:prstGeom>
        </p:spPr>
      </p:pic>
    </p:spTree>
    <p:extLst>
      <p:ext uri="{BB962C8B-B14F-4D97-AF65-F5344CB8AC3E}">
        <p14:creationId xmlns:p14="http://schemas.microsoft.com/office/powerpoint/2010/main" val="352808983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2">
    <p:bg>
      <p:bgPr>
        <a:solidFill>
          <a:schemeClr val="accent4"/>
        </a:solidFill>
        <a:effectLst/>
      </p:bgPr>
    </p:bg>
    <p:spTree>
      <p:nvGrpSpPr>
        <p:cNvPr id="1" name=""/>
        <p:cNvGrpSpPr/>
        <p:nvPr/>
      </p:nvGrpSpPr>
      <p:grpSpPr>
        <a:xfrm>
          <a:off x="0" y="0"/>
          <a:ext cx="0" cy="0"/>
          <a:chOff x="0" y="0"/>
          <a:chExt cx="0" cy="0"/>
        </a:xfrm>
      </p:grpSpPr>
      <p:sp>
        <p:nvSpPr>
          <p:cNvPr id="21" name="Text Placeholder 9">
            <a:extLst>
              <a:ext uri="{FF2B5EF4-FFF2-40B4-BE49-F238E27FC236}">
                <a16:creationId xmlns:a16="http://schemas.microsoft.com/office/drawing/2014/main" id="{169B9E47-D4A7-8F4B-933F-AECD3FED40FA}"/>
              </a:ext>
            </a:extLst>
          </p:cNvPr>
          <p:cNvSpPr>
            <a:spLocks noGrp="1"/>
          </p:cNvSpPr>
          <p:nvPr>
            <p:ph type="body" sz="quarter" idx="21"/>
          </p:nvPr>
        </p:nvSpPr>
        <p:spPr>
          <a:xfrm>
            <a:off x="5784123" y="3673101"/>
            <a:ext cx="1614190" cy="1059906"/>
          </a:xfrm>
        </p:spPr>
        <p:txBody>
          <a:bodyPr wrap="square">
            <a:spAutoFit/>
          </a:bodyPr>
          <a:lstStyle>
            <a:lvl1pPr marL="90071" indent="-90071">
              <a:defRPr lang="en-US" sz="1148" b="0" i="0" dirty="0">
                <a:solidFill>
                  <a:schemeClr val="tx1"/>
                </a:solidFill>
                <a:latin typeface="+mn-lt"/>
                <a:cs typeface="Segoe UI" panose="020B0502040204020203" pitchFamily="34" charset="0"/>
              </a:defRPr>
            </a:lvl1pPr>
            <a:lvl2pPr marL="182166" indent="-79951">
              <a:defRPr lang="en-US" sz="1020" b="0" i="0" dirty="0">
                <a:solidFill>
                  <a:schemeClr val="tx1"/>
                </a:solidFill>
                <a:latin typeface="+mn-lt"/>
                <a:cs typeface="Segoe UI" panose="020B0502040204020203" pitchFamily="34" charset="0"/>
              </a:defRPr>
            </a:lvl2pPr>
            <a:lvl3pPr marL="279321" indent="-85011">
              <a:defRPr lang="en-US" b="0" i="0" dirty="0">
                <a:solidFill>
                  <a:schemeClr val="tx1"/>
                </a:solidFill>
                <a:latin typeface="+mn-lt"/>
                <a:cs typeface="Segoe UI" panose="020B0502040204020203" pitchFamily="34" charset="0"/>
              </a:defRPr>
            </a:lvl3pPr>
            <a:lvl4pPr marL="361295" indent="-72866">
              <a:defRPr lang="en-US" b="0" i="0" dirty="0">
                <a:solidFill>
                  <a:schemeClr val="tx1"/>
                </a:solidFill>
                <a:latin typeface="+mn-lt"/>
                <a:cs typeface="Segoe UI" panose="020B0502040204020203" pitchFamily="34" charset="0"/>
              </a:defRPr>
            </a:lvl4pPr>
            <a:lvl5pPr marL="437198" indent="-69830">
              <a:defRPr lang="en-US" b="0" i="0" dirty="0">
                <a:solidFill>
                  <a:schemeClr val="tx1"/>
                </a:solidFill>
                <a:latin typeface="+mn-lt"/>
                <a:cs typeface="Segoe UI"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ext Placeholder 11">
            <a:extLst>
              <a:ext uri="{FF2B5EF4-FFF2-40B4-BE49-F238E27FC236}">
                <a16:creationId xmlns:a16="http://schemas.microsoft.com/office/drawing/2014/main" id="{8F66FABA-8AB7-CD44-B776-784790DE760C}"/>
              </a:ext>
            </a:extLst>
          </p:cNvPr>
          <p:cNvSpPr>
            <a:spLocks noGrp="1"/>
          </p:cNvSpPr>
          <p:nvPr>
            <p:ph type="body" sz="quarter" idx="20"/>
          </p:nvPr>
        </p:nvSpPr>
        <p:spPr>
          <a:xfrm>
            <a:off x="5784122" y="2443742"/>
            <a:ext cx="1615202" cy="392415"/>
          </a:xfrm>
        </p:spPr>
        <p:txBody>
          <a:bodyPr anchor="t"/>
          <a:lstStyle>
            <a:lvl1pPr marL="0" indent="0">
              <a:spcBef>
                <a:spcPts val="0"/>
              </a:spcBef>
              <a:buNone/>
              <a:defRPr sz="1275" b="1" i="0">
                <a:solidFill>
                  <a:schemeClr val="tx2"/>
                </a:solidFill>
                <a:latin typeface="+mj-lt"/>
                <a:cs typeface="Segoe UI Semibold" panose="020B0502040204020203" pitchFamily="34" charset="0"/>
              </a:defRPr>
            </a:lvl1pPr>
          </a:lstStyle>
          <a:p>
            <a:pPr lvl="0"/>
            <a:r>
              <a:rPr lang="en-US"/>
              <a:t>Click to edit Master text styles</a:t>
            </a:r>
          </a:p>
        </p:txBody>
      </p:sp>
      <p:sp>
        <p:nvSpPr>
          <p:cNvPr id="19" name="Text Placeholder 7">
            <a:extLst>
              <a:ext uri="{FF2B5EF4-FFF2-40B4-BE49-F238E27FC236}">
                <a16:creationId xmlns:a16="http://schemas.microsoft.com/office/drawing/2014/main" id="{780F7ACC-145B-CF45-AAB9-7961394820DB}"/>
              </a:ext>
            </a:extLst>
          </p:cNvPr>
          <p:cNvSpPr>
            <a:spLocks noGrp="1"/>
          </p:cNvSpPr>
          <p:nvPr>
            <p:ph type="body" sz="quarter" idx="19"/>
          </p:nvPr>
        </p:nvSpPr>
        <p:spPr>
          <a:xfrm>
            <a:off x="3980683" y="3682840"/>
            <a:ext cx="1614190" cy="1059906"/>
          </a:xfrm>
        </p:spPr>
        <p:txBody>
          <a:bodyPr wrap="square">
            <a:spAutoFit/>
          </a:bodyPr>
          <a:lstStyle>
            <a:lvl1pPr marL="90071" indent="-90071">
              <a:defRPr lang="en-US" sz="1148" b="0" i="0" dirty="0">
                <a:solidFill>
                  <a:schemeClr val="tx1"/>
                </a:solidFill>
                <a:latin typeface="+mn-lt"/>
                <a:cs typeface="Segoe UI" panose="020B0502040204020203" pitchFamily="34" charset="0"/>
              </a:defRPr>
            </a:lvl1pPr>
            <a:lvl2pPr marL="182166" indent="-79951">
              <a:defRPr lang="en-US" sz="1020" b="0" i="0" dirty="0">
                <a:solidFill>
                  <a:schemeClr val="tx1"/>
                </a:solidFill>
                <a:latin typeface="+mn-lt"/>
                <a:cs typeface="Segoe UI" panose="020B0502040204020203" pitchFamily="34" charset="0"/>
              </a:defRPr>
            </a:lvl2pPr>
            <a:lvl3pPr marL="279321" indent="-85011">
              <a:defRPr lang="en-US" b="0" i="0" dirty="0">
                <a:solidFill>
                  <a:schemeClr val="tx1"/>
                </a:solidFill>
                <a:latin typeface="+mn-lt"/>
                <a:cs typeface="Segoe UI" panose="020B0502040204020203" pitchFamily="34" charset="0"/>
              </a:defRPr>
            </a:lvl3pPr>
            <a:lvl4pPr marL="361295" indent="-72866">
              <a:defRPr lang="en-US" b="0" i="0" dirty="0">
                <a:solidFill>
                  <a:schemeClr val="tx1"/>
                </a:solidFill>
                <a:latin typeface="+mn-lt"/>
                <a:cs typeface="Segoe UI" panose="020B0502040204020203" pitchFamily="34" charset="0"/>
              </a:defRPr>
            </a:lvl4pPr>
            <a:lvl5pPr marL="437198" indent="-69830">
              <a:defRPr lang="en-US" b="0" i="0" dirty="0">
                <a:solidFill>
                  <a:schemeClr val="tx1"/>
                </a:solidFill>
                <a:latin typeface="+mn-lt"/>
                <a:cs typeface="Segoe UI"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Text Placeholder 11">
            <a:extLst>
              <a:ext uri="{FF2B5EF4-FFF2-40B4-BE49-F238E27FC236}">
                <a16:creationId xmlns:a16="http://schemas.microsoft.com/office/drawing/2014/main" id="{D2F0C722-74E8-854E-ABB2-95FEA2574037}"/>
              </a:ext>
            </a:extLst>
          </p:cNvPr>
          <p:cNvSpPr>
            <a:spLocks noGrp="1"/>
          </p:cNvSpPr>
          <p:nvPr>
            <p:ph type="body" sz="quarter" idx="18"/>
          </p:nvPr>
        </p:nvSpPr>
        <p:spPr>
          <a:xfrm>
            <a:off x="3980683" y="2443742"/>
            <a:ext cx="1614190" cy="392415"/>
          </a:xfrm>
        </p:spPr>
        <p:txBody>
          <a:bodyPr anchor="t"/>
          <a:lstStyle>
            <a:lvl1pPr marL="0" indent="0">
              <a:spcBef>
                <a:spcPts val="0"/>
              </a:spcBef>
              <a:buNone/>
              <a:defRPr sz="1275" b="1" i="0">
                <a:solidFill>
                  <a:schemeClr val="tx2"/>
                </a:solidFill>
                <a:latin typeface="+mj-lt"/>
                <a:cs typeface="Segoe UI Semibold" panose="020B0502040204020203" pitchFamily="34" charset="0"/>
              </a:defRPr>
            </a:lvl1pPr>
          </a:lstStyle>
          <a:p>
            <a:pPr lvl="0"/>
            <a:r>
              <a:rPr lang="en-US"/>
              <a:t>Click to edit Master text styles</a:t>
            </a:r>
          </a:p>
        </p:txBody>
      </p:sp>
      <p:sp>
        <p:nvSpPr>
          <p:cNvPr id="17" name="Text Placeholder 9">
            <a:extLst>
              <a:ext uri="{FF2B5EF4-FFF2-40B4-BE49-F238E27FC236}">
                <a16:creationId xmlns:a16="http://schemas.microsoft.com/office/drawing/2014/main" id="{6B6DD043-AF71-E04E-90DA-432FF63F1E38}"/>
              </a:ext>
            </a:extLst>
          </p:cNvPr>
          <p:cNvSpPr>
            <a:spLocks noGrp="1"/>
          </p:cNvSpPr>
          <p:nvPr>
            <p:ph type="body" sz="quarter" idx="15"/>
          </p:nvPr>
        </p:nvSpPr>
        <p:spPr>
          <a:xfrm>
            <a:off x="2175868" y="3673101"/>
            <a:ext cx="1614190" cy="1059906"/>
          </a:xfrm>
        </p:spPr>
        <p:txBody>
          <a:bodyPr wrap="square">
            <a:spAutoFit/>
          </a:bodyPr>
          <a:lstStyle>
            <a:lvl1pPr marL="90071" indent="-90071">
              <a:defRPr lang="en-US" sz="1148" b="0" i="0" dirty="0">
                <a:solidFill>
                  <a:schemeClr val="tx1"/>
                </a:solidFill>
                <a:latin typeface="+mn-lt"/>
                <a:cs typeface="Segoe UI" panose="020B0502040204020203" pitchFamily="34" charset="0"/>
              </a:defRPr>
            </a:lvl1pPr>
            <a:lvl2pPr marL="182166" indent="-79951">
              <a:defRPr lang="en-US" sz="1020" b="0" i="0" dirty="0">
                <a:solidFill>
                  <a:schemeClr val="tx1"/>
                </a:solidFill>
                <a:latin typeface="+mn-lt"/>
                <a:cs typeface="Segoe UI" panose="020B0502040204020203" pitchFamily="34" charset="0"/>
              </a:defRPr>
            </a:lvl2pPr>
            <a:lvl3pPr marL="279321" indent="-85011">
              <a:defRPr lang="en-US" b="0" i="0" dirty="0">
                <a:solidFill>
                  <a:schemeClr val="tx1"/>
                </a:solidFill>
                <a:latin typeface="+mn-lt"/>
                <a:cs typeface="Segoe UI" panose="020B0502040204020203" pitchFamily="34" charset="0"/>
              </a:defRPr>
            </a:lvl3pPr>
            <a:lvl4pPr marL="361295" indent="-72866">
              <a:defRPr lang="en-US" b="0" i="0" dirty="0">
                <a:solidFill>
                  <a:schemeClr val="tx1"/>
                </a:solidFill>
                <a:latin typeface="+mn-lt"/>
                <a:cs typeface="Segoe UI" panose="020B0502040204020203" pitchFamily="34" charset="0"/>
              </a:defRPr>
            </a:lvl4pPr>
            <a:lvl5pPr marL="437198" indent="-69830">
              <a:defRPr lang="en-US" b="0" i="0" dirty="0">
                <a:solidFill>
                  <a:schemeClr val="tx1"/>
                </a:solidFill>
                <a:latin typeface="+mn-lt"/>
                <a:cs typeface="Segoe UI"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11">
            <a:extLst>
              <a:ext uri="{FF2B5EF4-FFF2-40B4-BE49-F238E27FC236}">
                <a16:creationId xmlns:a16="http://schemas.microsoft.com/office/drawing/2014/main" id="{0AC708B6-8E29-B54E-B5BC-22D3F3A79D35}"/>
              </a:ext>
            </a:extLst>
          </p:cNvPr>
          <p:cNvSpPr>
            <a:spLocks noGrp="1"/>
          </p:cNvSpPr>
          <p:nvPr>
            <p:ph type="body" sz="quarter" idx="17"/>
          </p:nvPr>
        </p:nvSpPr>
        <p:spPr>
          <a:xfrm>
            <a:off x="2175867" y="2443742"/>
            <a:ext cx="1615202" cy="392415"/>
          </a:xfrm>
        </p:spPr>
        <p:txBody>
          <a:bodyPr anchor="t"/>
          <a:lstStyle>
            <a:lvl1pPr marL="0" indent="0">
              <a:spcBef>
                <a:spcPts val="0"/>
              </a:spcBef>
              <a:buNone/>
              <a:defRPr sz="1275" b="1" i="0">
                <a:solidFill>
                  <a:schemeClr val="tx2"/>
                </a:solidFill>
                <a:latin typeface="+mj-lt"/>
                <a:cs typeface="Segoe UI Semibold" panose="020B0502040204020203" pitchFamily="34" charset="0"/>
              </a:defRPr>
            </a:lvl1pPr>
          </a:lstStyle>
          <a:p>
            <a:pPr lvl="0"/>
            <a:r>
              <a:rPr lang="en-US"/>
              <a:t>Click to edit Master text styles</a:t>
            </a:r>
          </a:p>
        </p:txBody>
      </p:sp>
      <p:sp>
        <p:nvSpPr>
          <p:cNvPr id="15" name="Text Placeholder 7">
            <a:extLst>
              <a:ext uri="{FF2B5EF4-FFF2-40B4-BE49-F238E27FC236}">
                <a16:creationId xmlns:a16="http://schemas.microsoft.com/office/drawing/2014/main" id="{B9228C5F-84CB-BF4A-8982-6BBE1AE9B203}"/>
              </a:ext>
            </a:extLst>
          </p:cNvPr>
          <p:cNvSpPr>
            <a:spLocks noGrp="1"/>
          </p:cNvSpPr>
          <p:nvPr>
            <p:ph type="body" sz="quarter" idx="14"/>
          </p:nvPr>
        </p:nvSpPr>
        <p:spPr>
          <a:xfrm>
            <a:off x="372428" y="3682840"/>
            <a:ext cx="1614190" cy="1059906"/>
          </a:xfrm>
        </p:spPr>
        <p:txBody>
          <a:bodyPr wrap="square">
            <a:spAutoFit/>
          </a:bodyPr>
          <a:lstStyle>
            <a:lvl1pPr marL="90071" indent="-90071">
              <a:defRPr lang="en-US" sz="1148" b="0" i="0" dirty="0">
                <a:solidFill>
                  <a:schemeClr val="tx1"/>
                </a:solidFill>
                <a:latin typeface="+mn-lt"/>
                <a:cs typeface="Segoe UI" panose="020B0502040204020203" pitchFamily="34" charset="0"/>
              </a:defRPr>
            </a:lvl1pPr>
            <a:lvl2pPr marL="182166" indent="-79951">
              <a:defRPr lang="en-US" sz="1020" b="0" i="0" dirty="0">
                <a:solidFill>
                  <a:schemeClr val="tx1"/>
                </a:solidFill>
                <a:latin typeface="+mn-lt"/>
                <a:cs typeface="Segoe UI" panose="020B0502040204020203" pitchFamily="34" charset="0"/>
              </a:defRPr>
            </a:lvl2pPr>
            <a:lvl3pPr marL="279321" indent="-85011">
              <a:defRPr lang="en-US" b="0" i="0" dirty="0">
                <a:solidFill>
                  <a:schemeClr val="tx1"/>
                </a:solidFill>
                <a:latin typeface="+mn-lt"/>
                <a:cs typeface="Segoe UI" panose="020B0502040204020203" pitchFamily="34" charset="0"/>
              </a:defRPr>
            </a:lvl3pPr>
            <a:lvl4pPr marL="361295" indent="-72866">
              <a:defRPr lang="en-US" b="0" i="0" dirty="0">
                <a:solidFill>
                  <a:schemeClr val="tx1"/>
                </a:solidFill>
                <a:latin typeface="+mn-lt"/>
                <a:cs typeface="Segoe UI" panose="020B0502040204020203" pitchFamily="34" charset="0"/>
              </a:defRPr>
            </a:lvl4pPr>
            <a:lvl5pPr marL="437198" indent="-69830">
              <a:defRPr lang="en-US" b="0" i="0" dirty="0">
                <a:solidFill>
                  <a:schemeClr val="tx1"/>
                </a:solidFill>
                <a:latin typeface="+mn-lt"/>
                <a:cs typeface="Segoe UI"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11">
            <a:extLst>
              <a:ext uri="{FF2B5EF4-FFF2-40B4-BE49-F238E27FC236}">
                <a16:creationId xmlns:a16="http://schemas.microsoft.com/office/drawing/2014/main" id="{5A33786E-BA2A-7946-B8B0-AFD7EB6632A0}"/>
              </a:ext>
            </a:extLst>
          </p:cNvPr>
          <p:cNvSpPr>
            <a:spLocks noGrp="1"/>
          </p:cNvSpPr>
          <p:nvPr>
            <p:ph type="body" sz="quarter" idx="16"/>
          </p:nvPr>
        </p:nvSpPr>
        <p:spPr>
          <a:xfrm>
            <a:off x="372428" y="2443742"/>
            <a:ext cx="1614190" cy="392415"/>
          </a:xfrm>
        </p:spPr>
        <p:txBody>
          <a:bodyPr anchor="t"/>
          <a:lstStyle>
            <a:lvl1pPr marL="0" indent="0">
              <a:spcBef>
                <a:spcPts val="0"/>
              </a:spcBef>
              <a:buNone/>
              <a:defRPr sz="1275" b="1" i="0">
                <a:solidFill>
                  <a:schemeClr val="tx2"/>
                </a:solidFill>
                <a:latin typeface="+mj-lt"/>
                <a:cs typeface="Segoe UI Semibold" panose="020B0502040204020203" pitchFamily="34" charset="0"/>
              </a:defRPr>
            </a:lvl1pPr>
          </a:lstStyle>
          <a:p>
            <a:pPr lvl="0"/>
            <a:r>
              <a:rPr lang="en-US"/>
              <a:t>Click to edit Master text styles</a:t>
            </a:r>
          </a:p>
        </p:txBody>
      </p:sp>
      <p:sp>
        <p:nvSpPr>
          <p:cNvPr id="11" name="Title 1">
            <a:extLst>
              <a:ext uri="{FF2B5EF4-FFF2-40B4-BE49-F238E27FC236}">
                <a16:creationId xmlns:a16="http://schemas.microsoft.com/office/drawing/2014/main" id="{16876D24-870A-4C04-9294-3311C48026DE}"/>
              </a:ext>
            </a:extLst>
          </p:cNvPr>
          <p:cNvSpPr>
            <a:spLocks noGrp="1"/>
          </p:cNvSpPr>
          <p:nvPr>
            <p:ph type="title" hasCustomPrompt="1"/>
          </p:nvPr>
        </p:nvSpPr>
        <p:spPr>
          <a:xfrm>
            <a:off x="375017" y="670561"/>
            <a:ext cx="7024307" cy="274691"/>
          </a:xfrm>
        </p:spPr>
        <p:txBody>
          <a:bodyPr/>
          <a:lstStyle>
            <a:lvl1pPr>
              <a:defRPr sz="1785" b="1" i="0">
                <a:solidFill>
                  <a:schemeClr val="tx1"/>
                </a:solidFill>
                <a:latin typeface="+mj-lt"/>
                <a:cs typeface="Segoe UI Semibold" panose="020B0502040204020203" pitchFamily="34" charset="0"/>
              </a:defRPr>
            </a:lvl1pPr>
          </a:lstStyle>
          <a:p>
            <a:r>
              <a:rPr lang="en-US"/>
              <a:t>Agenda</a:t>
            </a:r>
          </a:p>
        </p:txBody>
      </p:sp>
    </p:spTree>
    <p:extLst>
      <p:ext uri="{BB962C8B-B14F-4D97-AF65-F5344CB8AC3E}">
        <p14:creationId xmlns:p14="http://schemas.microsoft.com/office/powerpoint/2010/main" val="2317334026"/>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3">
    <p:bg>
      <p:bgPr>
        <a:solidFill>
          <a:schemeClr val="accent4"/>
        </a:solidFill>
        <a:effectLst/>
      </p:bgPr>
    </p:bg>
    <p:spTree>
      <p:nvGrpSpPr>
        <p:cNvPr id="1" name=""/>
        <p:cNvGrpSpPr/>
        <p:nvPr/>
      </p:nvGrpSpPr>
      <p:grpSpPr>
        <a:xfrm>
          <a:off x="0" y="0"/>
          <a:ext cx="0" cy="0"/>
          <a:chOff x="0" y="0"/>
          <a:chExt cx="0" cy="0"/>
        </a:xfrm>
      </p:grpSpPr>
      <p:sp>
        <p:nvSpPr>
          <p:cNvPr id="30" name="Text Placeholder 7">
            <a:extLst>
              <a:ext uri="{FF2B5EF4-FFF2-40B4-BE49-F238E27FC236}">
                <a16:creationId xmlns:a16="http://schemas.microsoft.com/office/drawing/2014/main" id="{2DC88330-CF4F-8042-AC6A-DE435746CEEF}"/>
              </a:ext>
            </a:extLst>
          </p:cNvPr>
          <p:cNvSpPr>
            <a:spLocks noGrp="1"/>
          </p:cNvSpPr>
          <p:nvPr>
            <p:ph type="body" sz="quarter" idx="26" hasCustomPrompt="1"/>
          </p:nvPr>
        </p:nvSpPr>
        <p:spPr>
          <a:xfrm>
            <a:off x="671255" y="5217839"/>
            <a:ext cx="3691627" cy="196208"/>
          </a:xfrm>
        </p:spPr>
        <p:txBody>
          <a:bodyPr wrap="square">
            <a:spAutoFit/>
          </a:bodyPr>
          <a:lstStyle>
            <a:lvl1pPr marL="0" indent="0">
              <a:buNone/>
              <a:defRPr lang="en-US" sz="1275" dirty="0">
                <a:solidFill>
                  <a:schemeClr val="tx1"/>
                </a:solidFill>
              </a:defRPr>
            </a:lvl1pPr>
            <a:lvl2pPr marL="182166" indent="-79951">
              <a:defRPr lang="en-US" sz="1020" dirty="0">
                <a:solidFill>
                  <a:srgbClr val="747473"/>
                </a:solidFill>
              </a:defRPr>
            </a:lvl2pPr>
            <a:lvl3pPr marL="279321" indent="-85011">
              <a:defRPr lang="en-US" dirty="0">
                <a:solidFill>
                  <a:srgbClr val="747473"/>
                </a:solidFill>
              </a:defRPr>
            </a:lvl3pPr>
            <a:lvl4pPr marL="361295" indent="-72866">
              <a:defRPr lang="en-US" dirty="0">
                <a:solidFill>
                  <a:srgbClr val="747473"/>
                </a:solidFill>
              </a:defRPr>
            </a:lvl4pPr>
            <a:lvl5pPr marL="437198" indent="-69830">
              <a:defRPr lang="en-US" dirty="0">
                <a:solidFill>
                  <a:srgbClr val="747473"/>
                </a:solidFill>
              </a:defRPr>
            </a:lvl5pPr>
          </a:lstStyle>
          <a:p>
            <a:pPr lvl="0"/>
            <a:r>
              <a:rPr lang="en-US"/>
              <a:t>Section title</a:t>
            </a:r>
          </a:p>
        </p:txBody>
      </p:sp>
      <p:sp>
        <p:nvSpPr>
          <p:cNvPr id="29" name="Text Placeholder 11">
            <a:extLst>
              <a:ext uri="{FF2B5EF4-FFF2-40B4-BE49-F238E27FC236}">
                <a16:creationId xmlns:a16="http://schemas.microsoft.com/office/drawing/2014/main" id="{6D3E8F46-A884-8546-8FB0-7E986E7FF094}"/>
              </a:ext>
            </a:extLst>
          </p:cNvPr>
          <p:cNvSpPr>
            <a:spLocks noGrp="1"/>
          </p:cNvSpPr>
          <p:nvPr>
            <p:ph type="body" sz="quarter" idx="25" hasCustomPrompt="1"/>
          </p:nvPr>
        </p:nvSpPr>
        <p:spPr>
          <a:xfrm>
            <a:off x="372428" y="5217836"/>
            <a:ext cx="298341" cy="196208"/>
          </a:xfrm>
        </p:spPr>
        <p:txBody>
          <a:bodyPr anchor="t"/>
          <a:lstStyle>
            <a:lvl1pPr marL="0" indent="0">
              <a:spcBef>
                <a:spcPts val="0"/>
              </a:spcBef>
              <a:buNone/>
              <a:defRPr sz="1275" b="0" i="0">
                <a:solidFill>
                  <a:srgbClr val="5D5AD5"/>
                </a:solidFill>
                <a:latin typeface="Segoe UI" panose="020B0502040204020203" pitchFamily="34" charset="0"/>
                <a:cs typeface="Segoe UI" panose="020B0502040204020203" pitchFamily="34" charset="0"/>
              </a:defRPr>
            </a:lvl1pPr>
          </a:lstStyle>
          <a:p>
            <a:pPr lvl="0"/>
            <a:r>
              <a:rPr lang="en-US"/>
              <a:t>#</a:t>
            </a:r>
          </a:p>
        </p:txBody>
      </p:sp>
      <p:sp>
        <p:nvSpPr>
          <p:cNvPr id="28" name="Text Placeholder 7">
            <a:extLst>
              <a:ext uri="{FF2B5EF4-FFF2-40B4-BE49-F238E27FC236}">
                <a16:creationId xmlns:a16="http://schemas.microsoft.com/office/drawing/2014/main" id="{EB5D655A-3EEA-3F46-8DF9-C02C9731BC5F}"/>
              </a:ext>
            </a:extLst>
          </p:cNvPr>
          <p:cNvSpPr>
            <a:spLocks noGrp="1"/>
          </p:cNvSpPr>
          <p:nvPr>
            <p:ph type="body" sz="quarter" idx="24" hasCustomPrompt="1"/>
          </p:nvPr>
        </p:nvSpPr>
        <p:spPr>
          <a:xfrm>
            <a:off x="671255" y="4666692"/>
            <a:ext cx="3691627" cy="196208"/>
          </a:xfrm>
        </p:spPr>
        <p:txBody>
          <a:bodyPr wrap="square">
            <a:spAutoFit/>
          </a:bodyPr>
          <a:lstStyle>
            <a:lvl1pPr marL="0" indent="0">
              <a:buNone/>
              <a:defRPr lang="en-US" sz="1275" dirty="0">
                <a:solidFill>
                  <a:schemeClr val="tx1"/>
                </a:solidFill>
              </a:defRPr>
            </a:lvl1pPr>
            <a:lvl2pPr marL="182166" indent="-79951">
              <a:defRPr lang="en-US" sz="1020" dirty="0">
                <a:solidFill>
                  <a:srgbClr val="747473"/>
                </a:solidFill>
              </a:defRPr>
            </a:lvl2pPr>
            <a:lvl3pPr marL="279321" indent="-85011">
              <a:defRPr lang="en-US" dirty="0">
                <a:solidFill>
                  <a:srgbClr val="747473"/>
                </a:solidFill>
              </a:defRPr>
            </a:lvl3pPr>
            <a:lvl4pPr marL="361295" indent="-72866">
              <a:defRPr lang="en-US" dirty="0">
                <a:solidFill>
                  <a:srgbClr val="747473"/>
                </a:solidFill>
              </a:defRPr>
            </a:lvl4pPr>
            <a:lvl5pPr marL="437198" indent="-69830">
              <a:defRPr lang="en-US" dirty="0">
                <a:solidFill>
                  <a:srgbClr val="747473"/>
                </a:solidFill>
              </a:defRPr>
            </a:lvl5pPr>
          </a:lstStyle>
          <a:p>
            <a:pPr lvl="0"/>
            <a:r>
              <a:rPr lang="en-US"/>
              <a:t>Section title</a:t>
            </a:r>
          </a:p>
        </p:txBody>
      </p:sp>
      <p:sp>
        <p:nvSpPr>
          <p:cNvPr id="27" name="Text Placeholder 11">
            <a:extLst>
              <a:ext uri="{FF2B5EF4-FFF2-40B4-BE49-F238E27FC236}">
                <a16:creationId xmlns:a16="http://schemas.microsoft.com/office/drawing/2014/main" id="{384E171F-B0E2-AA4E-9E98-C2FBBB1E35DF}"/>
              </a:ext>
            </a:extLst>
          </p:cNvPr>
          <p:cNvSpPr>
            <a:spLocks noGrp="1"/>
          </p:cNvSpPr>
          <p:nvPr>
            <p:ph type="body" sz="quarter" idx="23" hasCustomPrompt="1"/>
          </p:nvPr>
        </p:nvSpPr>
        <p:spPr>
          <a:xfrm>
            <a:off x="372428" y="4666692"/>
            <a:ext cx="298341" cy="196208"/>
          </a:xfrm>
        </p:spPr>
        <p:txBody>
          <a:bodyPr anchor="t"/>
          <a:lstStyle>
            <a:lvl1pPr marL="0" indent="0">
              <a:spcBef>
                <a:spcPts val="0"/>
              </a:spcBef>
              <a:buNone/>
              <a:defRPr sz="1275" b="0" i="0">
                <a:solidFill>
                  <a:srgbClr val="5D5AD5"/>
                </a:solidFill>
                <a:latin typeface="Segoe UI" panose="020B0502040204020203" pitchFamily="34" charset="0"/>
                <a:cs typeface="Segoe UI" panose="020B0502040204020203" pitchFamily="34" charset="0"/>
              </a:defRPr>
            </a:lvl1pPr>
          </a:lstStyle>
          <a:p>
            <a:pPr lvl="0"/>
            <a:r>
              <a:rPr lang="en-US"/>
              <a:t>#</a:t>
            </a:r>
          </a:p>
        </p:txBody>
      </p:sp>
      <p:sp>
        <p:nvSpPr>
          <p:cNvPr id="26" name="Text Placeholder 7">
            <a:extLst>
              <a:ext uri="{FF2B5EF4-FFF2-40B4-BE49-F238E27FC236}">
                <a16:creationId xmlns:a16="http://schemas.microsoft.com/office/drawing/2014/main" id="{26D69D38-758C-7B49-B3A5-187966E71965}"/>
              </a:ext>
            </a:extLst>
          </p:cNvPr>
          <p:cNvSpPr>
            <a:spLocks noGrp="1"/>
          </p:cNvSpPr>
          <p:nvPr>
            <p:ph type="body" sz="quarter" idx="22" hasCustomPrompt="1"/>
          </p:nvPr>
        </p:nvSpPr>
        <p:spPr>
          <a:xfrm>
            <a:off x="671255" y="4115548"/>
            <a:ext cx="3691627" cy="196208"/>
          </a:xfrm>
        </p:spPr>
        <p:txBody>
          <a:bodyPr wrap="square">
            <a:spAutoFit/>
          </a:bodyPr>
          <a:lstStyle>
            <a:lvl1pPr marL="0" indent="0">
              <a:buNone/>
              <a:defRPr lang="en-US" sz="1275" dirty="0">
                <a:solidFill>
                  <a:schemeClr val="tx1"/>
                </a:solidFill>
              </a:defRPr>
            </a:lvl1pPr>
            <a:lvl2pPr marL="182166" indent="-79951">
              <a:defRPr lang="en-US" sz="1020" dirty="0">
                <a:solidFill>
                  <a:srgbClr val="747473"/>
                </a:solidFill>
              </a:defRPr>
            </a:lvl2pPr>
            <a:lvl3pPr marL="279321" indent="-85011">
              <a:defRPr lang="en-US" dirty="0">
                <a:solidFill>
                  <a:srgbClr val="747473"/>
                </a:solidFill>
              </a:defRPr>
            </a:lvl3pPr>
            <a:lvl4pPr marL="361295" indent="-72866">
              <a:defRPr lang="en-US" dirty="0">
                <a:solidFill>
                  <a:srgbClr val="747473"/>
                </a:solidFill>
              </a:defRPr>
            </a:lvl4pPr>
            <a:lvl5pPr marL="437198" indent="-69830">
              <a:defRPr lang="en-US" dirty="0">
                <a:solidFill>
                  <a:srgbClr val="747473"/>
                </a:solidFill>
              </a:defRPr>
            </a:lvl5pPr>
          </a:lstStyle>
          <a:p>
            <a:pPr lvl="0"/>
            <a:r>
              <a:rPr lang="en-US"/>
              <a:t>Section title</a:t>
            </a:r>
          </a:p>
        </p:txBody>
      </p:sp>
      <p:sp>
        <p:nvSpPr>
          <p:cNvPr id="25" name="Text Placeholder 11">
            <a:extLst>
              <a:ext uri="{FF2B5EF4-FFF2-40B4-BE49-F238E27FC236}">
                <a16:creationId xmlns:a16="http://schemas.microsoft.com/office/drawing/2014/main" id="{63B61F84-ABD5-8648-B558-796006AA0455}"/>
              </a:ext>
            </a:extLst>
          </p:cNvPr>
          <p:cNvSpPr>
            <a:spLocks noGrp="1"/>
          </p:cNvSpPr>
          <p:nvPr>
            <p:ph type="body" sz="quarter" idx="21" hasCustomPrompt="1"/>
          </p:nvPr>
        </p:nvSpPr>
        <p:spPr>
          <a:xfrm>
            <a:off x="372428" y="4115548"/>
            <a:ext cx="298341" cy="196208"/>
          </a:xfrm>
        </p:spPr>
        <p:txBody>
          <a:bodyPr anchor="t"/>
          <a:lstStyle>
            <a:lvl1pPr marL="0" indent="0">
              <a:spcBef>
                <a:spcPts val="0"/>
              </a:spcBef>
              <a:buNone/>
              <a:defRPr sz="1275" b="0" i="0">
                <a:solidFill>
                  <a:srgbClr val="5D5AD5"/>
                </a:solidFill>
                <a:latin typeface="Segoe UI" panose="020B0502040204020203" pitchFamily="34" charset="0"/>
                <a:cs typeface="Segoe UI" panose="020B0502040204020203" pitchFamily="34" charset="0"/>
              </a:defRPr>
            </a:lvl1pPr>
          </a:lstStyle>
          <a:p>
            <a:pPr lvl="0"/>
            <a:r>
              <a:rPr lang="en-US"/>
              <a:t>#</a:t>
            </a:r>
          </a:p>
        </p:txBody>
      </p:sp>
      <p:sp>
        <p:nvSpPr>
          <p:cNvPr id="24" name="Text Placeholder 7">
            <a:extLst>
              <a:ext uri="{FF2B5EF4-FFF2-40B4-BE49-F238E27FC236}">
                <a16:creationId xmlns:a16="http://schemas.microsoft.com/office/drawing/2014/main" id="{804F4C3E-9FC0-DB4D-8D21-6D56432FE1C2}"/>
              </a:ext>
            </a:extLst>
          </p:cNvPr>
          <p:cNvSpPr>
            <a:spLocks noGrp="1"/>
          </p:cNvSpPr>
          <p:nvPr>
            <p:ph type="body" sz="quarter" idx="20" hasCustomPrompt="1"/>
          </p:nvPr>
        </p:nvSpPr>
        <p:spPr>
          <a:xfrm>
            <a:off x="671255" y="3546033"/>
            <a:ext cx="3691627" cy="196208"/>
          </a:xfrm>
        </p:spPr>
        <p:txBody>
          <a:bodyPr wrap="square">
            <a:spAutoFit/>
          </a:bodyPr>
          <a:lstStyle>
            <a:lvl1pPr marL="0" indent="0">
              <a:buNone/>
              <a:defRPr lang="en-US" sz="1275" dirty="0">
                <a:solidFill>
                  <a:schemeClr val="tx1"/>
                </a:solidFill>
              </a:defRPr>
            </a:lvl1pPr>
            <a:lvl2pPr marL="182166" indent="-79951">
              <a:defRPr lang="en-US" sz="1020" dirty="0">
                <a:solidFill>
                  <a:srgbClr val="747473"/>
                </a:solidFill>
              </a:defRPr>
            </a:lvl2pPr>
            <a:lvl3pPr marL="279321" indent="-85011">
              <a:defRPr lang="en-US" dirty="0">
                <a:solidFill>
                  <a:srgbClr val="747473"/>
                </a:solidFill>
              </a:defRPr>
            </a:lvl3pPr>
            <a:lvl4pPr marL="361295" indent="-72866">
              <a:defRPr lang="en-US" dirty="0">
                <a:solidFill>
                  <a:srgbClr val="747473"/>
                </a:solidFill>
              </a:defRPr>
            </a:lvl4pPr>
            <a:lvl5pPr marL="437198" indent="-69830">
              <a:defRPr lang="en-US" dirty="0">
                <a:solidFill>
                  <a:srgbClr val="747473"/>
                </a:solidFill>
              </a:defRPr>
            </a:lvl5pPr>
          </a:lstStyle>
          <a:p>
            <a:pPr lvl="0"/>
            <a:r>
              <a:rPr lang="en-US"/>
              <a:t>Section title</a:t>
            </a:r>
          </a:p>
        </p:txBody>
      </p:sp>
      <p:sp>
        <p:nvSpPr>
          <p:cNvPr id="23" name="Text Placeholder 11">
            <a:extLst>
              <a:ext uri="{FF2B5EF4-FFF2-40B4-BE49-F238E27FC236}">
                <a16:creationId xmlns:a16="http://schemas.microsoft.com/office/drawing/2014/main" id="{31D50A13-4F84-9246-AAE0-27B2B8351740}"/>
              </a:ext>
            </a:extLst>
          </p:cNvPr>
          <p:cNvSpPr>
            <a:spLocks noGrp="1"/>
          </p:cNvSpPr>
          <p:nvPr>
            <p:ph type="body" sz="quarter" idx="19" hasCustomPrompt="1"/>
          </p:nvPr>
        </p:nvSpPr>
        <p:spPr>
          <a:xfrm>
            <a:off x="372428" y="3546030"/>
            <a:ext cx="298341" cy="196208"/>
          </a:xfrm>
        </p:spPr>
        <p:txBody>
          <a:bodyPr anchor="t"/>
          <a:lstStyle>
            <a:lvl1pPr marL="0" indent="0">
              <a:spcBef>
                <a:spcPts val="0"/>
              </a:spcBef>
              <a:buNone/>
              <a:defRPr sz="1275" b="0" i="0">
                <a:solidFill>
                  <a:srgbClr val="5D5AD5"/>
                </a:solidFill>
                <a:latin typeface="Segoe UI" panose="020B0502040204020203" pitchFamily="34" charset="0"/>
                <a:cs typeface="Segoe UI" panose="020B0502040204020203" pitchFamily="34" charset="0"/>
              </a:defRPr>
            </a:lvl1pPr>
          </a:lstStyle>
          <a:p>
            <a:pPr lvl="0"/>
            <a:r>
              <a:rPr lang="en-US"/>
              <a:t>#</a:t>
            </a:r>
          </a:p>
        </p:txBody>
      </p:sp>
      <p:sp>
        <p:nvSpPr>
          <p:cNvPr id="22" name="Text Placeholder 7">
            <a:extLst>
              <a:ext uri="{FF2B5EF4-FFF2-40B4-BE49-F238E27FC236}">
                <a16:creationId xmlns:a16="http://schemas.microsoft.com/office/drawing/2014/main" id="{78C925AD-00CE-2349-8207-C79406FC49D5}"/>
              </a:ext>
            </a:extLst>
          </p:cNvPr>
          <p:cNvSpPr>
            <a:spLocks noGrp="1"/>
          </p:cNvSpPr>
          <p:nvPr>
            <p:ph type="body" sz="quarter" idx="18" hasCustomPrompt="1"/>
          </p:nvPr>
        </p:nvSpPr>
        <p:spPr>
          <a:xfrm>
            <a:off x="671255" y="2994886"/>
            <a:ext cx="3691627" cy="196208"/>
          </a:xfrm>
        </p:spPr>
        <p:txBody>
          <a:bodyPr wrap="square">
            <a:spAutoFit/>
          </a:bodyPr>
          <a:lstStyle>
            <a:lvl1pPr marL="0" indent="0">
              <a:buNone/>
              <a:defRPr lang="en-US" sz="1275" dirty="0">
                <a:solidFill>
                  <a:schemeClr val="tx1"/>
                </a:solidFill>
              </a:defRPr>
            </a:lvl1pPr>
            <a:lvl2pPr marL="182166" indent="-79951">
              <a:defRPr lang="en-US" sz="1020" dirty="0">
                <a:solidFill>
                  <a:srgbClr val="747473"/>
                </a:solidFill>
              </a:defRPr>
            </a:lvl2pPr>
            <a:lvl3pPr marL="279321" indent="-85011">
              <a:defRPr lang="en-US" dirty="0">
                <a:solidFill>
                  <a:srgbClr val="747473"/>
                </a:solidFill>
              </a:defRPr>
            </a:lvl3pPr>
            <a:lvl4pPr marL="361295" indent="-72866">
              <a:defRPr lang="en-US" dirty="0">
                <a:solidFill>
                  <a:srgbClr val="747473"/>
                </a:solidFill>
              </a:defRPr>
            </a:lvl4pPr>
            <a:lvl5pPr marL="437198" indent="-69830">
              <a:defRPr lang="en-US" dirty="0">
                <a:solidFill>
                  <a:srgbClr val="747473"/>
                </a:solidFill>
              </a:defRPr>
            </a:lvl5pPr>
          </a:lstStyle>
          <a:p>
            <a:pPr lvl="0"/>
            <a:r>
              <a:rPr lang="en-US"/>
              <a:t>Section title</a:t>
            </a:r>
          </a:p>
        </p:txBody>
      </p:sp>
      <p:sp>
        <p:nvSpPr>
          <p:cNvPr id="13" name="Text Placeholder 11">
            <a:extLst>
              <a:ext uri="{FF2B5EF4-FFF2-40B4-BE49-F238E27FC236}">
                <a16:creationId xmlns:a16="http://schemas.microsoft.com/office/drawing/2014/main" id="{B59C73EE-192A-DC41-998B-295E17CA6792}"/>
              </a:ext>
            </a:extLst>
          </p:cNvPr>
          <p:cNvSpPr>
            <a:spLocks noGrp="1"/>
          </p:cNvSpPr>
          <p:nvPr>
            <p:ph type="body" sz="quarter" idx="17" hasCustomPrompt="1"/>
          </p:nvPr>
        </p:nvSpPr>
        <p:spPr>
          <a:xfrm>
            <a:off x="372428" y="2994886"/>
            <a:ext cx="298341" cy="196208"/>
          </a:xfrm>
        </p:spPr>
        <p:txBody>
          <a:bodyPr anchor="t"/>
          <a:lstStyle>
            <a:lvl1pPr marL="0" indent="0">
              <a:spcBef>
                <a:spcPts val="0"/>
              </a:spcBef>
              <a:buNone/>
              <a:defRPr sz="1275" b="0" i="0">
                <a:solidFill>
                  <a:srgbClr val="5D5AD5"/>
                </a:solidFill>
                <a:latin typeface="Segoe UI" panose="020B0502040204020203" pitchFamily="34" charset="0"/>
                <a:cs typeface="Segoe UI" panose="020B0502040204020203" pitchFamily="34" charset="0"/>
              </a:defRPr>
            </a:lvl1pPr>
          </a:lstStyle>
          <a:p>
            <a:pPr lvl="0"/>
            <a:r>
              <a:rPr lang="en-US"/>
              <a:t>#</a:t>
            </a:r>
          </a:p>
        </p:txBody>
      </p:sp>
      <p:sp>
        <p:nvSpPr>
          <p:cNvPr id="12" name="Text Placeholder 7">
            <a:extLst>
              <a:ext uri="{FF2B5EF4-FFF2-40B4-BE49-F238E27FC236}">
                <a16:creationId xmlns:a16="http://schemas.microsoft.com/office/drawing/2014/main" id="{EEDCCC92-5800-7840-A07F-7142E9682A16}"/>
              </a:ext>
            </a:extLst>
          </p:cNvPr>
          <p:cNvSpPr>
            <a:spLocks noGrp="1"/>
          </p:cNvSpPr>
          <p:nvPr>
            <p:ph type="body" sz="quarter" idx="14" hasCustomPrompt="1"/>
          </p:nvPr>
        </p:nvSpPr>
        <p:spPr>
          <a:xfrm>
            <a:off x="671255" y="2443742"/>
            <a:ext cx="3691627" cy="196208"/>
          </a:xfrm>
        </p:spPr>
        <p:txBody>
          <a:bodyPr wrap="square">
            <a:spAutoFit/>
          </a:bodyPr>
          <a:lstStyle>
            <a:lvl1pPr marL="0" indent="0">
              <a:buNone/>
              <a:defRPr lang="en-US" sz="1275" dirty="0">
                <a:solidFill>
                  <a:schemeClr val="tx1"/>
                </a:solidFill>
              </a:defRPr>
            </a:lvl1pPr>
            <a:lvl2pPr marL="182166" indent="-79951">
              <a:defRPr lang="en-US" sz="1020" dirty="0">
                <a:solidFill>
                  <a:srgbClr val="747473"/>
                </a:solidFill>
              </a:defRPr>
            </a:lvl2pPr>
            <a:lvl3pPr marL="279321" indent="-85011">
              <a:defRPr lang="en-US" dirty="0">
                <a:solidFill>
                  <a:srgbClr val="747473"/>
                </a:solidFill>
              </a:defRPr>
            </a:lvl3pPr>
            <a:lvl4pPr marL="361295" indent="-72866">
              <a:defRPr lang="en-US" dirty="0">
                <a:solidFill>
                  <a:srgbClr val="747473"/>
                </a:solidFill>
              </a:defRPr>
            </a:lvl4pPr>
            <a:lvl5pPr marL="437198" indent="-69830">
              <a:defRPr lang="en-US" dirty="0">
                <a:solidFill>
                  <a:srgbClr val="747473"/>
                </a:solidFill>
              </a:defRPr>
            </a:lvl5pPr>
          </a:lstStyle>
          <a:p>
            <a:pPr lvl="0"/>
            <a:r>
              <a:rPr lang="en-US"/>
              <a:t>Section title</a:t>
            </a:r>
          </a:p>
        </p:txBody>
      </p:sp>
      <p:sp>
        <p:nvSpPr>
          <p:cNvPr id="11" name="Text Placeholder 11">
            <a:extLst>
              <a:ext uri="{FF2B5EF4-FFF2-40B4-BE49-F238E27FC236}">
                <a16:creationId xmlns:a16="http://schemas.microsoft.com/office/drawing/2014/main" id="{E8E2107F-D756-284E-A18C-EC19015DFDD3}"/>
              </a:ext>
            </a:extLst>
          </p:cNvPr>
          <p:cNvSpPr>
            <a:spLocks noGrp="1"/>
          </p:cNvSpPr>
          <p:nvPr>
            <p:ph type="body" sz="quarter" idx="16" hasCustomPrompt="1"/>
          </p:nvPr>
        </p:nvSpPr>
        <p:spPr>
          <a:xfrm>
            <a:off x="372428" y="2443742"/>
            <a:ext cx="298341" cy="196208"/>
          </a:xfrm>
        </p:spPr>
        <p:txBody>
          <a:bodyPr anchor="t"/>
          <a:lstStyle>
            <a:lvl1pPr marL="0" indent="0">
              <a:spcBef>
                <a:spcPts val="0"/>
              </a:spcBef>
              <a:buNone/>
              <a:defRPr sz="1275" b="0" i="0">
                <a:solidFill>
                  <a:srgbClr val="5D5AD5"/>
                </a:solidFill>
                <a:latin typeface="Segoe UI" panose="020B0502040204020203" pitchFamily="34" charset="0"/>
                <a:cs typeface="Segoe UI" panose="020B0502040204020203" pitchFamily="34" charset="0"/>
              </a:defRPr>
            </a:lvl1pPr>
          </a:lstStyle>
          <a:p>
            <a:pPr lvl="0"/>
            <a:r>
              <a:rPr lang="en-US"/>
              <a:t>#</a:t>
            </a:r>
          </a:p>
        </p:txBody>
      </p:sp>
      <p:sp>
        <p:nvSpPr>
          <p:cNvPr id="15" name="Title 1">
            <a:extLst>
              <a:ext uri="{FF2B5EF4-FFF2-40B4-BE49-F238E27FC236}">
                <a16:creationId xmlns:a16="http://schemas.microsoft.com/office/drawing/2014/main" id="{E7F93F86-C8E9-4C2B-8A89-9651C91CBE8A}"/>
              </a:ext>
            </a:extLst>
          </p:cNvPr>
          <p:cNvSpPr>
            <a:spLocks noGrp="1"/>
          </p:cNvSpPr>
          <p:nvPr>
            <p:ph type="title" hasCustomPrompt="1"/>
          </p:nvPr>
        </p:nvSpPr>
        <p:spPr>
          <a:xfrm>
            <a:off x="375017" y="670561"/>
            <a:ext cx="7024307" cy="274691"/>
          </a:xfrm>
        </p:spPr>
        <p:txBody>
          <a:bodyPr/>
          <a:lstStyle>
            <a:lvl1pPr>
              <a:defRPr sz="1785" b="1" i="0">
                <a:solidFill>
                  <a:schemeClr val="tx1"/>
                </a:solidFill>
                <a:latin typeface="+mj-lt"/>
                <a:cs typeface="Segoe UI Semibold" panose="020B0502040204020203" pitchFamily="34" charset="0"/>
              </a:defRPr>
            </a:lvl1pPr>
          </a:lstStyle>
          <a:p>
            <a:r>
              <a:rPr lang="en-US"/>
              <a:t>Agenda</a:t>
            </a:r>
          </a:p>
        </p:txBody>
      </p:sp>
    </p:spTree>
    <p:extLst>
      <p:ext uri="{BB962C8B-B14F-4D97-AF65-F5344CB8AC3E}">
        <p14:creationId xmlns:p14="http://schemas.microsoft.com/office/powerpoint/2010/main" val="597437452"/>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slide">
    <p:bg>
      <p:bgPr>
        <a:solidFill>
          <a:schemeClr val="accent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787CE68-382E-9E27-9552-0CDBF3249419}"/>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0" y="0"/>
            <a:ext cx="7772400" cy="10058400"/>
          </a:xfrm>
          <a:prstGeom prst="rect">
            <a:avLst/>
          </a:prstGeom>
        </p:spPr>
      </p:pic>
      <p:sp>
        <p:nvSpPr>
          <p:cNvPr id="5" name="Text Placeholder 4">
            <a:extLst>
              <a:ext uri="{FF2B5EF4-FFF2-40B4-BE49-F238E27FC236}">
                <a16:creationId xmlns:a16="http://schemas.microsoft.com/office/drawing/2014/main" id="{EA931C13-91CA-1E4E-BA2A-D76092953AC5}"/>
              </a:ext>
            </a:extLst>
          </p:cNvPr>
          <p:cNvSpPr>
            <a:spLocks noGrp="1"/>
          </p:cNvSpPr>
          <p:nvPr>
            <p:ph type="body" sz="quarter" idx="13" hasCustomPrompt="1"/>
          </p:nvPr>
        </p:nvSpPr>
        <p:spPr>
          <a:xfrm>
            <a:off x="2283790" y="6429455"/>
            <a:ext cx="5116182" cy="176651"/>
          </a:xfrm>
          <a:noFill/>
        </p:spPr>
        <p:txBody>
          <a:bodyPr wrap="square" lIns="0" tIns="0" rIns="0" bIns="0">
            <a:spAutoFit/>
          </a:bodyPr>
          <a:lstStyle>
            <a:lvl1pPr marL="0" indent="0">
              <a:spcBef>
                <a:spcPts val="0"/>
              </a:spcBef>
              <a:spcAft>
                <a:spcPts val="0"/>
              </a:spcAft>
              <a:buFont typeface="Arial" panose="020B0604020202020204" pitchFamily="34" charset="0"/>
              <a:buNone/>
              <a:defRPr sz="1148" b="0" i="0" spc="0" baseline="0">
                <a:solidFill>
                  <a:schemeClr val="tx1"/>
                </a:solidFill>
                <a:latin typeface="+mn-lt"/>
                <a:cs typeface="Segoe UI" panose="020B0502040204020203" pitchFamily="34" charset="0"/>
              </a:defRPr>
            </a:lvl1pPr>
          </a:lstStyle>
          <a:p>
            <a:pPr lvl="0"/>
            <a:r>
              <a:rPr lang="en-US"/>
              <a:t>Company or position</a:t>
            </a:r>
          </a:p>
        </p:txBody>
      </p:sp>
      <p:sp>
        <p:nvSpPr>
          <p:cNvPr id="4" name="Text Placeholder 4">
            <a:extLst>
              <a:ext uri="{FF2B5EF4-FFF2-40B4-BE49-F238E27FC236}">
                <a16:creationId xmlns:a16="http://schemas.microsoft.com/office/drawing/2014/main" id="{8239844E-B1F9-4340-B431-2107F3D0EBC9}"/>
              </a:ext>
            </a:extLst>
          </p:cNvPr>
          <p:cNvSpPr>
            <a:spLocks noGrp="1"/>
          </p:cNvSpPr>
          <p:nvPr>
            <p:ph type="body" sz="quarter" idx="12" hasCustomPrompt="1"/>
          </p:nvPr>
        </p:nvSpPr>
        <p:spPr>
          <a:xfrm>
            <a:off x="2283790" y="5956065"/>
            <a:ext cx="5116182" cy="176651"/>
          </a:xfrm>
          <a:noFill/>
        </p:spPr>
        <p:txBody>
          <a:bodyPr wrap="square" lIns="0" tIns="0" rIns="0" bIns="0">
            <a:spAutoFit/>
          </a:bodyPr>
          <a:lstStyle>
            <a:lvl1pPr marL="0" indent="0">
              <a:spcBef>
                <a:spcPts val="0"/>
              </a:spcBef>
              <a:spcAft>
                <a:spcPts val="0"/>
              </a:spcAft>
              <a:buFont typeface="Arial" panose="020B0604020202020204" pitchFamily="34" charset="0"/>
              <a:buNone/>
              <a:defRPr sz="1148" b="1" i="0" spc="0" baseline="0">
                <a:solidFill>
                  <a:schemeClr val="tx1"/>
                </a:solidFill>
                <a:latin typeface="+mj-lt"/>
                <a:cs typeface="Segoe UI Semibold" panose="020B0502040204020203" pitchFamily="34" charset="0"/>
              </a:defRPr>
            </a:lvl1pPr>
          </a:lstStyle>
          <a:p>
            <a:pPr lvl="0"/>
            <a:r>
              <a:rPr lang="en-US"/>
              <a:t>Name</a:t>
            </a:r>
          </a:p>
        </p:txBody>
      </p:sp>
      <p:sp>
        <p:nvSpPr>
          <p:cNvPr id="3" name="Title 1">
            <a:extLst>
              <a:ext uri="{FF2B5EF4-FFF2-40B4-BE49-F238E27FC236}">
                <a16:creationId xmlns:a16="http://schemas.microsoft.com/office/drawing/2014/main" id="{4271B509-7ED5-6A44-A21F-2ED4CE9996C7}"/>
              </a:ext>
            </a:extLst>
          </p:cNvPr>
          <p:cNvSpPr>
            <a:spLocks noGrp="1"/>
          </p:cNvSpPr>
          <p:nvPr>
            <p:ph type="title" hasCustomPrompt="1"/>
          </p:nvPr>
        </p:nvSpPr>
        <p:spPr>
          <a:xfrm>
            <a:off x="2283790" y="859157"/>
            <a:ext cx="5116182" cy="4320848"/>
          </a:xfrm>
          <a:noFill/>
        </p:spPr>
        <p:txBody>
          <a:bodyPr wrap="square" lIns="0" tIns="0" rIns="0" bIns="0" anchor="b" anchorCtr="0">
            <a:normAutofit/>
          </a:bodyPr>
          <a:lstStyle>
            <a:lvl1pPr algn="l" defTabSz="594623" rtl="0" eaLnBrk="1" latinLnBrk="0" hangingPunct="1">
              <a:lnSpc>
                <a:spcPct val="90000"/>
              </a:lnSpc>
              <a:spcBef>
                <a:spcPct val="0"/>
              </a:spcBef>
              <a:buNone/>
              <a:defRPr lang="en-US" sz="2295" b="1" i="0" kern="1200" cap="none" spc="-32" baseline="0" dirty="0">
                <a:ln w="3175">
                  <a:noFill/>
                </a:ln>
                <a:solidFill>
                  <a:schemeClr val="tx1"/>
                </a:solidFill>
                <a:effectLst/>
                <a:latin typeface="+mj-lt"/>
                <a:ea typeface="+mn-ea"/>
                <a:cs typeface="Segoe UI Semibold" panose="020B0502040204020203" pitchFamily="34" charset="0"/>
              </a:defRPr>
            </a:lvl1pPr>
          </a:lstStyle>
          <a:p>
            <a:r>
              <a:rPr lang="en-US"/>
              <a:t>Quote text</a:t>
            </a:r>
          </a:p>
        </p:txBody>
      </p:sp>
      <p:pic>
        <p:nvPicPr>
          <p:cNvPr id="2" name="Picture 1">
            <a:extLst>
              <a:ext uri="{FF2B5EF4-FFF2-40B4-BE49-F238E27FC236}">
                <a16:creationId xmlns:a16="http://schemas.microsoft.com/office/drawing/2014/main" id="{FB8B6E9A-0413-3583-FB49-990BFBF0ABF2}"/>
              </a:ext>
            </a:extLst>
          </p:cNvPr>
          <p:cNvPicPr>
            <a:picLocks noChangeAspect="1"/>
          </p:cNvPicPr>
          <p:nvPr/>
        </p:nvPicPr>
        <p:blipFill>
          <a:blip r:embed="rId3"/>
          <a:stretch>
            <a:fillRect/>
          </a:stretch>
        </p:blipFill>
        <p:spPr bwMode="black">
          <a:xfrm>
            <a:off x="350115" y="1727150"/>
            <a:ext cx="1603100" cy="3302050"/>
          </a:xfrm>
          <a:prstGeom prst="rect">
            <a:avLst/>
          </a:prstGeom>
        </p:spPr>
      </p:pic>
    </p:spTree>
    <p:extLst>
      <p:ext uri="{BB962C8B-B14F-4D97-AF65-F5344CB8AC3E}">
        <p14:creationId xmlns:p14="http://schemas.microsoft.com/office/powerpoint/2010/main" val="3865404181"/>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Quote slide 2">
    <p:bg>
      <p:bgPr>
        <a:solidFill>
          <a:schemeClr val="accent4"/>
        </a:solidFill>
        <a:effectLst/>
      </p:bgPr>
    </p:bg>
    <p:spTree>
      <p:nvGrpSpPr>
        <p:cNvPr id="1" name=""/>
        <p:cNvGrpSpPr/>
        <p:nvPr/>
      </p:nvGrpSpPr>
      <p:grpSpPr>
        <a:xfrm>
          <a:off x="0" y="0"/>
          <a:ext cx="0" cy="0"/>
          <a:chOff x="0" y="0"/>
          <a:chExt cx="0" cy="0"/>
        </a:xfrm>
      </p:grpSpPr>
      <p:sp>
        <p:nvSpPr>
          <p:cNvPr id="8" name="Text Placeholder 4">
            <a:extLst>
              <a:ext uri="{FF2B5EF4-FFF2-40B4-BE49-F238E27FC236}">
                <a16:creationId xmlns:a16="http://schemas.microsoft.com/office/drawing/2014/main" id="{0CC7F2DC-DA7A-C66B-6ABF-4917841A2851}"/>
              </a:ext>
            </a:extLst>
          </p:cNvPr>
          <p:cNvSpPr>
            <a:spLocks noGrp="1"/>
          </p:cNvSpPr>
          <p:nvPr>
            <p:ph type="body" sz="quarter" idx="13" hasCustomPrompt="1"/>
          </p:nvPr>
        </p:nvSpPr>
        <p:spPr>
          <a:xfrm>
            <a:off x="2283790" y="6429455"/>
            <a:ext cx="5116182" cy="176651"/>
          </a:xfrm>
          <a:noFill/>
        </p:spPr>
        <p:txBody>
          <a:bodyPr wrap="square" lIns="0" tIns="0" rIns="0" bIns="0">
            <a:spAutoFit/>
          </a:bodyPr>
          <a:lstStyle>
            <a:lvl1pPr marL="0" indent="0">
              <a:spcBef>
                <a:spcPts val="0"/>
              </a:spcBef>
              <a:spcAft>
                <a:spcPts val="0"/>
              </a:spcAft>
              <a:buFont typeface="Arial" panose="020B0604020202020204" pitchFamily="34" charset="0"/>
              <a:buNone/>
              <a:defRPr sz="1148" b="0" i="0" spc="0" baseline="0">
                <a:solidFill>
                  <a:schemeClr val="tx1"/>
                </a:solidFill>
                <a:latin typeface="+mn-lt"/>
                <a:cs typeface="Segoe UI" panose="020B0502040204020203" pitchFamily="34" charset="0"/>
              </a:defRPr>
            </a:lvl1pPr>
          </a:lstStyle>
          <a:p>
            <a:pPr lvl="0"/>
            <a:r>
              <a:rPr lang="en-US"/>
              <a:t>Company or position</a:t>
            </a:r>
          </a:p>
        </p:txBody>
      </p:sp>
      <p:sp>
        <p:nvSpPr>
          <p:cNvPr id="6" name="Text Placeholder 4">
            <a:extLst>
              <a:ext uri="{FF2B5EF4-FFF2-40B4-BE49-F238E27FC236}">
                <a16:creationId xmlns:a16="http://schemas.microsoft.com/office/drawing/2014/main" id="{E44E0F64-D555-46D8-2B0F-6941E3612BA4}"/>
              </a:ext>
            </a:extLst>
          </p:cNvPr>
          <p:cNvSpPr>
            <a:spLocks noGrp="1"/>
          </p:cNvSpPr>
          <p:nvPr>
            <p:ph type="body" sz="quarter" idx="12" hasCustomPrompt="1"/>
          </p:nvPr>
        </p:nvSpPr>
        <p:spPr>
          <a:xfrm>
            <a:off x="2283790" y="5956065"/>
            <a:ext cx="5116182" cy="176651"/>
          </a:xfrm>
          <a:noFill/>
        </p:spPr>
        <p:txBody>
          <a:bodyPr wrap="square" lIns="0" tIns="0" rIns="0" bIns="0">
            <a:spAutoFit/>
          </a:bodyPr>
          <a:lstStyle>
            <a:lvl1pPr marL="0" indent="0">
              <a:spcBef>
                <a:spcPts val="0"/>
              </a:spcBef>
              <a:spcAft>
                <a:spcPts val="0"/>
              </a:spcAft>
              <a:buFont typeface="Arial" panose="020B0604020202020204" pitchFamily="34" charset="0"/>
              <a:buNone/>
              <a:defRPr sz="1148" b="1" i="0" spc="0" baseline="0">
                <a:solidFill>
                  <a:schemeClr val="accent1"/>
                </a:solidFill>
                <a:latin typeface="+mj-lt"/>
                <a:cs typeface="Segoe UI Semibold" panose="020B0502040204020203" pitchFamily="34" charset="0"/>
              </a:defRPr>
            </a:lvl1pPr>
          </a:lstStyle>
          <a:p>
            <a:pPr lvl="0"/>
            <a:r>
              <a:rPr lang="en-US"/>
              <a:t>Name</a:t>
            </a:r>
          </a:p>
        </p:txBody>
      </p:sp>
      <p:sp>
        <p:nvSpPr>
          <p:cNvPr id="2" name="Title 1">
            <a:extLst>
              <a:ext uri="{FF2B5EF4-FFF2-40B4-BE49-F238E27FC236}">
                <a16:creationId xmlns:a16="http://schemas.microsoft.com/office/drawing/2014/main" id="{1CE6E25D-72D6-C4EE-C285-BCEF9463E0D9}"/>
              </a:ext>
            </a:extLst>
          </p:cNvPr>
          <p:cNvSpPr>
            <a:spLocks noGrp="1"/>
          </p:cNvSpPr>
          <p:nvPr>
            <p:ph type="title" hasCustomPrompt="1"/>
          </p:nvPr>
        </p:nvSpPr>
        <p:spPr>
          <a:xfrm>
            <a:off x="2283790" y="859157"/>
            <a:ext cx="5116182" cy="4320848"/>
          </a:xfrm>
          <a:noFill/>
        </p:spPr>
        <p:txBody>
          <a:bodyPr wrap="square" lIns="0" tIns="0" rIns="0" bIns="0" anchor="b" anchorCtr="0">
            <a:normAutofit/>
          </a:bodyPr>
          <a:lstStyle>
            <a:lvl1pPr algn="l" defTabSz="594623" rtl="0" eaLnBrk="1" latinLnBrk="0" hangingPunct="1">
              <a:lnSpc>
                <a:spcPct val="90000"/>
              </a:lnSpc>
              <a:spcBef>
                <a:spcPct val="0"/>
              </a:spcBef>
              <a:buNone/>
              <a:defRPr lang="en-US" sz="2295" b="1" i="0" kern="1200" cap="none" spc="-32" baseline="0" dirty="0">
                <a:ln w="3175">
                  <a:noFill/>
                </a:ln>
                <a:solidFill>
                  <a:schemeClr val="tx1"/>
                </a:solidFill>
                <a:effectLst/>
                <a:latin typeface="+mj-lt"/>
                <a:ea typeface="+mn-ea"/>
                <a:cs typeface="Segoe UI Semibold" panose="020B0502040204020203" pitchFamily="34" charset="0"/>
              </a:defRPr>
            </a:lvl1pPr>
          </a:lstStyle>
          <a:p>
            <a:r>
              <a:rPr lang="en-US"/>
              <a:t>Quote text</a:t>
            </a:r>
          </a:p>
        </p:txBody>
      </p:sp>
      <p:pic>
        <p:nvPicPr>
          <p:cNvPr id="3" name="Picture 2">
            <a:extLst>
              <a:ext uri="{FF2B5EF4-FFF2-40B4-BE49-F238E27FC236}">
                <a16:creationId xmlns:a16="http://schemas.microsoft.com/office/drawing/2014/main" id="{2A9263EA-DDA4-400A-1CA1-8B29A6EE4AE7}"/>
              </a:ext>
              <a:ext uri="{C183D7F6-B498-43B3-948B-1728B52AA6E4}">
                <adec:decorative xmlns:adec="http://schemas.microsoft.com/office/drawing/2017/decorative" val="1"/>
              </a:ext>
            </a:extLst>
          </p:cNvPr>
          <p:cNvPicPr>
            <a:picLocks noChangeAspect="1"/>
          </p:cNvPicPr>
          <p:nvPr/>
        </p:nvPicPr>
        <p:blipFill>
          <a:blip r:embed="rId2">
            <a:duotone>
              <a:schemeClr val="accent2">
                <a:shade val="45000"/>
                <a:satMod val="135000"/>
              </a:schemeClr>
              <a:prstClr val="white"/>
            </a:duotone>
          </a:blip>
          <a:srcRect/>
          <a:stretch/>
        </p:blipFill>
        <p:spPr>
          <a:xfrm>
            <a:off x="372427" y="1762076"/>
            <a:ext cx="1314839" cy="2702323"/>
          </a:xfrm>
          <a:prstGeom prst="rect">
            <a:avLst/>
          </a:prstGeom>
          <a:ln>
            <a:noFill/>
          </a:ln>
        </p:spPr>
      </p:pic>
    </p:spTree>
    <p:extLst>
      <p:ext uri="{BB962C8B-B14F-4D97-AF65-F5344CB8AC3E}">
        <p14:creationId xmlns:p14="http://schemas.microsoft.com/office/powerpoint/2010/main" val="3127810439"/>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and Content">
    <p:bg>
      <p:bgPr>
        <a:solidFill>
          <a:schemeClr val="accent4"/>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372428" y="2104813"/>
            <a:ext cx="7024509" cy="989117"/>
          </a:xfrm>
        </p:spPr>
        <p:txBody>
          <a:bodyPr/>
          <a:lstStyle>
            <a:lvl1pPr>
              <a:defRPr sz="153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375017" y="670561"/>
            <a:ext cx="7024307" cy="274691"/>
          </a:xfrm>
        </p:spPr>
        <p:txBody>
          <a:bodyPr/>
          <a:lstStyle>
            <a:lvl1pPr>
              <a:defRPr sz="1785" b="1" i="0">
                <a:solidFill>
                  <a:schemeClr val="tx1"/>
                </a:solidFill>
                <a:latin typeface="+mj-lt"/>
                <a:cs typeface="Segoe UI Semibold" panose="020B0502040204020203" pitchFamily="34" charset="0"/>
              </a:defRPr>
            </a:lvl1pPr>
          </a:lstStyle>
          <a:p>
            <a:r>
              <a:rPr lang="en-US"/>
              <a:t>Click to edit Master title style</a:t>
            </a:r>
          </a:p>
        </p:txBody>
      </p:sp>
      <p:sp>
        <p:nvSpPr>
          <p:cNvPr id="3" name="TextBox 2">
            <a:extLst>
              <a:ext uri="{FF2B5EF4-FFF2-40B4-BE49-F238E27FC236}">
                <a16:creationId xmlns:a16="http://schemas.microsoft.com/office/drawing/2014/main" id="{0004B80D-8B70-5A19-D29F-116D6DB2C834}"/>
              </a:ext>
              <a:ext uri="{C183D7F6-B498-43B3-948B-1728B52AA6E4}">
                <adec:decorative xmlns:adec="http://schemas.microsoft.com/office/drawing/2017/decorative" val="1"/>
              </a:ext>
            </a:extLst>
          </p:cNvPr>
          <p:cNvSpPr txBox="1"/>
          <p:nvPr/>
        </p:nvSpPr>
        <p:spPr>
          <a:xfrm>
            <a:off x="7876772" y="-299118"/>
            <a:ext cx="368691" cy="98168"/>
          </a:xfrm>
          <a:prstGeom prst="rect">
            <a:avLst/>
          </a:prstGeom>
          <a:noFill/>
        </p:spPr>
        <p:txBody>
          <a:bodyPr wrap="none" lIns="0" tIns="0" rIns="0" bIns="0" rtlCol="0">
            <a:spAutoFit/>
          </a:bodyPr>
          <a:lstStyle/>
          <a:p>
            <a:pPr algn="l"/>
            <a:r>
              <a:rPr lang="en-US" sz="638">
                <a:solidFill>
                  <a:srgbClr val="A3A3A3"/>
                </a:solidFill>
              </a:rPr>
              <a:t>ELT layout</a:t>
            </a:r>
          </a:p>
        </p:txBody>
      </p:sp>
    </p:spTree>
    <p:extLst>
      <p:ext uri="{BB962C8B-B14F-4D97-AF65-F5344CB8AC3E}">
        <p14:creationId xmlns:p14="http://schemas.microsoft.com/office/powerpoint/2010/main" val="4065982175"/>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amp; Non-bulleted text">
    <p:bg>
      <p:bgPr>
        <a:solidFill>
          <a:schemeClr val="accent4"/>
        </a:solidFill>
        <a:effectLst/>
      </p:bgPr>
    </p:bg>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73823" y="2103742"/>
            <a:ext cx="7024307" cy="989117"/>
          </a:xfrm>
        </p:spPr>
        <p:txBody>
          <a:bodyPr wrap="square">
            <a:spAutoFit/>
          </a:bodyPr>
          <a:lstStyle>
            <a:lvl1pPr marL="0" indent="0">
              <a:buNone/>
              <a:defRPr sz="1530">
                <a:latin typeface="+mn-lt"/>
              </a:defRPr>
            </a:lvl1pPr>
            <a:lvl2pPr marL="145733" indent="0">
              <a:buNone/>
              <a:defRPr>
                <a:latin typeface="+mn-lt"/>
              </a:defRPr>
            </a:lvl2pPr>
            <a:lvl3pPr marL="291465" indent="0">
              <a:buNone/>
              <a:defRPr>
                <a:latin typeface="+mn-lt"/>
              </a:defRPr>
            </a:lvl3pPr>
            <a:lvl4pPr marL="437198" indent="0">
              <a:buNone/>
              <a:defRPr>
                <a:latin typeface="+mn-lt"/>
              </a:defRPr>
            </a:lvl4pPr>
            <a:lvl5pPr marL="58293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375017" y="670561"/>
            <a:ext cx="7024307" cy="274691"/>
          </a:xfrm>
        </p:spPr>
        <p:txBody>
          <a:bodyPr/>
          <a:lstStyle>
            <a:lvl1pPr>
              <a:defRPr sz="1785" b="1" i="0">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224961056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4"/>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582B48C-6BD8-F0C7-801A-1A39C53541AF}"/>
              </a:ext>
            </a:extLst>
          </p:cNvPr>
          <p:cNvPicPr>
            <a:picLocks noChangeAspect="1"/>
          </p:cNvPicPr>
          <p:nvPr userDrawn="1"/>
        </p:nvPicPr>
        <p:blipFill>
          <a:blip r:embed="rId2">
            <a:alphaModFix amt="80000"/>
            <a:extLst>
              <a:ext uri="{BEBA8EAE-BF5A-486C-A8C5-ECC9F3942E4B}">
                <a14:imgProps xmlns:a14="http://schemas.microsoft.com/office/drawing/2010/main">
                  <a14:imgLayer r:embed="rId3">
                    <a14:imgEffect>
                      <a14:artisticBlur/>
                    </a14:imgEffect>
                    <a14:imgEffect>
                      <a14:colorTemperature colorTemp="11200"/>
                    </a14:imgEffect>
                  </a14:imgLayer>
                </a14:imgProps>
              </a:ext>
            </a:extLst>
          </a:blip>
          <a:srcRect l="-1" t="-2131" r="58674" b="25859"/>
          <a:stretch/>
        </p:blipFill>
        <p:spPr>
          <a:xfrm rot="16200000">
            <a:off x="6227492" y="-772842"/>
            <a:ext cx="772067" cy="2317750"/>
          </a:xfrm>
          <a:custGeom>
            <a:avLst/>
            <a:gdLst>
              <a:gd name="connsiteX0" fmla="*/ 772067 w 772067"/>
              <a:gd name="connsiteY0" fmla="*/ 0 h 2317750"/>
              <a:gd name="connsiteX1" fmla="*/ 772067 w 772067"/>
              <a:gd name="connsiteY1" fmla="*/ 2317750 h 2317750"/>
              <a:gd name="connsiteX2" fmla="*/ 0 w 772067"/>
              <a:gd name="connsiteY2" fmla="*/ 2317750 h 2317750"/>
              <a:gd name="connsiteX3" fmla="*/ 0 w 772067"/>
              <a:gd name="connsiteY3" fmla="*/ 0 h 2317750"/>
            </a:gdLst>
            <a:ahLst/>
            <a:cxnLst>
              <a:cxn ang="0">
                <a:pos x="connsiteX0" y="connsiteY0"/>
              </a:cxn>
              <a:cxn ang="0">
                <a:pos x="connsiteX1" y="connsiteY1"/>
              </a:cxn>
              <a:cxn ang="0">
                <a:pos x="connsiteX2" y="connsiteY2"/>
              </a:cxn>
              <a:cxn ang="0">
                <a:pos x="connsiteX3" y="connsiteY3"/>
              </a:cxn>
            </a:cxnLst>
            <a:rect l="l" t="t" r="r" b="b"/>
            <a:pathLst>
              <a:path w="772067" h="2317750">
                <a:moveTo>
                  <a:pt x="772067" y="0"/>
                </a:moveTo>
                <a:lnTo>
                  <a:pt x="772067" y="2317750"/>
                </a:lnTo>
                <a:lnTo>
                  <a:pt x="0" y="2317750"/>
                </a:lnTo>
                <a:lnTo>
                  <a:pt x="0" y="0"/>
                </a:lnTo>
                <a:close/>
              </a:path>
            </a:pathLst>
          </a:custGeom>
        </p:spPr>
      </p:pic>
      <p:sp>
        <p:nvSpPr>
          <p:cNvPr id="3" name="Title 2">
            <a:extLst>
              <a:ext uri="{FF2B5EF4-FFF2-40B4-BE49-F238E27FC236}">
                <a16:creationId xmlns:a16="http://schemas.microsoft.com/office/drawing/2014/main" id="{E4714E2F-1A39-0CD4-EDA1-388878F29A04}"/>
              </a:ext>
            </a:extLst>
          </p:cNvPr>
          <p:cNvSpPr>
            <a:spLocks noGrp="1"/>
          </p:cNvSpPr>
          <p:nvPr>
            <p:ph type="title"/>
          </p:nvPr>
        </p:nvSpPr>
        <p:spPr>
          <a:xfrm>
            <a:off x="457201" y="402431"/>
            <a:ext cx="6858000" cy="276999"/>
          </a:xfrm>
        </p:spPr>
        <p:txBody>
          <a:bodyPr/>
          <a:lstStyle>
            <a:lvl1pPr>
              <a:defRPr sz="1800">
                <a:solidFill>
                  <a:schemeClr val="accent1"/>
                </a:solidFill>
              </a:defRPr>
            </a:lvl1pPr>
          </a:lstStyle>
          <a:p>
            <a:r>
              <a:rPr lang="en-US"/>
              <a:t>Click to edit Master title style</a:t>
            </a:r>
          </a:p>
        </p:txBody>
      </p:sp>
      <p:sp>
        <p:nvSpPr>
          <p:cNvPr id="2" name="Footer Placeholder 1">
            <a:extLst>
              <a:ext uri="{FF2B5EF4-FFF2-40B4-BE49-F238E27FC236}">
                <a16:creationId xmlns:a16="http://schemas.microsoft.com/office/drawing/2014/main" id="{CC679298-1A5E-92C7-445C-D6AA0C82E427}"/>
              </a:ext>
            </a:extLst>
          </p:cNvPr>
          <p:cNvSpPr>
            <a:spLocks noGrp="1"/>
          </p:cNvSpPr>
          <p:nvPr>
            <p:ph type="ftr" sz="quarter" idx="10"/>
          </p:nvPr>
        </p:nvSpPr>
        <p:spPr/>
        <p:txBody>
          <a:bodyPr/>
          <a:lstStyle/>
          <a:p>
            <a:r>
              <a:rPr lang="en-US"/>
              <a:t>Teams premium end user guide</a:t>
            </a:r>
            <a:endParaRPr lang="en-IN"/>
          </a:p>
        </p:txBody>
      </p:sp>
      <p:sp>
        <p:nvSpPr>
          <p:cNvPr id="4" name="Slide Number Placeholder 3">
            <a:extLst>
              <a:ext uri="{FF2B5EF4-FFF2-40B4-BE49-F238E27FC236}">
                <a16:creationId xmlns:a16="http://schemas.microsoft.com/office/drawing/2014/main" id="{493CD4B8-935C-37A6-0692-29BA341F5CC5}"/>
              </a:ext>
            </a:extLst>
          </p:cNvPr>
          <p:cNvSpPr>
            <a:spLocks noGrp="1"/>
          </p:cNvSpPr>
          <p:nvPr>
            <p:ph type="sldNum" sz="quarter" idx="11"/>
          </p:nvPr>
        </p:nvSpPr>
        <p:spPr/>
        <p:txBody>
          <a:bodyPr/>
          <a:lstStyle/>
          <a:p>
            <a:fld id="{9C128CE8-407B-4B4D-841C-B9861260EB9F}" type="slidenum">
              <a:rPr lang="en-IN" smtClean="0"/>
              <a:pPr/>
              <a:t>‹#›</a:t>
            </a:fld>
            <a:endParaRPr lang="en-IN"/>
          </a:p>
        </p:txBody>
      </p:sp>
    </p:spTree>
    <p:extLst>
      <p:ext uri="{BB962C8B-B14F-4D97-AF65-F5344CB8AC3E}">
        <p14:creationId xmlns:p14="http://schemas.microsoft.com/office/powerpoint/2010/main" val="1919924162"/>
      </p:ext>
    </p:extLst>
  </p:cSld>
  <p:clrMapOvr>
    <a:masterClrMapping/>
  </p:clrMapOvr>
  <p:transition>
    <p:fade/>
  </p:transition>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28E0B-7801-27D0-D157-6DC27CB5EE9A}"/>
              </a:ext>
            </a:extLst>
          </p:cNvPr>
          <p:cNvSpPr>
            <a:spLocks noGrp="1"/>
          </p:cNvSpPr>
          <p:nvPr>
            <p:ph type="title"/>
          </p:nvPr>
        </p:nvSpPr>
        <p:spPr/>
        <p:txBody>
          <a:bodyPr/>
          <a:lstStyle/>
          <a:p>
            <a:r>
              <a:rPr lang="en-US"/>
              <a:t>Click to edit Master title style</a:t>
            </a:r>
            <a:endParaRPr lang="en-IN"/>
          </a:p>
        </p:txBody>
      </p:sp>
      <p:sp>
        <p:nvSpPr>
          <p:cNvPr id="3" name="Footer Placeholder 2">
            <a:extLst>
              <a:ext uri="{FF2B5EF4-FFF2-40B4-BE49-F238E27FC236}">
                <a16:creationId xmlns:a16="http://schemas.microsoft.com/office/drawing/2014/main" id="{A575A872-5FF5-761C-EA66-87B882E32CF4}"/>
              </a:ext>
            </a:extLst>
          </p:cNvPr>
          <p:cNvSpPr>
            <a:spLocks noGrp="1"/>
          </p:cNvSpPr>
          <p:nvPr>
            <p:ph type="ftr" sz="quarter" idx="10"/>
          </p:nvPr>
        </p:nvSpPr>
        <p:spPr/>
        <p:txBody>
          <a:bodyPr/>
          <a:lstStyle/>
          <a:p>
            <a:r>
              <a:rPr lang="en-US"/>
              <a:t>Teams premium end user guide</a:t>
            </a:r>
            <a:endParaRPr lang="en-IN"/>
          </a:p>
        </p:txBody>
      </p:sp>
      <p:sp>
        <p:nvSpPr>
          <p:cNvPr id="4" name="Slide Number Placeholder 3">
            <a:extLst>
              <a:ext uri="{FF2B5EF4-FFF2-40B4-BE49-F238E27FC236}">
                <a16:creationId xmlns:a16="http://schemas.microsoft.com/office/drawing/2014/main" id="{9AF47B69-40F8-35CA-2FE1-F9CDA4C0ECB9}"/>
              </a:ext>
            </a:extLst>
          </p:cNvPr>
          <p:cNvSpPr>
            <a:spLocks noGrp="1"/>
          </p:cNvSpPr>
          <p:nvPr>
            <p:ph type="sldNum" sz="quarter" idx="11"/>
          </p:nvPr>
        </p:nvSpPr>
        <p:spPr/>
        <p:txBody>
          <a:bodyPr/>
          <a:lstStyle/>
          <a:p>
            <a:fld id="{9C128CE8-407B-4B4D-841C-B9861260EB9F}" type="slidenum">
              <a:rPr lang="en-IN" smtClean="0"/>
              <a:pPr/>
              <a:t>‹#›</a:t>
            </a:fld>
            <a:endParaRPr lang="en-IN"/>
          </a:p>
        </p:txBody>
      </p:sp>
    </p:spTree>
    <p:extLst>
      <p:ext uri="{BB962C8B-B14F-4D97-AF65-F5344CB8AC3E}">
        <p14:creationId xmlns:p14="http://schemas.microsoft.com/office/powerpoint/2010/main" val="2862357674"/>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372428" y="2104813"/>
            <a:ext cx="3322499" cy="989117"/>
          </a:xfrm>
        </p:spPr>
        <p:txBody>
          <a:bodyPr/>
          <a:lstStyle>
            <a:lvl1pPr>
              <a:defRPr sz="153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4073426" y="2104813"/>
            <a:ext cx="3327559" cy="989117"/>
          </a:xfrm>
        </p:spPr>
        <p:txBody>
          <a:bodyPr/>
          <a:lstStyle>
            <a:lvl1pPr>
              <a:defRPr sz="153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7876772" y="-299118"/>
            <a:ext cx="368691" cy="98168"/>
          </a:xfrm>
          <a:prstGeom prst="rect">
            <a:avLst/>
          </a:prstGeom>
          <a:noFill/>
        </p:spPr>
        <p:txBody>
          <a:bodyPr wrap="none" lIns="0" tIns="0" rIns="0" bIns="0" rtlCol="0">
            <a:spAutoFit/>
          </a:bodyPr>
          <a:lstStyle/>
          <a:p>
            <a:pPr algn="l"/>
            <a:r>
              <a:rPr lang="en-US" sz="638" b="0" i="0">
                <a:solidFill>
                  <a:srgbClr val="A3A3A3"/>
                </a:solidFill>
                <a:latin typeface="Segoe UI" panose="020B0502040204020203" pitchFamily="34" charset="0"/>
              </a:rPr>
              <a:t>ELT layout</a:t>
            </a:r>
          </a:p>
        </p:txBody>
      </p:sp>
      <p:sp>
        <p:nvSpPr>
          <p:cNvPr id="3" name="Title 6">
            <a:extLst>
              <a:ext uri="{FF2B5EF4-FFF2-40B4-BE49-F238E27FC236}">
                <a16:creationId xmlns:a16="http://schemas.microsoft.com/office/drawing/2014/main" id="{1927E47F-95A6-7AE2-8312-56EC75F54623}"/>
              </a:ext>
            </a:extLst>
          </p:cNvPr>
          <p:cNvSpPr>
            <a:spLocks noGrp="1"/>
          </p:cNvSpPr>
          <p:nvPr>
            <p:ph type="title"/>
          </p:nvPr>
        </p:nvSpPr>
        <p:spPr>
          <a:xfrm>
            <a:off x="375017" y="670561"/>
            <a:ext cx="7024307" cy="274691"/>
          </a:xfrm>
        </p:spPr>
        <p:txBody>
          <a:bodyPr/>
          <a:lstStyle>
            <a:lvl1pPr>
              <a:defRPr sz="1785" b="1" i="0">
                <a:latin typeface="+mj-lt"/>
                <a:cs typeface="Segoe UI Semibold" panose="020B0502040204020203" pitchFamily="34" charset="0"/>
              </a:defRPr>
            </a:lvl1pPr>
          </a:lstStyle>
          <a:p>
            <a:r>
              <a:rPr lang="en-US"/>
              <a:t>Click to edit Master title style</a:t>
            </a:r>
          </a:p>
        </p:txBody>
      </p:sp>
      <p:sp>
        <p:nvSpPr>
          <p:cNvPr id="2" name="TextBox 1">
            <a:extLst>
              <a:ext uri="{FF2B5EF4-FFF2-40B4-BE49-F238E27FC236}">
                <a16:creationId xmlns:a16="http://schemas.microsoft.com/office/drawing/2014/main" id="{1D19E20F-F29B-7F71-D475-DE1D234F55EE}"/>
              </a:ext>
              <a:ext uri="{C183D7F6-B498-43B3-948B-1728B52AA6E4}">
                <adec:decorative xmlns:adec="http://schemas.microsoft.com/office/drawing/2017/decorative" val="1"/>
              </a:ext>
            </a:extLst>
          </p:cNvPr>
          <p:cNvSpPr txBox="1"/>
          <p:nvPr/>
        </p:nvSpPr>
        <p:spPr>
          <a:xfrm>
            <a:off x="7876772" y="-299118"/>
            <a:ext cx="368691" cy="98168"/>
          </a:xfrm>
          <a:prstGeom prst="rect">
            <a:avLst/>
          </a:prstGeom>
          <a:noFill/>
        </p:spPr>
        <p:txBody>
          <a:bodyPr wrap="none" lIns="0" tIns="0" rIns="0" bIns="0" rtlCol="0">
            <a:spAutoFit/>
          </a:bodyPr>
          <a:lstStyle/>
          <a:p>
            <a:pPr algn="l"/>
            <a:r>
              <a:rPr lang="en-US" sz="638">
                <a:solidFill>
                  <a:srgbClr val="A3A3A3"/>
                </a:solidFill>
              </a:rPr>
              <a:t>ELT layout</a:t>
            </a:r>
          </a:p>
        </p:txBody>
      </p:sp>
    </p:spTree>
    <p:extLst>
      <p:ext uri="{BB962C8B-B14F-4D97-AF65-F5344CB8AC3E}">
        <p14:creationId xmlns:p14="http://schemas.microsoft.com/office/powerpoint/2010/main" val="231507335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72428" y="2104813"/>
            <a:ext cx="3322701" cy="989117"/>
          </a:xfrm>
        </p:spPr>
        <p:txBody>
          <a:bodyPr wrap="square">
            <a:spAutoFit/>
          </a:bodyPr>
          <a:lstStyle>
            <a:lvl1pPr marL="0" indent="0">
              <a:spcBef>
                <a:spcPts val="780"/>
              </a:spcBef>
              <a:buClr>
                <a:schemeClr val="tx1"/>
              </a:buClr>
              <a:buFont typeface="Wingdings" panose="05000000000000000000" pitchFamily="2" charset="2"/>
              <a:buNone/>
              <a:defRPr sz="1530" b="0" i="0">
                <a:latin typeface="Segoe UI" panose="020B0502040204020203" pitchFamily="34" charset="0"/>
                <a:cs typeface="Segoe UI" panose="020B0502040204020203" pitchFamily="34" charset="0"/>
              </a:defRPr>
            </a:lvl1pPr>
            <a:lvl2pPr marL="162937" indent="0">
              <a:buFont typeface="Wingdings" panose="05000000000000000000" pitchFamily="2" charset="2"/>
              <a:buNone/>
              <a:defRPr sz="1275" b="0" i="0">
                <a:latin typeface="Segoe UI" panose="020B0502040204020203" pitchFamily="34" charset="0"/>
                <a:cs typeface="Segoe UI" panose="020B0502040204020203" pitchFamily="34" charset="0"/>
              </a:defRPr>
            </a:lvl2pPr>
            <a:lvl3pPr marL="287417" indent="0">
              <a:buFont typeface="Wingdings" panose="05000000000000000000" pitchFamily="2" charset="2"/>
              <a:buNone/>
              <a:tabLst/>
              <a:defRPr sz="1020" b="0" i="0">
                <a:latin typeface="Segoe UI" panose="020B0502040204020203" pitchFamily="34" charset="0"/>
                <a:cs typeface="Segoe UI" panose="020B0502040204020203" pitchFamily="34" charset="0"/>
              </a:defRPr>
            </a:lvl3pPr>
            <a:lvl4pPr marL="415945" indent="0">
              <a:buFont typeface="Wingdings" panose="05000000000000000000" pitchFamily="2" charset="2"/>
              <a:buNone/>
              <a:defRPr sz="893" b="0" i="0">
                <a:latin typeface="Segoe UI" panose="020B0502040204020203" pitchFamily="34" charset="0"/>
                <a:cs typeface="Segoe UI" panose="020B0502040204020203" pitchFamily="34" charset="0"/>
              </a:defRPr>
            </a:lvl4pPr>
            <a:lvl5pPr marL="544473" indent="0">
              <a:buFont typeface="Wingdings" panose="05000000000000000000" pitchFamily="2" charset="2"/>
              <a:buNone/>
              <a:tabLst/>
              <a:defRPr sz="893" b="0" i="0">
                <a:latin typeface="Segoe UI" panose="020B0502040204020203" pitchFamily="34" charset="0"/>
                <a:cs typeface="Segoe UI"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4078197" y="2104813"/>
            <a:ext cx="3322701" cy="989117"/>
          </a:xfrm>
        </p:spPr>
        <p:txBody>
          <a:bodyPr wrap="square">
            <a:spAutoFit/>
          </a:bodyPr>
          <a:lstStyle>
            <a:lvl1pPr marL="0" indent="0">
              <a:spcBef>
                <a:spcPts val="780"/>
              </a:spcBef>
              <a:buClr>
                <a:schemeClr val="tx1"/>
              </a:buClr>
              <a:buFont typeface="Wingdings" panose="05000000000000000000" pitchFamily="2" charset="2"/>
              <a:buNone/>
              <a:defRPr sz="1530" b="0" i="0">
                <a:latin typeface="Segoe UI" panose="020B0502040204020203" pitchFamily="34" charset="0"/>
                <a:cs typeface="Segoe UI" panose="020B0502040204020203" pitchFamily="34" charset="0"/>
              </a:defRPr>
            </a:lvl1pPr>
            <a:lvl2pPr marL="162937" indent="0">
              <a:buFont typeface="Wingdings" panose="05000000000000000000" pitchFamily="2" charset="2"/>
              <a:buNone/>
              <a:defRPr sz="1275" b="0" i="0">
                <a:latin typeface="Segoe UI" panose="020B0502040204020203" pitchFamily="34" charset="0"/>
                <a:cs typeface="Segoe UI" panose="020B0502040204020203" pitchFamily="34" charset="0"/>
              </a:defRPr>
            </a:lvl2pPr>
            <a:lvl3pPr marL="287417" indent="0">
              <a:buFont typeface="Wingdings" panose="05000000000000000000" pitchFamily="2" charset="2"/>
              <a:buNone/>
              <a:tabLst/>
              <a:defRPr sz="1020" b="0" i="0">
                <a:latin typeface="Segoe UI" panose="020B0502040204020203" pitchFamily="34" charset="0"/>
                <a:cs typeface="Segoe UI" panose="020B0502040204020203" pitchFamily="34" charset="0"/>
              </a:defRPr>
            </a:lvl3pPr>
            <a:lvl4pPr marL="415945" indent="0">
              <a:buFont typeface="Wingdings" panose="05000000000000000000" pitchFamily="2" charset="2"/>
              <a:buNone/>
              <a:defRPr sz="893" b="0" i="0">
                <a:latin typeface="Segoe UI" panose="020B0502040204020203" pitchFamily="34" charset="0"/>
                <a:cs typeface="Segoe UI" panose="020B0502040204020203" pitchFamily="34" charset="0"/>
              </a:defRPr>
            </a:lvl4pPr>
            <a:lvl5pPr marL="544473" indent="0">
              <a:buFont typeface="Wingdings" panose="05000000000000000000" pitchFamily="2" charset="2"/>
              <a:buNone/>
              <a:tabLst/>
              <a:defRPr sz="893" b="0" i="0">
                <a:latin typeface="Segoe UI" panose="020B0502040204020203" pitchFamily="34" charset="0"/>
                <a:cs typeface="Segoe UI"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6">
            <a:extLst>
              <a:ext uri="{FF2B5EF4-FFF2-40B4-BE49-F238E27FC236}">
                <a16:creationId xmlns:a16="http://schemas.microsoft.com/office/drawing/2014/main" id="{FCD25B73-BA9B-D0D3-895E-354C0E82E5D1}"/>
              </a:ext>
            </a:extLst>
          </p:cNvPr>
          <p:cNvSpPr>
            <a:spLocks noGrp="1"/>
          </p:cNvSpPr>
          <p:nvPr>
            <p:ph type="title"/>
          </p:nvPr>
        </p:nvSpPr>
        <p:spPr>
          <a:xfrm>
            <a:off x="375017" y="670561"/>
            <a:ext cx="7024307" cy="274691"/>
          </a:xfrm>
        </p:spPr>
        <p:txBody>
          <a:bodyPr/>
          <a:lstStyle>
            <a:lvl1pPr>
              <a:defRPr sz="1785" b="1" i="0">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311664142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4078486" y="3057103"/>
            <a:ext cx="3327559" cy="989117"/>
          </a:xfrm>
        </p:spPr>
        <p:txBody>
          <a:bodyPr>
            <a:spAutoFit/>
          </a:bodyPr>
          <a:lstStyle>
            <a:lvl1pPr marL="109299" indent="-109299">
              <a:defRPr lang="en-US" sz="1530" dirty="0"/>
            </a:lvl1pPr>
            <a:lvl2pPr marL="218599" indent="-109299">
              <a:defRPr lang="en-US" dirty="0"/>
            </a:lvl2pPr>
            <a:lvl3pPr marL="327898" indent="-109299">
              <a:defRPr lang="en-US" dirty="0"/>
            </a:lvl3pPr>
            <a:lvl4pPr marL="437198" indent="-87035">
              <a:defRPr lang="en-US" dirty="0"/>
            </a:lvl4pPr>
            <a:lvl5pPr marL="506016" indent="-76914">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4078486" y="2107142"/>
            <a:ext cx="3327559" cy="235449"/>
          </a:xfrm>
        </p:spPr>
        <p:txBody>
          <a:bodyPr anchor="t"/>
          <a:lstStyle>
            <a:lvl1pPr marL="0" indent="0">
              <a:spcBef>
                <a:spcPts val="0"/>
              </a:spcBef>
              <a:buNone/>
              <a:defRPr sz="1530" b="1" i="0">
                <a:solidFill>
                  <a:schemeClr val="accent1"/>
                </a:solidFill>
                <a:latin typeface="+mj-lt"/>
                <a:cs typeface="Segoe UI Semibold" panose="020B0502040204020203" pitchFamily="34" charset="0"/>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372427" y="3057103"/>
            <a:ext cx="3327559" cy="989117"/>
          </a:xfrm>
        </p:spPr>
        <p:txBody>
          <a:bodyPr>
            <a:spAutoFit/>
          </a:bodyPr>
          <a:lstStyle>
            <a:lvl1pPr marL="109299" indent="-109299">
              <a:defRPr lang="en-US" sz="1530" dirty="0"/>
            </a:lvl1pPr>
            <a:lvl2pPr marL="218599" indent="-109299">
              <a:defRPr lang="en-US" dirty="0"/>
            </a:lvl2pPr>
            <a:lvl3pPr marL="327898" indent="-109299">
              <a:defRPr lang="en-US" dirty="0"/>
            </a:lvl3pPr>
            <a:lvl4pPr marL="425053" indent="-97155">
              <a:defRPr lang="en-US" dirty="0"/>
            </a:lvl4pPr>
            <a:lvl5pPr marL="506016" indent="-76914">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372427" y="2107142"/>
            <a:ext cx="3327559" cy="235449"/>
          </a:xfrm>
        </p:spPr>
        <p:txBody>
          <a:bodyPr anchor="t"/>
          <a:lstStyle>
            <a:lvl1pPr marL="0" indent="0">
              <a:spcBef>
                <a:spcPts val="0"/>
              </a:spcBef>
              <a:buNone/>
              <a:defRPr sz="1530" b="1" i="0">
                <a:solidFill>
                  <a:schemeClr val="accent1"/>
                </a:solidFill>
                <a:latin typeface="+mj-lt"/>
                <a:cs typeface="Segoe UI Semibold" panose="020B0502040204020203" pitchFamily="34" charset="0"/>
              </a:defRPr>
            </a:lvl1pPr>
          </a:lstStyle>
          <a:p>
            <a:pPr lvl="0"/>
            <a:r>
              <a:rPr lang="en-US"/>
              <a:t>Click to edit Master text styles</a:t>
            </a:r>
          </a:p>
        </p:txBody>
      </p:sp>
      <p:sp>
        <p:nvSpPr>
          <p:cNvPr id="3" name="Title 6">
            <a:extLst>
              <a:ext uri="{FF2B5EF4-FFF2-40B4-BE49-F238E27FC236}">
                <a16:creationId xmlns:a16="http://schemas.microsoft.com/office/drawing/2014/main" id="{234FC4D5-DD95-271F-83C3-A4DBBDBB6098}"/>
              </a:ext>
            </a:extLst>
          </p:cNvPr>
          <p:cNvSpPr>
            <a:spLocks noGrp="1"/>
          </p:cNvSpPr>
          <p:nvPr>
            <p:ph type="title"/>
          </p:nvPr>
        </p:nvSpPr>
        <p:spPr>
          <a:xfrm>
            <a:off x="375017" y="670561"/>
            <a:ext cx="7024307" cy="274691"/>
          </a:xfrm>
        </p:spPr>
        <p:txBody>
          <a:bodyPr/>
          <a:lstStyle>
            <a:lvl1pPr>
              <a:defRPr sz="1785" b="1" i="0">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428246175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372427" y="2107142"/>
            <a:ext cx="3327559" cy="235449"/>
          </a:xfrm>
        </p:spPr>
        <p:txBody>
          <a:bodyPr anchor="t"/>
          <a:lstStyle>
            <a:lvl1pPr marL="0" indent="0">
              <a:spcBef>
                <a:spcPts val="0"/>
              </a:spcBef>
              <a:buNone/>
              <a:defRPr sz="1530" b="1" i="0">
                <a:solidFill>
                  <a:schemeClr val="accent1"/>
                </a:solidFill>
                <a:latin typeface="+mj-lt"/>
                <a:cs typeface="Segoe UI Semibold" panose="020B0502040204020203" pitchFamily="34" charset="0"/>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375464" y="3052445"/>
            <a:ext cx="3324522" cy="989117"/>
          </a:xfrm>
        </p:spPr>
        <p:txBody>
          <a:bodyPr/>
          <a:lstStyle>
            <a:lvl1pPr>
              <a:defRPr sz="153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4078486" y="2107142"/>
            <a:ext cx="3327559" cy="235449"/>
          </a:xfrm>
        </p:spPr>
        <p:txBody>
          <a:bodyPr anchor="t"/>
          <a:lstStyle>
            <a:lvl1pPr marL="0" indent="0">
              <a:spcBef>
                <a:spcPts val="0"/>
              </a:spcBef>
              <a:buNone/>
              <a:defRPr sz="1530" b="1" i="0">
                <a:solidFill>
                  <a:schemeClr val="accent1"/>
                </a:solidFill>
                <a:latin typeface="+mj-lt"/>
                <a:cs typeface="Segoe UI Semibold" panose="020B0502040204020203" pitchFamily="34" charset="0"/>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4076463" y="3052445"/>
            <a:ext cx="3324522" cy="989117"/>
          </a:xfrm>
        </p:spPr>
        <p:txBody>
          <a:bodyPr/>
          <a:lstStyle>
            <a:lvl1pPr>
              <a:defRPr sz="153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6">
            <a:extLst>
              <a:ext uri="{FF2B5EF4-FFF2-40B4-BE49-F238E27FC236}">
                <a16:creationId xmlns:a16="http://schemas.microsoft.com/office/drawing/2014/main" id="{2E000F64-0D2A-DE0E-F822-A5AD8F9C506A}"/>
              </a:ext>
            </a:extLst>
          </p:cNvPr>
          <p:cNvSpPr>
            <a:spLocks noGrp="1"/>
          </p:cNvSpPr>
          <p:nvPr>
            <p:ph type="title"/>
          </p:nvPr>
        </p:nvSpPr>
        <p:spPr>
          <a:xfrm>
            <a:off x="375017" y="670561"/>
            <a:ext cx="7024307" cy="274691"/>
          </a:xfrm>
        </p:spPr>
        <p:txBody>
          <a:bodyPr/>
          <a:lstStyle>
            <a:lvl1pPr>
              <a:defRPr sz="1785" b="1" i="0">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6874351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5318264" y="3506470"/>
            <a:ext cx="2081060" cy="1122615"/>
          </a:xfrm>
        </p:spPr>
        <p:txBody>
          <a:bodyPr wrap="square">
            <a:spAutoFit/>
          </a:bodyPr>
          <a:lstStyle>
            <a:lvl1pPr marL="112336" indent="-112336">
              <a:defRPr lang="en-US" sz="1275" dirty="0"/>
            </a:lvl1pPr>
            <a:lvl2pPr marL="254020" indent="-108288">
              <a:defRPr lang="en-US" sz="1148" dirty="0"/>
            </a:lvl2pPr>
            <a:lvl3pPr marL="354211" indent="-100191">
              <a:defRPr lang="en-US" dirty="0"/>
            </a:lvl3pPr>
            <a:lvl4pPr marL="437198" indent="-87035">
              <a:defRPr lang="en-US" dirty="0"/>
            </a:lvl4pPr>
            <a:lvl5pPr marL="510064" indent="-70842">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5318264" y="2109470"/>
            <a:ext cx="2081060" cy="431785"/>
          </a:xfrm>
        </p:spPr>
        <p:txBody>
          <a:bodyPr anchor="t"/>
          <a:lstStyle>
            <a:lvl1pPr marL="0" indent="0">
              <a:spcBef>
                <a:spcPts val="0"/>
              </a:spcBef>
              <a:buNone/>
              <a:defRPr sz="1403" b="1" i="0">
                <a:solidFill>
                  <a:schemeClr val="accent1"/>
                </a:solidFill>
                <a:latin typeface="+mj-lt"/>
                <a:cs typeface="Segoe UI Semibold" panose="020B0502040204020203" pitchFamily="34" charset="0"/>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2845670" y="3496731"/>
            <a:ext cx="2081060" cy="1122615"/>
          </a:xfrm>
        </p:spPr>
        <p:txBody>
          <a:bodyPr wrap="square">
            <a:spAutoFit/>
          </a:bodyPr>
          <a:lstStyle>
            <a:lvl1pPr marL="112336" indent="-112336">
              <a:defRPr lang="en-US" sz="1275" dirty="0"/>
            </a:lvl1pPr>
            <a:lvl2pPr marL="254020" indent="-108288">
              <a:defRPr lang="en-US" sz="1148" dirty="0"/>
            </a:lvl2pPr>
            <a:lvl3pPr marL="354211" indent="-100191">
              <a:defRPr lang="en-US" dirty="0"/>
            </a:lvl3pPr>
            <a:lvl4pPr marL="437198" indent="-87035">
              <a:defRPr lang="en-US" dirty="0"/>
            </a:lvl4pPr>
            <a:lvl5pPr marL="510064" indent="-70842">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2845670" y="2109470"/>
            <a:ext cx="2081060" cy="431785"/>
          </a:xfrm>
        </p:spPr>
        <p:txBody>
          <a:bodyPr anchor="t"/>
          <a:lstStyle>
            <a:lvl1pPr marL="0" indent="0">
              <a:spcBef>
                <a:spcPts val="0"/>
              </a:spcBef>
              <a:buNone/>
              <a:defRPr sz="1403" b="1" i="0">
                <a:solidFill>
                  <a:schemeClr val="accent1"/>
                </a:solidFill>
                <a:latin typeface="+mj-lt"/>
                <a:cs typeface="Segoe UI Semibold" panose="020B0502040204020203" pitchFamily="34" charset="0"/>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373076" y="3506470"/>
            <a:ext cx="2081060" cy="1122615"/>
          </a:xfrm>
        </p:spPr>
        <p:txBody>
          <a:bodyPr wrap="square">
            <a:spAutoFit/>
          </a:bodyPr>
          <a:lstStyle>
            <a:lvl1pPr marL="112336" indent="-112336">
              <a:defRPr lang="en-US" sz="1275" dirty="0"/>
            </a:lvl1pPr>
            <a:lvl2pPr marL="205443" indent="-96143">
              <a:defRPr lang="en-US" sz="1148" dirty="0"/>
            </a:lvl2pPr>
            <a:lvl3pPr marL="297537" indent="-88047">
              <a:defRPr lang="en-US" dirty="0"/>
            </a:lvl3pPr>
            <a:lvl4pPr marL="379512" indent="-81975">
              <a:defRPr lang="en-US" dirty="0"/>
            </a:lvl4pPr>
            <a:lvl5pPr marL="466547" indent="-77927">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373076" y="2109470"/>
            <a:ext cx="2081060" cy="431785"/>
          </a:xfrm>
        </p:spPr>
        <p:txBody>
          <a:bodyPr anchor="t"/>
          <a:lstStyle>
            <a:lvl1pPr marL="0" indent="0">
              <a:spcBef>
                <a:spcPts val="0"/>
              </a:spcBef>
              <a:buNone/>
              <a:defRPr sz="1403" b="1" i="0">
                <a:solidFill>
                  <a:schemeClr val="accent1"/>
                </a:solidFill>
                <a:latin typeface="+mj-lt"/>
                <a:cs typeface="Segoe UI Semibold" panose="020B0502040204020203" pitchFamily="34" charset="0"/>
              </a:defRPr>
            </a:lvl1pPr>
          </a:lstStyle>
          <a:p>
            <a:pPr lvl="0"/>
            <a:r>
              <a:rPr lang="en-US"/>
              <a:t>Click to edit Master text styles</a:t>
            </a:r>
          </a:p>
        </p:txBody>
      </p:sp>
      <p:sp>
        <p:nvSpPr>
          <p:cNvPr id="2" name="Title 6">
            <a:extLst>
              <a:ext uri="{FF2B5EF4-FFF2-40B4-BE49-F238E27FC236}">
                <a16:creationId xmlns:a16="http://schemas.microsoft.com/office/drawing/2014/main" id="{422F4B52-9A8D-87A5-C075-8CF28727C16D}"/>
              </a:ext>
            </a:extLst>
          </p:cNvPr>
          <p:cNvSpPr>
            <a:spLocks noGrp="1"/>
          </p:cNvSpPr>
          <p:nvPr>
            <p:ph type="title"/>
          </p:nvPr>
        </p:nvSpPr>
        <p:spPr>
          <a:xfrm>
            <a:off x="375017" y="670561"/>
            <a:ext cx="7024307" cy="274691"/>
          </a:xfrm>
        </p:spPr>
        <p:txBody>
          <a:bodyPr/>
          <a:lstStyle>
            <a:lvl1pPr>
              <a:defRPr sz="1785" b="1" i="0">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2373664556"/>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372428" y="2109471"/>
            <a:ext cx="1614190" cy="392415"/>
          </a:xfrm>
        </p:spPr>
        <p:txBody>
          <a:bodyPr anchor="t"/>
          <a:lstStyle>
            <a:lvl1pPr marL="0" indent="0">
              <a:spcBef>
                <a:spcPts val="0"/>
              </a:spcBef>
              <a:buNone/>
              <a:defRPr sz="1275" b="1" i="0">
                <a:solidFill>
                  <a:schemeClr val="accent1"/>
                </a:solidFill>
                <a:latin typeface="+mj-lt"/>
                <a:cs typeface="Segoe UI Semibold" panose="020B0502040204020203" pitchFamily="34" charset="0"/>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372428" y="3348569"/>
            <a:ext cx="1614190" cy="1059906"/>
          </a:xfrm>
        </p:spPr>
        <p:txBody>
          <a:bodyPr wrap="square">
            <a:spAutoFit/>
          </a:bodyPr>
          <a:lstStyle>
            <a:lvl1pPr marL="90071" indent="-90071">
              <a:defRPr lang="en-US" sz="1148" dirty="0"/>
            </a:lvl1pPr>
            <a:lvl2pPr marL="182166" indent="-79951">
              <a:defRPr lang="en-US" sz="1020" dirty="0"/>
            </a:lvl2pPr>
            <a:lvl3pPr marL="279321" indent="-85011">
              <a:defRPr lang="en-US" dirty="0"/>
            </a:lvl3pPr>
            <a:lvl4pPr marL="361295" indent="-72866">
              <a:defRPr lang="en-US" dirty="0"/>
            </a:lvl4pPr>
            <a:lvl5pPr marL="437198" indent="-6983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2175867" y="2109471"/>
            <a:ext cx="1615202" cy="392415"/>
          </a:xfrm>
        </p:spPr>
        <p:txBody>
          <a:bodyPr anchor="t"/>
          <a:lstStyle>
            <a:lvl1pPr marL="0" indent="0">
              <a:spcBef>
                <a:spcPts val="0"/>
              </a:spcBef>
              <a:buNone/>
              <a:defRPr sz="1275" b="1" i="0">
                <a:solidFill>
                  <a:schemeClr val="accent1"/>
                </a:solidFill>
                <a:latin typeface="+mj-lt"/>
                <a:cs typeface="Segoe UI Semibold" panose="020B0502040204020203" pitchFamily="34" charset="0"/>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175868" y="3338831"/>
            <a:ext cx="1614190" cy="1059906"/>
          </a:xfrm>
        </p:spPr>
        <p:txBody>
          <a:bodyPr wrap="square">
            <a:spAutoFit/>
          </a:bodyPr>
          <a:lstStyle>
            <a:lvl1pPr marL="90071" indent="-90071">
              <a:defRPr lang="en-US" sz="1148" dirty="0"/>
            </a:lvl1pPr>
            <a:lvl2pPr marL="182166" indent="-79951">
              <a:defRPr lang="en-US" sz="1020" dirty="0"/>
            </a:lvl2pPr>
            <a:lvl3pPr marL="279321" indent="-85011">
              <a:defRPr lang="en-US" dirty="0"/>
            </a:lvl3pPr>
            <a:lvl4pPr marL="361295" indent="-72866">
              <a:defRPr lang="en-US" dirty="0"/>
            </a:lvl4pPr>
            <a:lvl5pPr marL="437198" indent="-6983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3980683" y="2109471"/>
            <a:ext cx="1614190" cy="392415"/>
          </a:xfrm>
        </p:spPr>
        <p:txBody>
          <a:bodyPr anchor="t"/>
          <a:lstStyle>
            <a:lvl1pPr marL="0" indent="0">
              <a:spcBef>
                <a:spcPts val="0"/>
              </a:spcBef>
              <a:buNone/>
              <a:defRPr sz="1275" b="1" i="0">
                <a:solidFill>
                  <a:schemeClr val="accent1"/>
                </a:solidFill>
                <a:latin typeface="+mj-lt"/>
                <a:cs typeface="Segoe UI Semibold" panose="020B0502040204020203" pitchFamily="34" charset="0"/>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3980683" y="3348569"/>
            <a:ext cx="1614190" cy="1059906"/>
          </a:xfrm>
        </p:spPr>
        <p:txBody>
          <a:bodyPr wrap="square">
            <a:spAutoFit/>
          </a:bodyPr>
          <a:lstStyle>
            <a:lvl1pPr marL="90071" indent="-90071">
              <a:defRPr lang="en-US" sz="1148" dirty="0"/>
            </a:lvl1pPr>
            <a:lvl2pPr marL="182166" indent="-79951">
              <a:defRPr lang="en-US" sz="1020" dirty="0"/>
            </a:lvl2pPr>
            <a:lvl3pPr marL="279321" indent="-85011">
              <a:defRPr lang="en-US" dirty="0"/>
            </a:lvl3pPr>
            <a:lvl4pPr marL="361295" indent="-72866">
              <a:defRPr lang="en-US" dirty="0"/>
            </a:lvl4pPr>
            <a:lvl5pPr marL="437198" indent="-6983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5784122" y="2109471"/>
            <a:ext cx="1615202" cy="392415"/>
          </a:xfrm>
        </p:spPr>
        <p:txBody>
          <a:bodyPr anchor="t"/>
          <a:lstStyle>
            <a:lvl1pPr marL="0" indent="0">
              <a:spcBef>
                <a:spcPts val="0"/>
              </a:spcBef>
              <a:buNone/>
              <a:defRPr sz="1275" b="1" i="0">
                <a:solidFill>
                  <a:schemeClr val="accent1"/>
                </a:solidFill>
                <a:latin typeface="+mj-lt"/>
                <a:cs typeface="Segoe UI Semibold" panose="020B0502040204020203" pitchFamily="34" charset="0"/>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5784123" y="3338831"/>
            <a:ext cx="1614190" cy="1059906"/>
          </a:xfrm>
        </p:spPr>
        <p:txBody>
          <a:bodyPr wrap="square">
            <a:spAutoFit/>
          </a:bodyPr>
          <a:lstStyle>
            <a:lvl1pPr marL="90071" indent="-90071">
              <a:defRPr lang="en-US" sz="1148" dirty="0"/>
            </a:lvl1pPr>
            <a:lvl2pPr marL="182166" indent="-79951">
              <a:defRPr lang="en-US" sz="1020" dirty="0"/>
            </a:lvl2pPr>
            <a:lvl3pPr marL="279321" indent="-85011">
              <a:defRPr lang="en-US" dirty="0"/>
            </a:lvl3pPr>
            <a:lvl4pPr marL="361295" indent="-72866">
              <a:defRPr lang="en-US" dirty="0"/>
            </a:lvl4pPr>
            <a:lvl5pPr marL="437198" indent="-6983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6">
            <a:extLst>
              <a:ext uri="{FF2B5EF4-FFF2-40B4-BE49-F238E27FC236}">
                <a16:creationId xmlns:a16="http://schemas.microsoft.com/office/drawing/2014/main" id="{315E08ED-402C-303C-0402-682BEA62AAD6}"/>
              </a:ext>
            </a:extLst>
          </p:cNvPr>
          <p:cNvSpPr>
            <a:spLocks noGrp="1"/>
          </p:cNvSpPr>
          <p:nvPr>
            <p:ph type="title"/>
          </p:nvPr>
        </p:nvSpPr>
        <p:spPr>
          <a:xfrm>
            <a:off x="375017" y="670561"/>
            <a:ext cx="7024307" cy="274691"/>
          </a:xfrm>
        </p:spPr>
        <p:txBody>
          <a:bodyPr/>
          <a:lstStyle>
            <a:lvl1pPr>
              <a:defRPr sz="1785" b="1" i="0">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2737333893"/>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Five Column Bullet with Subtitles">
    <p:bg>
      <p:bgPr>
        <a:solidFill>
          <a:schemeClr val="accent4"/>
        </a:solidFill>
        <a:effectLst/>
      </p:bgPr>
    </p:bg>
    <p:spTree>
      <p:nvGrpSpPr>
        <p:cNvPr id="1" name=""/>
        <p:cNvGrpSpPr/>
        <p:nvPr/>
      </p:nvGrpSpPr>
      <p:grpSpPr>
        <a:xfrm>
          <a:off x="0" y="0"/>
          <a:ext cx="0" cy="0"/>
          <a:chOff x="0" y="0"/>
          <a:chExt cx="0" cy="0"/>
        </a:xfrm>
      </p:grpSpPr>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372427" y="2109471"/>
            <a:ext cx="1253300" cy="313932"/>
          </a:xfrm>
        </p:spPr>
        <p:txBody>
          <a:bodyPr anchor="t"/>
          <a:lstStyle>
            <a:lvl1pPr marL="0" indent="0">
              <a:spcBef>
                <a:spcPts val="0"/>
              </a:spcBef>
              <a:buNone/>
              <a:defRPr sz="1020" b="1" i="0">
                <a:solidFill>
                  <a:schemeClr val="accent1"/>
                </a:solidFill>
                <a:latin typeface="+mj-lt"/>
                <a:cs typeface="Segoe UI Semibold" panose="020B0502040204020203" pitchFamily="34" charset="0"/>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372427" y="3348569"/>
            <a:ext cx="1253300" cy="906530"/>
          </a:xfrm>
        </p:spPr>
        <p:txBody>
          <a:bodyPr wrap="square">
            <a:spAutoFit/>
          </a:bodyPr>
          <a:lstStyle>
            <a:lvl1pPr marL="90071" indent="-90071">
              <a:defRPr lang="en-US" sz="956" dirty="0"/>
            </a:lvl1pPr>
            <a:lvl2pPr marL="182166" indent="-79951">
              <a:defRPr lang="en-US" sz="893" dirty="0"/>
            </a:lvl2pPr>
            <a:lvl3pPr marL="279321" indent="-85011">
              <a:defRPr lang="en-US" sz="893" dirty="0"/>
            </a:lvl3pPr>
            <a:lvl4pPr marL="361295" indent="-72866">
              <a:defRPr lang="en-US" sz="765" dirty="0"/>
            </a:lvl4pPr>
            <a:lvl5pPr marL="437198" indent="-69830">
              <a:defRPr lang="en-US" sz="765"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1816242" y="2109471"/>
            <a:ext cx="1253300" cy="313932"/>
          </a:xfrm>
        </p:spPr>
        <p:txBody>
          <a:bodyPr anchor="t"/>
          <a:lstStyle>
            <a:lvl1pPr marL="0" indent="0">
              <a:spcBef>
                <a:spcPts val="0"/>
              </a:spcBef>
              <a:buNone/>
              <a:defRPr sz="1020" b="1" i="0">
                <a:solidFill>
                  <a:schemeClr val="accent1"/>
                </a:solidFill>
                <a:latin typeface="+mj-lt"/>
                <a:cs typeface="Segoe UI Semibold" panose="020B0502040204020203" pitchFamily="34" charset="0"/>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1816242" y="3338831"/>
            <a:ext cx="1253300" cy="906530"/>
          </a:xfrm>
        </p:spPr>
        <p:txBody>
          <a:bodyPr wrap="square">
            <a:spAutoFit/>
          </a:bodyPr>
          <a:lstStyle>
            <a:lvl1pPr marL="90071" indent="-90071">
              <a:defRPr lang="en-US" sz="956" dirty="0"/>
            </a:lvl1pPr>
            <a:lvl2pPr marL="182166" indent="-79951">
              <a:defRPr lang="en-US" sz="893" dirty="0"/>
            </a:lvl2pPr>
            <a:lvl3pPr marL="279321" indent="-85011">
              <a:defRPr lang="en-US" sz="893" dirty="0"/>
            </a:lvl3pPr>
            <a:lvl4pPr marL="361295" indent="-72866">
              <a:defRPr lang="en-US" sz="765" dirty="0"/>
            </a:lvl4pPr>
            <a:lvl5pPr marL="437198" indent="-69830">
              <a:defRPr lang="en-US" sz="765"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3260056" y="2109471"/>
            <a:ext cx="1253300" cy="313932"/>
          </a:xfrm>
        </p:spPr>
        <p:txBody>
          <a:bodyPr anchor="t"/>
          <a:lstStyle>
            <a:lvl1pPr marL="0" indent="0">
              <a:spcBef>
                <a:spcPts val="0"/>
              </a:spcBef>
              <a:buNone/>
              <a:defRPr sz="1020" b="1" i="0">
                <a:solidFill>
                  <a:schemeClr val="accent1"/>
                </a:solidFill>
                <a:latin typeface="+mj-lt"/>
                <a:cs typeface="Segoe UI Semibold" panose="020B0502040204020203" pitchFamily="34" charset="0"/>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3260056" y="3348569"/>
            <a:ext cx="1253300" cy="906530"/>
          </a:xfrm>
        </p:spPr>
        <p:txBody>
          <a:bodyPr wrap="square">
            <a:spAutoFit/>
          </a:bodyPr>
          <a:lstStyle>
            <a:lvl1pPr marL="90071" indent="-90071">
              <a:defRPr lang="en-US" sz="956" dirty="0"/>
            </a:lvl1pPr>
            <a:lvl2pPr marL="182166" indent="-79951">
              <a:defRPr lang="en-US" sz="893" dirty="0"/>
            </a:lvl2pPr>
            <a:lvl3pPr marL="279321" indent="-85011">
              <a:defRPr lang="en-US" sz="893" dirty="0"/>
            </a:lvl3pPr>
            <a:lvl4pPr marL="361295" indent="-72866">
              <a:defRPr lang="en-US" sz="765" dirty="0"/>
            </a:lvl4pPr>
            <a:lvl5pPr marL="437198" indent="-69830">
              <a:defRPr lang="en-US" sz="765"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4703871" y="2109471"/>
            <a:ext cx="1253300" cy="313932"/>
          </a:xfrm>
        </p:spPr>
        <p:txBody>
          <a:bodyPr anchor="t"/>
          <a:lstStyle>
            <a:lvl1pPr marL="0" indent="0">
              <a:spcBef>
                <a:spcPts val="0"/>
              </a:spcBef>
              <a:buNone/>
              <a:defRPr sz="1020" b="1" i="0">
                <a:solidFill>
                  <a:schemeClr val="accent1"/>
                </a:solidFill>
                <a:latin typeface="+mj-lt"/>
                <a:cs typeface="Segoe UI Semibold" panose="020B0502040204020203" pitchFamily="34" charset="0"/>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4703871" y="3338831"/>
            <a:ext cx="1253300" cy="906530"/>
          </a:xfrm>
        </p:spPr>
        <p:txBody>
          <a:bodyPr wrap="square">
            <a:spAutoFit/>
          </a:bodyPr>
          <a:lstStyle>
            <a:lvl1pPr marL="90071" indent="-90071">
              <a:defRPr lang="en-US" sz="956" dirty="0"/>
            </a:lvl1pPr>
            <a:lvl2pPr marL="182166" indent="-79951">
              <a:defRPr lang="en-US" sz="893" dirty="0"/>
            </a:lvl2pPr>
            <a:lvl3pPr marL="279321" indent="-85011">
              <a:defRPr lang="en-US" sz="893" dirty="0"/>
            </a:lvl3pPr>
            <a:lvl4pPr marL="361295" indent="-72866">
              <a:defRPr lang="en-US" sz="765" dirty="0"/>
            </a:lvl4pPr>
            <a:lvl5pPr marL="437198" indent="-69830">
              <a:defRPr lang="en-US" sz="765"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6147685" y="2109471"/>
            <a:ext cx="1253300" cy="313932"/>
          </a:xfrm>
        </p:spPr>
        <p:txBody>
          <a:bodyPr anchor="t"/>
          <a:lstStyle>
            <a:lvl1pPr marL="0" indent="0">
              <a:spcBef>
                <a:spcPts val="0"/>
              </a:spcBef>
              <a:buNone/>
              <a:defRPr sz="1020" b="1" i="0">
                <a:solidFill>
                  <a:schemeClr val="accent1"/>
                </a:solidFill>
                <a:latin typeface="+mj-lt"/>
                <a:cs typeface="Segoe UI Semibold" panose="020B0502040204020203" pitchFamily="34" charset="0"/>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6147685" y="3338831"/>
            <a:ext cx="1253300" cy="906530"/>
          </a:xfrm>
        </p:spPr>
        <p:txBody>
          <a:bodyPr wrap="square">
            <a:spAutoFit/>
          </a:bodyPr>
          <a:lstStyle>
            <a:lvl1pPr marL="90071" indent="-90071">
              <a:defRPr lang="en-US" sz="956" dirty="0"/>
            </a:lvl1pPr>
            <a:lvl2pPr marL="182166" indent="-79951">
              <a:defRPr lang="en-US" sz="893" dirty="0"/>
            </a:lvl2pPr>
            <a:lvl3pPr marL="279321" indent="-85011">
              <a:defRPr lang="en-US" sz="893" dirty="0"/>
            </a:lvl3pPr>
            <a:lvl4pPr marL="361295" indent="-72866">
              <a:defRPr lang="en-US" sz="765" dirty="0"/>
            </a:lvl4pPr>
            <a:lvl5pPr marL="437198" indent="-69830">
              <a:defRPr lang="en-US" sz="765"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6">
            <a:extLst>
              <a:ext uri="{FF2B5EF4-FFF2-40B4-BE49-F238E27FC236}">
                <a16:creationId xmlns:a16="http://schemas.microsoft.com/office/drawing/2014/main" id="{7B0422C1-FB4E-64F8-296F-F4E83E7B13DF}"/>
              </a:ext>
            </a:extLst>
          </p:cNvPr>
          <p:cNvSpPr>
            <a:spLocks noGrp="1"/>
          </p:cNvSpPr>
          <p:nvPr>
            <p:ph type="title"/>
          </p:nvPr>
        </p:nvSpPr>
        <p:spPr>
          <a:xfrm>
            <a:off x="375017" y="670561"/>
            <a:ext cx="7024307" cy="274691"/>
          </a:xfrm>
        </p:spPr>
        <p:txBody>
          <a:bodyPr/>
          <a:lstStyle>
            <a:lvl1pPr>
              <a:defRPr sz="1785" b="1" i="0">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3811870540"/>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Title 6">
            <a:extLst>
              <a:ext uri="{FF2B5EF4-FFF2-40B4-BE49-F238E27FC236}">
                <a16:creationId xmlns:a16="http://schemas.microsoft.com/office/drawing/2014/main" id="{11DCB628-7CC1-0234-DEFA-BB347232CE0D}"/>
              </a:ext>
            </a:extLst>
          </p:cNvPr>
          <p:cNvSpPr txBox="1">
            <a:spLocks/>
          </p:cNvSpPr>
          <p:nvPr/>
        </p:nvSpPr>
        <p:spPr>
          <a:xfrm>
            <a:off x="375017" y="670561"/>
            <a:ext cx="7024307" cy="274691"/>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1" i="0" kern="1200" cap="none" spc="-50" baseline="0" dirty="0" smtClean="0">
                <a:ln w="3175">
                  <a:noFill/>
                </a:ln>
                <a:solidFill>
                  <a:schemeClr val="tx1"/>
                </a:solidFill>
                <a:effectLst/>
                <a:latin typeface="+mj-lt"/>
                <a:ea typeface="+mn-ea"/>
                <a:cs typeface="Segoe Sans Text Semibold" pitchFamily="2" charset="0"/>
              </a:defRPr>
            </a:lvl1pPr>
          </a:lstStyle>
          <a:p>
            <a:r>
              <a:rPr lang="en-US" sz="1785" b="1" i="0">
                <a:latin typeface="+mj-lt"/>
                <a:cs typeface="Segoe UI Semibold" panose="020B0502040204020203" pitchFamily="34" charset="0"/>
              </a:rPr>
              <a:t>Click to edit Master title style</a:t>
            </a:r>
          </a:p>
        </p:txBody>
      </p:sp>
    </p:spTree>
    <p:extLst>
      <p:ext uri="{BB962C8B-B14F-4D97-AF65-F5344CB8AC3E}">
        <p14:creationId xmlns:p14="http://schemas.microsoft.com/office/powerpoint/2010/main" val="49277898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375018" y="4754510"/>
            <a:ext cx="2631404" cy="549381"/>
          </a:xfrm>
        </p:spPr>
        <p:txBody>
          <a:bodyPr wrap="square" anchor="ctr">
            <a:spAutoFit/>
          </a:bodyPr>
          <a:lstStyle>
            <a:lvl1pPr>
              <a:defRPr b="1" i="0">
                <a:solidFill>
                  <a:schemeClr val="accent1"/>
                </a:solidFill>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63311826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Section Title graphic 2">
    <p:spTree>
      <p:nvGrpSpPr>
        <p:cNvPr id="1" name=""/>
        <p:cNvGrpSpPr/>
        <p:nvPr/>
      </p:nvGrpSpPr>
      <p:grpSpPr>
        <a:xfrm>
          <a:off x="0" y="0"/>
          <a:ext cx="0" cy="0"/>
          <a:chOff x="0" y="0"/>
          <a:chExt cx="0" cy="0"/>
        </a:xfrm>
      </p:grpSpPr>
      <p:pic>
        <p:nvPicPr>
          <p:cNvPr id="11" name="Picture 10" descr="A person smiling with her hand up&#10;&#10;Description automatically generated">
            <a:extLst>
              <a:ext uri="{FF2B5EF4-FFF2-40B4-BE49-F238E27FC236}">
                <a16:creationId xmlns:a16="http://schemas.microsoft.com/office/drawing/2014/main" id="{B89AC358-C00A-E0C8-D68E-CB1E426B7AF3}"/>
              </a:ext>
            </a:extLst>
          </p:cNvPr>
          <p:cNvPicPr>
            <a:picLocks/>
          </p:cNvPicPr>
          <p:nvPr/>
        </p:nvPicPr>
        <p:blipFill>
          <a:blip r:embed="rId2"/>
          <a:stretch>
            <a:fillRect/>
          </a:stretch>
        </p:blipFill>
        <p:spPr>
          <a:xfrm>
            <a:off x="972" y="0"/>
            <a:ext cx="7770457" cy="10058400"/>
          </a:xfrm>
          <a:prstGeom prst="rect">
            <a:avLst/>
          </a:prstGeom>
        </p:spPr>
      </p:pic>
      <p:sp>
        <p:nvSpPr>
          <p:cNvPr id="2" name="Title 1"/>
          <p:cNvSpPr>
            <a:spLocks noGrp="1"/>
          </p:cNvSpPr>
          <p:nvPr>
            <p:ph type="title" hasCustomPrompt="1"/>
          </p:nvPr>
        </p:nvSpPr>
        <p:spPr>
          <a:xfrm>
            <a:off x="373076" y="4865951"/>
            <a:ext cx="2804604" cy="317844"/>
          </a:xfrm>
          <a:noFill/>
        </p:spPr>
        <p:txBody>
          <a:bodyPr wrap="square" lIns="0" tIns="0" rIns="0" bIns="0" anchor="b" anchorCtr="0">
            <a:spAutoFit/>
          </a:bodyPr>
          <a:lstStyle>
            <a:lvl1pPr algn="l" defTabSz="594623" rtl="0" eaLnBrk="1" latinLnBrk="0" hangingPunct="1">
              <a:lnSpc>
                <a:spcPct val="90000"/>
              </a:lnSpc>
              <a:spcBef>
                <a:spcPct val="0"/>
              </a:spcBef>
              <a:buNone/>
              <a:defRPr lang="en-US" sz="2295" b="1" i="0" kern="1200" cap="none" spc="-32" baseline="0" dirty="0">
                <a:ln w="3175">
                  <a:noFill/>
                </a:ln>
                <a:solidFill>
                  <a:srgbClr val="C03BC4"/>
                </a:solidFill>
                <a:effectLst/>
                <a:latin typeface="+mj-lt"/>
                <a:ea typeface="+mn-ea"/>
                <a:cs typeface="Segoe UI Semibold" panose="020B0502040204020203" pitchFamily="34" charset="0"/>
              </a:defRPr>
            </a:lvl1pPr>
          </a:lstStyle>
          <a:p>
            <a:r>
              <a:rPr lang="en-US"/>
              <a:t>Section title</a:t>
            </a:r>
          </a:p>
        </p:txBody>
      </p:sp>
      <p:sp>
        <p:nvSpPr>
          <p:cNvPr id="3" name="Rectangle 2">
            <a:extLst>
              <a:ext uri="{FF2B5EF4-FFF2-40B4-BE49-F238E27FC236}">
                <a16:creationId xmlns:a16="http://schemas.microsoft.com/office/drawing/2014/main" id="{65DE39E7-8B16-2377-BC4F-A15F6ED5AC3E}"/>
              </a:ext>
            </a:extLst>
          </p:cNvPr>
          <p:cNvSpPr/>
          <p:nvPr/>
        </p:nvSpPr>
        <p:spPr bwMode="auto">
          <a:xfrm>
            <a:off x="4077273" y="0"/>
            <a:ext cx="3695127" cy="10058400"/>
          </a:xfrm>
          <a:prstGeom prst="rect">
            <a:avLst/>
          </a:prstGeom>
          <a:solidFill>
            <a:srgbClr val="F2F2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US" sz="1275" err="1">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329860851"/>
      </p:ext>
    </p:extLst>
  </p:cSld>
  <p:clrMapOvr>
    <a:masterClrMapping/>
  </p:clrMapOvr>
  <p:transition>
    <p:fade/>
  </p:transition>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_Section Title graphic 2">
    <p:spTree>
      <p:nvGrpSpPr>
        <p:cNvPr id="1" name=""/>
        <p:cNvGrpSpPr/>
        <p:nvPr/>
      </p:nvGrpSpPr>
      <p:grpSpPr>
        <a:xfrm>
          <a:off x="0" y="0"/>
          <a:ext cx="0" cy="0"/>
          <a:chOff x="0" y="0"/>
          <a:chExt cx="0" cy="0"/>
        </a:xfrm>
      </p:grpSpPr>
      <p:pic>
        <p:nvPicPr>
          <p:cNvPr id="5" name="Picture 4" descr="Computer generated graphic of a vibrant and cheerful work station.">
            <a:extLst>
              <a:ext uri="{FF2B5EF4-FFF2-40B4-BE49-F238E27FC236}">
                <a16:creationId xmlns:a16="http://schemas.microsoft.com/office/drawing/2014/main" id="{4D8B0274-0436-AC9E-80EC-E8CF0A29207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6909"/>
          <a:stretch/>
        </p:blipFill>
        <p:spPr>
          <a:xfrm>
            <a:off x="3886200" y="0"/>
            <a:ext cx="3886200" cy="10058400"/>
          </a:xfrm>
          <a:prstGeom prst="rect">
            <a:avLst/>
          </a:prstGeom>
        </p:spPr>
      </p:pic>
      <p:sp>
        <p:nvSpPr>
          <p:cNvPr id="2" name="Title 1"/>
          <p:cNvSpPr>
            <a:spLocks noGrp="1"/>
          </p:cNvSpPr>
          <p:nvPr>
            <p:ph type="title" hasCustomPrompt="1"/>
          </p:nvPr>
        </p:nvSpPr>
        <p:spPr>
          <a:xfrm>
            <a:off x="373076" y="4865951"/>
            <a:ext cx="2545130" cy="317844"/>
          </a:xfrm>
          <a:noFill/>
        </p:spPr>
        <p:txBody>
          <a:bodyPr wrap="square" lIns="0" tIns="0" rIns="0" bIns="0" anchor="b" anchorCtr="0">
            <a:spAutoFit/>
          </a:bodyPr>
          <a:lstStyle>
            <a:lvl1pPr algn="l" defTabSz="594623" rtl="0" eaLnBrk="1" latinLnBrk="0" hangingPunct="1">
              <a:lnSpc>
                <a:spcPct val="90000"/>
              </a:lnSpc>
              <a:spcBef>
                <a:spcPct val="0"/>
              </a:spcBef>
              <a:buNone/>
              <a:defRPr lang="en-US" sz="2295" b="1" i="0" kern="1200" cap="none" spc="-32" baseline="0" dirty="0">
                <a:ln w="3175">
                  <a:noFill/>
                </a:ln>
                <a:solidFill>
                  <a:schemeClr val="tx2"/>
                </a:solidFill>
                <a:effectLst/>
                <a:latin typeface="+mj-lt"/>
                <a:ea typeface="+mn-ea"/>
                <a:cs typeface="Segoe UI Semibold" panose="020B0502040204020203" pitchFamily="34" charset="0"/>
              </a:defRPr>
            </a:lvl1pPr>
          </a:lstStyle>
          <a:p>
            <a:r>
              <a:rPr lang="en-US"/>
              <a:t>Section title</a:t>
            </a:r>
          </a:p>
        </p:txBody>
      </p:sp>
    </p:spTree>
    <p:extLst>
      <p:ext uri="{BB962C8B-B14F-4D97-AF65-F5344CB8AC3E}">
        <p14:creationId xmlns:p14="http://schemas.microsoft.com/office/powerpoint/2010/main" val="3945284472"/>
      </p:ext>
    </p:extLst>
  </p:cSld>
  <p:clrMapOvr>
    <a:masterClrMapping/>
  </p:clrMapOvr>
  <p:transition>
    <p:fade/>
  </p:transition>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4_Section Title graphic 2">
    <p:spTree>
      <p:nvGrpSpPr>
        <p:cNvPr id="1" name=""/>
        <p:cNvGrpSpPr/>
        <p:nvPr/>
      </p:nvGrpSpPr>
      <p:grpSpPr>
        <a:xfrm>
          <a:off x="0" y="0"/>
          <a:ext cx="0" cy="0"/>
          <a:chOff x="0" y="0"/>
          <a:chExt cx="0" cy="0"/>
        </a:xfrm>
      </p:grpSpPr>
      <p:pic>
        <p:nvPicPr>
          <p:cNvPr id="4" name="Picture 3" descr="Graphic image of a man and woman placed inside of a circle grid.">
            <a:extLst>
              <a:ext uri="{FF2B5EF4-FFF2-40B4-BE49-F238E27FC236}">
                <a16:creationId xmlns:a16="http://schemas.microsoft.com/office/drawing/2014/main" id="{740DD853-A881-FBD4-A8FC-106405887BBA}"/>
              </a:ext>
            </a:extLst>
          </p:cNvPr>
          <p:cNvPicPr>
            <a:picLocks noChangeAspect="1"/>
          </p:cNvPicPr>
          <p:nvPr/>
        </p:nvPicPr>
        <p:blipFill>
          <a:blip r:embed="rId2" cstate="screen">
            <a:extLst>
              <a:ext uri="{28A0092B-C50C-407E-A947-70E740481C1C}">
                <a14:useLocalDpi xmlns:a14="http://schemas.microsoft.com/office/drawing/2010/main"/>
              </a:ext>
            </a:extLst>
          </a:blip>
          <a:srcRect l="2921" r="2921"/>
          <a:stretch/>
        </p:blipFill>
        <p:spPr>
          <a:xfrm>
            <a:off x="3745410" y="623988"/>
            <a:ext cx="3736875" cy="9003672"/>
          </a:xfrm>
          <a:prstGeom prst="rect">
            <a:avLst/>
          </a:prstGeom>
        </p:spPr>
      </p:pic>
      <p:sp>
        <p:nvSpPr>
          <p:cNvPr id="2" name="Title 1"/>
          <p:cNvSpPr>
            <a:spLocks noGrp="1"/>
          </p:cNvSpPr>
          <p:nvPr>
            <p:ph type="title" hasCustomPrompt="1"/>
          </p:nvPr>
        </p:nvSpPr>
        <p:spPr>
          <a:xfrm>
            <a:off x="373076" y="4865951"/>
            <a:ext cx="2673090" cy="317844"/>
          </a:xfrm>
          <a:noFill/>
        </p:spPr>
        <p:txBody>
          <a:bodyPr wrap="square" lIns="0" tIns="0" rIns="0" bIns="0" anchor="b" anchorCtr="0">
            <a:spAutoFit/>
          </a:bodyPr>
          <a:lstStyle>
            <a:lvl1pPr algn="l" defTabSz="594623" rtl="0" eaLnBrk="1" latinLnBrk="0" hangingPunct="1">
              <a:lnSpc>
                <a:spcPct val="90000"/>
              </a:lnSpc>
              <a:spcBef>
                <a:spcPct val="0"/>
              </a:spcBef>
              <a:buNone/>
              <a:defRPr lang="en-US" sz="2295" b="1" i="0" kern="1200" cap="none" spc="-32" baseline="0" dirty="0">
                <a:ln w="3175">
                  <a:noFill/>
                </a:ln>
                <a:solidFill>
                  <a:schemeClr val="accent1"/>
                </a:solidFill>
                <a:effectLst/>
                <a:latin typeface="+mj-lt"/>
                <a:ea typeface="+mn-ea"/>
                <a:cs typeface="Segoe UI Semibold" panose="020B0502040204020203" pitchFamily="34" charset="0"/>
              </a:defRPr>
            </a:lvl1pPr>
          </a:lstStyle>
          <a:p>
            <a:r>
              <a:rPr lang="en-US"/>
              <a:t>Section title</a:t>
            </a:r>
          </a:p>
        </p:txBody>
      </p:sp>
      <p:pic>
        <p:nvPicPr>
          <p:cNvPr id="3" name="Picture 2" descr="Microsoft Teams Logo">
            <a:extLst>
              <a:ext uri="{FF2B5EF4-FFF2-40B4-BE49-F238E27FC236}">
                <a16:creationId xmlns:a16="http://schemas.microsoft.com/office/drawing/2014/main" id="{B4875071-24AA-B371-EA69-EC5CD4D2629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90000" y="447950"/>
            <a:ext cx="1695668" cy="1270827"/>
          </a:xfrm>
          <a:prstGeom prst="rect">
            <a:avLst/>
          </a:prstGeom>
        </p:spPr>
      </p:pic>
    </p:spTree>
    <p:extLst>
      <p:ext uri="{BB962C8B-B14F-4D97-AF65-F5344CB8AC3E}">
        <p14:creationId xmlns:p14="http://schemas.microsoft.com/office/powerpoint/2010/main" val="801361681"/>
      </p:ext>
    </p:extLst>
  </p:cSld>
  <p:clrMapOvr>
    <a:masterClrMapping/>
  </p:clrMapOvr>
  <p:transition>
    <p:fade/>
  </p:transition>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_Section Title graphic 2">
    <p:bg>
      <p:bgPr>
        <a:solidFill>
          <a:schemeClr val="accent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40DD853-A881-FBD4-A8FC-106405887BB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6909"/>
          <a:stretch/>
        </p:blipFill>
        <p:spPr>
          <a:xfrm>
            <a:off x="3886201" y="-1"/>
            <a:ext cx="3886199" cy="10058401"/>
          </a:xfrm>
          <a:prstGeom prst="rect">
            <a:avLst/>
          </a:prstGeom>
        </p:spPr>
      </p:pic>
      <p:sp>
        <p:nvSpPr>
          <p:cNvPr id="2" name="Title 1"/>
          <p:cNvSpPr>
            <a:spLocks noGrp="1"/>
          </p:cNvSpPr>
          <p:nvPr>
            <p:ph type="title" hasCustomPrompt="1"/>
          </p:nvPr>
        </p:nvSpPr>
        <p:spPr>
          <a:xfrm>
            <a:off x="373076" y="4865951"/>
            <a:ext cx="2651763" cy="317844"/>
          </a:xfrm>
          <a:noFill/>
        </p:spPr>
        <p:txBody>
          <a:bodyPr wrap="square" lIns="0" tIns="0" rIns="0" bIns="0" anchor="b" anchorCtr="0">
            <a:spAutoFit/>
          </a:bodyPr>
          <a:lstStyle>
            <a:lvl1pPr algn="l" defTabSz="594623" rtl="0" eaLnBrk="1" latinLnBrk="0" hangingPunct="1">
              <a:lnSpc>
                <a:spcPct val="90000"/>
              </a:lnSpc>
              <a:spcBef>
                <a:spcPct val="0"/>
              </a:spcBef>
              <a:buNone/>
              <a:defRPr lang="en-US" sz="2295" b="1" i="0" kern="1200" cap="none" spc="-32" baseline="0" dirty="0">
                <a:ln w="3175">
                  <a:noFill/>
                </a:ln>
                <a:solidFill>
                  <a:schemeClr val="bg2"/>
                </a:solidFill>
                <a:effectLst/>
                <a:latin typeface="+mj-lt"/>
                <a:ea typeface="+mn-ea"/>
                <a:cs typeface="Segoe UI Semibold" panose="020B0502040204020203" pitchFamily="34" charset="0"/>
              </a:defRPr>
            </a:lvl1pPr>
          </a:lstStyle>
          <a:p>
            <a:r>
              <a:rPr lang="en-US"/>
              <a:t>Section title</a:t>
            </a:r>
          </a:p>
        </p:txBody>
      </p:sp>
    </p:spTree>
    <p:extLst>
      <p:ext uri="{BB962C8B-B14F-4D97-AF65-F5344CB8AC3E}">
        <p14:creationId xmlns:p14="http://schemas.microsoft.com/office/powerpoint/2010/main" val="1799893415"/>
      </p:ext>
    </p:extLst>
  </p:cSld>
  <p:clrMapOvr>
    <a:masterClrMapping/>
  </p:clrMapOvr>
  <p:transition>
    <p:fade/>
  </p:transition>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_Section Titl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3075" y="4865951"/>
            <a:ext cx="5829300" cy="317844"/>
          </a:xfrm>
          <a:noFill/>
        </p:spPr>
        <p:txBody>
          <a:bodyPr lIns="0" tIns="0" rIns="0" bIns="0" anchor="b" anchorCtr="0">
            <a:spAutoFit/>
          </a:bodyPr>
          <a:lstStyle>
            <a:lvl1pPr algn="l" defTabSz="594623" rtl="0" eaLnBrk="1" latinLnBrk="0" hangingPunct="1">
              <a:lnSpc>
                <a:spcPct val="90000"/>
              </a:lnSpc>
              <a:spcBef>
                <a:spcPct val="0"/>
              </a:spcBef>
              <a:buNone/>
              <a:defRPr lang="en-US" sz="2295" b="1" i="0" kern="1200" cap="none" spc="-32" baseline="0" dirty="0">
                <a:ln w="3175">
                  <a:noFill/>
                </a:ln>
                <a:solidFill>
                  <a:schemeClr val="tx1"/>
                </a:solidFill>
                <a:effectLst/>
                <a:latin typeface="+mj-lt"/>
                <a:ea typeface="+mn-ea"/>
                <a:cs typeface="Segoe UI Semibold" panose="020B0502040204020203" pitchFamily="34" charset="0"/>
              </a:defRPr>
            </a:lvl1pPr>
          </a:lstStyle>
          <a:p>
            <a:r>
              <a:rPr lang="en-US"/>
              <a:t>Section title</a:t>
            </a:r>
          </a:p>
        </p:txBody>
      </p:sp>
    </p:spTree>
    <p:extLst>
      <p:ext uri="{BB962C8B-B14F-4D97-AF65-F5344CB8AC3E}">
        <p14:creationId xmlns:p14="http://schemas.microsoft.com/office/powerpoint/2010/main" val="3865900298"/>
      </p:ext>
    </p:extLst>
  </p:cSld>
  <p:clrMapOvr>
    <a:masterClrMapping/>
  </p:clrMapOvr>
  <p:transition>
    <p:fade/>
  </p:transition>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eams photo">
    <p:spTree>
      <p:nvGrpSpPr>
        <p:cNvPr id="1" name=""/>
        <p:cNvGrpSpPr/>
        <p:nvPr/>
      </p:nvGrpSpPr>
      <p:grpSpPr>
        <a:xfrm>
          <a:off x="0" y="0"/>
          <a:ext cx="0" cy="0"/>
          <a:chOff x="0" y="0"/>
          <a:chExt cx="0" cy="0"/>
        </a:xfrm>
      </p:grpSpPr>
      <p:sp>
        <p:nvSpPr>
          <p:cNvPr id="3" name="Text Placeholder 3">
            <a:extLst>
              <a:ext uri="{FF2B5EF4-FFF2-40B4-BE49-F238E27FC236}">
                <a16:creationId xmlns:a16="http://schemas.microsoft.com/office/drawing/2014/main" id="{581593C0-90FF-2243-9A36-C4FDCBA6DEEB}"/>
              </a:ext>
            </a:extLst>
          </p:cNvPr>
          <p:cNvSpPr>
            <a:spLocks noGrp="1"/>
          </p:cNvSpPr>
          <p:nvPr>
            <p:ph type="body" sz="half" idx="2"/>
          </p:nvPr>
        </p:nvSpPr>
        <p:spPr>
          <a:xfrm>
            <a:off x="367246" y="2107143"/>
            <a:ext cx="2747038" cy="156966"/>
          </a:xfrm>
          <a:prstGeom prst="rect">
            <a:avLst/>
          </a:prstGeom>
        </p:spPr>
        <p:txBody>
          <a:bodyPr/>
          <a:lstStyle>
            <a:lvl1pPr marL="0" indent="0">
              <a:buNone/>
              <a:defRPr sz="1020">
                <a:solidFill>
                  <a:schemeClr val="tx1"/>
                </a:solidFill>
              </a:defRPr>
            </a:lvl1pPr>
            <a:lvl2pPr marL="291465" indent="0">
              <a:buNone/>
              <a:defRPr sz="893"/>
            </a:lvl2pPr>
            <a:lvl3pPr marL="582930" indent="0">
              <a:buNone/>
              <a:defRPr sz="765"/>
            </a:lvl3pPr>
            <a:lvl4pPr marL="874395" indent="0">
              <a:buNone/>
              <a:defRPr sz="638"/>
            </a:lvl4pPr>
            <a:lvl5pPr marL="1165860" indent="0">
              <a:buNone/>
              <a:defRPr sz="638"/>
            </a:lvl5pPr>
            <a:lvl6pPr marL="1457325" indent="0">
              <a:buNone/>
              <a:defRPr sz="638"/>
            </a:lvl6pPr>
            <a:lvl7pPr marL="1748790" indent="0">
              <a:buNone/>
              <a:defRPr sz="638"/>
            </a:lvl7pPr>
            <a:lvl8pPr marL="2040255" indent="0">
              <a:buNone/>
              <a:defRPr sz="638"/>
            </a:lvl8pPr>
            <a:lvl9pPr marL="2331720" indent="0">
              <a:buNone/>
              <a:defRPr sz="638"/>
            </a:lvl9pPr>
          </a:lstStyle>
          <a:p>
            <a:pPr lvl="0"/>
            <a:r>
              <a:rPr lang="en-US"/>
              <a:t>Click to edit Master text styles</a:t>
            </a:r>
          </a:p>
        </p:txBody>
      </p:sp>
      <p:sp>
        <p:nvSpPr>
          <p:cNvPr id="4" name="Title 6">
            <a:extLst>
              <a:ext uri="{FF2B5EF4-FFF2-40B4-BE49-F238E27FC236}">
                <a16:creationId xmlns:a16="http://schemas.microsoft.com/office/drawing/2014/main" id="{A6E8F057-5D16-5A57-F5BC-038DAA0A7EAA}"/>
              </a:ext>
            </a:extLst>
          </p:cNvPr>
          <p:cNvSpPr>
            <a:spLocks noGrp="1"/>
          </p:cNvSpPr>
          <p:nvPr>
            <p:ph type="title"/>
          </p:nvPr>
        </p:nvSpPr>
        <p:spPr>
          <a:xfrm>
            <a:off x="375017" y="670561"/>
            <a:ext cx="7024307" cy="274691"/>
          </a:xfrm>
        </p:spPr>
        <p:txBody>
          <a:bodyPr/>
          <a:lstStyle>
            <a:lvl1pPr>
              <a:defRPr sz="1785" b="1" i="0">
                <a:latin typeface="+mj-lt"/>
                <a:cs typeface="Segoe UI Semibold" panose="020B0502040204020203" pitchFamily="34" charset="0"/>
              </a:defRPr>
            </a:lvl1pPr>
          </a:lstStyle>
          <a:p>
            <a:r>
              <a:rPr lang="en-US"/>
              <a:t>Click to edit Master title style</a:t>
            </a:r>
          </a:p>
        </p:txBody>
      </p:sp>
      <p:sp>
        <p:nvSpPr>
          <p:cNvPr id="6" name="Content Placeholder 13" descr="This photo is a 'placeholder' only. Drag or drop your photo here, or click and tap the center to insert a photo.">
            <a:extLst>
              <a:ext uri="{FF2B5EF4-FFF2-40B4-BE49-F238E27FC236}">
                <a16:creationId xmlns:a16="http://schemas.microsoft.com/office/drawing/2014/main" id="{32CE3E10-2039-12AE-CC87-57D41C446A40}"/>
              </a:ext>
            </a:extLst>
          </p:cNvPr>
          <p:cNvSpPr>
            <a:spLocks noGrp="1"/>
          </p:cNvSpPr>
          <p:nvPr>
            <p:ph sz="quarter" idx="14" hasCustomPrompt="1"/>
          </p:nvPr>
        </p:nvSpPr>
        <p:spPr>
          <a:xfrm>
            <a:off x="3886200" y="2112651"/>
            <a:ext cx="3518954" cy="1190069"/>
          </a:xfrm>
          <a:blipFill dpi="0" rotWithShape="1">
            <a:blip r:embed="rId2" cstate="screen">
              <a:extLst>
                <a:ext uri="{28A0092B-C50C-407E-A947-70E740481C1C}">
                  <a14:useLocalDpi xmlns:a14="http://schemas.microsoft.com/office/drawing/2010/main"/>
                </a:ext>
              </a:extLst>
            </a:blip>
            <a:srcRect/>
            <a:stretch>
              <a:fillRect l="-36783" t="-11439" r="-36207" b="237"/>
            </a:stretch>
          </a:blipFill>
          <a:effectLst/>
        </p:spPr>
        <p:txBody>
          <a:bodyPr tIns="822960"/>
          <a:lstStyle>
            <a:lvl1pPr marL="0" indent="0" algn="ctr">
              <a:lnSpc>
                <a:spcPts val="733"/>
              </a:lnSpc>
              <a:spcBef>
                <a:spcPts val="0"/>
              </a:spcBef>
              <a:buFontTx/>
              <a:buNone/>
              <a:defRPr sz="701" b="0" i="0">
                <a:solidFill>
                  <a:schemeClr val="bg2"/>
                </a:solidFill>
                <a:latin typeface="Segoe UI" panose="020B0502040204020203" pitchFamily="34" charset="0"/>
                <a:cs typeface="Segoe UI" panose="020B0502040204020203" pitchFamily="34" charset="0"/>
              </a:defRPr>
            </a:lvl1pPr>
          </a:lstStyle>
          <a:p>
            <a:pPr lvl="0"/>
            <a:r>
              <a:rPr lang="en-US"/>
              <a:t>Drag &amp; drop your </a:t>
            </a:r>
            <a:br>
              <a:rPr lang="en-US"/>
            </a:br>
            <a:r>
              <a:rPr lang="en-US"/>
              <a:t>photo here</a:t>
            </a:r>
            <a:br>
              <a:rPr lang="en-US"/>
            </a:br>
            <a:r>
              <a:rPr lang="en-US"/>
              <a:t> or tap the icon below </a:t>
            </a:r>
            <a:br>
              <a:rPr lang="en-US"/>
            </a:br>
            <a:r>
              <a:rPr lang="en-US"/>
              <a:t>to insert</a:t>
            </a:r>
          </a:p>
        </p:txBody>
      </p:sp>
    </p:spTree>
    <p:extLst>
      <p:ext uri="{BB962C8B-B14F-4D97-AF65-F5344CB8AC3E}">
        <p14:creationId xmlns:p14="http://schemas.microsoft.com/office/powerpoint/2010/main" val="190442382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eams photo + phone">
    <p:spTree>
      <p:nvGrpSpPr>
        <p:cNvPr id="1" name=""/>
        <p:cNvGrpSpPr/>
        <p:nvPr/>
      </p:nvGrpSpPr>
      <p:grpSpPr>
        <a:xfrm>
          <a:off x="0" y="0"/>
          <a:ext cx="0" cy="0"/>
          <a:chOff x="0" y="0"/>
          <a:chExt cx="0" cy="0"/>
        </a:xfrm>
      </p:grpSpPr>
      <p:sp>
        <p:nvSpPr>
          <p:cNvPr id="3" name="Text Placeholder 3">
            <a:extLst>
              <a:ext uri="{FF2B5EF4-FFF2-40B4-BE49-F238E27FC236}">
                <a16:creationId xmlns:a16="http://schemas.microsoft.com/office/drawing/2014/main" id="{581593C0-90FF-2243-9A36-C4FDCBA6DEEB}"/>
              </a:ext>
            </a:extLst>
          </p:cNvPr>
          <p:cNvSpPr>
            <a:spLocks noGrp="1"/>
          </p:cNvSpPr>
          <p:nvPr>
            <p:ph type="body" sz="half" idx="2"/>
          </p:nvPr>
        </p:nvSpPr>
        <p:spPr>
          <a:xfrm>
            <a:off x="367246" y="2107143"/>
            <a:ext cx="2565069" cy="156966"/>
          </a:xfrm>
          <a:prstGeom prst="rect">
            <a:avLst/>
          </a:prstGeom>
        </p:spPr>
        <p:txBody>
          <a:bodyPr/>
          <a:lstStyle>
            <a:lvl1pPr marL="0" indent="0">
              <a:buNone/>
              <a:defRPr sz="1020">
                <a:solidFill>
                  <a:schemeClr val="tx1"/>
                </a:solidFill>
              </a:defRPr>
            </a:lvl1pPr>
            <a:lvl2pPr marL="291465" indent="0">
              <a:buNone/>
              <a:defRPr sz="893"/>
            </a:lvl2pPr>
            <a:lvl3pPr marL="582930" indent="0">
              <a:buNone/>
              <a:defRPr sz="765"/>
            </a:lvl3pPr>
            <a:lvl4pPr marL="874395" indent="0">
              <a:buNone/>
              <a:defRPr sz="638"/>
            </a:lvl4pPr>
            <a:lvl5pPr marL="1165860" indent="0">
              <a:buNone/>
              <a:defRPr sz="638"/>
            </a:lvl5pPr>
            <a:lvl6pPr marL="1457325" indent="0">
              <a:buNone/>
              <a:defRPr sz="638"/>
            </a:lvl6pPr>
            <a:lvl7pPr marL="1748790" indent="0">
              <a:buNone/>
              <a:defRPr sz="638"/>
            </a:lvl7pPr>
            <a:lvl8pPr marL="2040255" indent="0">
              <a:buNone/>
              <a:defRPr sz="638"/>
            </a:lvl8pPr>
            <a:lvl9pPr marL="2331720" indent="0">
              <a:buNone/>
              <a:defRPr sz="638"/>
            </a:lvl9pPr>
          </a:lstStyle>
          <a:p>
            <a:pPr lvl="0"/>
            <a:r>
              <a:rPr lang="en-US"/>
              <a:t>Click to edit Master text styles</a:t>
            </a:r>
          </a:p>
        </p:txBody>
      </p:sp>
      <p:sp>
        <p:nvSpPr>
          <p:cNvPr id="2" name="Title 6">
            <a:extLst>
              <a:ext uri="{FF2B5EF4-FFF2-40B4-BE49-F238E27FC236}">
                <a16:creationId xmlns:a16="http://schemas.microsoft.com/office/drawing/2014/main" id="{99173D87-19EA-04C2-B895-84BF930F365F}"/>
              </a:ext>
            </a:extLst>
          </p:cNvPr>
          <p:cNvSpPr>
            <a:spLocks noGrp="1"/>
          </p:cNvSpPr>
          <p:nvPr>
            <p:ph type="title"/>
          </p:nvPr>
        </p:nvSpPr>
        <p:spPr>
          <a:xfrm>
            <a:off x="375017" y="670561"/>
            <a:ext cx="7024307" cy="274691"/>
          </a:xfrm>
        </p:spPr>
        <p:txBody>
          <a:bodyPr/>
          <a:lstStyle>
            <a:lvl1pPr>
              <a:defRPr sz="1785" b="1" i="0">
                <a:latin typeface="+mj-lt"/>
                <a:cs typeface="Segoe UI Semibold" panose="020B0502040204020203" pitchFamily="34" charset="0"/>
              </a:defRPr>
            </a:lvl1pPr>
          </a:lstStyle>
          <a:p>
            <a:r>
              <a:rPr lang="en-US"/>
              <a:t>Click to edit Master title style</a:t>
            </a:r>
          </a:p>
        </p:txBody>
      </p:sp>
      <p:sp>
        <p:nvSpPr>
          <p:cNvPr id="5" name="Content Placeholder 13" descr="This photo is a 'placeholder' only. Drag or drop your photo here, or click and tap the center to insert a photo.">
            <a:extLst>
              <a:ext uri="{FF2B5EF4-FFF2-40B4-BE49-F238E27FC236}">
                <a16:creationId xmlns:a16="http://schemas.microsoft.com/office/drawing/2014/main" id="{5DC2722A-B914-4AB3-B3B3-7FCC3FDCD486}"/>
              </a:ext>
            </a:extLst>
          </p:cNvPr>
          <p:cNvSpPr>
            <a:spLocks noGrp="1"/>
          </p:cNvSpPr>
          <p:nvPr>
            <p:ph sz="quarter" idx="14" hasCustomPrompt="1"/>
          </p:nvPr>
        </p:nvSpPr>
        <p:spPr>
          <a:xfrm>
            <a:off x="3886200" y="2107141"/>
            <a:ext cx="1663290" cy="1190069"/>
          </a:xfrm>
          <a:blipFill dpi="0" rotWithShape="1">
            <a:blip r:embed="rId2"/>
            <a:srcRect/>
            <a:stretch>
              <a:fillRect l="-1610" t="-2178" r="-1010" b="-443"/>
            </a:stretch>
          </a:blipFill>
          <a:effectLst/>
        </p:spPr>
        <p:txBody>
          <a:bodyPr tIns="822960"/>
          <a:lstStyle>
            <a:lvl1pPr marL="0" indent="0" algn="ctr">
              <a:lnSpc>
                <a:spcPts val="733"/>
              </a:lnSpc>
              <a:spcBef>
                <a:spcPts val="0"/>
              </a:spcBef>
              <a:buFontTx/>
              <a:buNone/>
              <a:defRPr sz="701" b="0" i="0">
                <a:solidFill>
                  <a:schemeClr val="bg2"/>
                </a:solidFill>
                <a:latin typeface="Segoe UI" panose="020B0502040204020203" pitchFamily="34" charset="0"/>
                <a:cs typeface="Segoe UI" panose="020B0502040204020203" pitchFamily="34" charset="0"/>
              </a:defRPr>
            </a:lvl1pPr>
          </a:lstStyle>
          <a:p>
            <a:pPr lvl="0"/>
            <a:r>
              <a:rPr lang="en-US"/>
              <a:t>Drag &amp; drop your </a:t>
            </a:r>
            <a:br>
              <a:rPr lang="en-US"/>
            </a:br>
            <a:r>
              <a:rPr lang="en-US"/>
              <a:t>photo here</a:t>
            </a:r>
            <a:br>
              <a:rPr lang="en-US"/>
            </a:br>
            <a:r>
              <a:rPr lang="en-US"/>
              <a:t> or tap the icon below </a:t>
            </a:r>
            <a:br>
              <a:rPr lang="en-US"/>
            </a:br>
            <a:r>
              <a:rPr lang="en-US"/>
              <a:t>to insert</a:t>
            </a:r>
          </a:p>
        </p:txBody>
      </p:sp>
      <p:sp>
        <p:nvSpPr>
          <p:cNvPr id="12" name="Content Placeholder 13" descr="This photo is a 'placeholder' only. Drag or drop your photo here, or click and tap the center to insert a photo.">
            <a:extLst>
              <a:ext uri="{FF2B5EF4-FFF2-40B4-BE49-F238E27FC236}">
                <a16:creationId xmlns:a16="http://schemas.microsoft.com/office/drawing/2014/main" id="{472302E8-33D2-375D-E6DF-46102EAAFCBB}"/>
              </a:ext>
            </a:extLst>
          </p:cNvPr>
          <p:cNvSpPr>
            <a:spLocks noGrp="1"/>
          </p:cNvSpPr>
          <p:nvPr>
            <p:ph sz="quarter" idx="16" hasCustomPrompt="1"/>
          </p:nvPr>
        </p:nvSpPr>
        <p:spPr>
          <a:xfrm>
            <a:off x="5740977" y="2107141"/>
            <a:ext cx="1663290" cy="1190069"/>
          </a:xfrm>
          <a:blipFill dpi="0" rotWithShape="1">
            <a:blip r:embed="rId2"/>
            <a:srcRect/>
            <a:stretch>
              <a:fillRect l="-1610" t="-2178" r="-1010" b="-443"/>
            </a:stretch>
          </a:blipFill>
          <a:effectLst/>
        </p:spPr>
        <p:txBody>
          <a:bodyPr tIns="822960"/>
          <a:lstStyle>
            <a:lvl1pPr marL="0" indent="0" algn="ctr">
              <a:lnSpc>
                <a:spcPts val="733"/>
              </a:lnSpc>
              <a:spcBef>
                <a:spcPts val="0"/>
              </a:spcBef>
              <a:buFontTx/>
              <a:buNone/>
              <a:defRPr sz="701" b="0" i="0">
                <a:solidFill>
                  <a:schemeClr val="bg2"/>
                </a:solidFill>
                <a:latin typeface="Segoe UI" panose="020B0502040204020203" pitchFamily="34" charset="0"/>
                <a:cs typeface="Segoe UI" panose="020B0502040204020203" pitchFamily="34" charset="0"/>
              </a:defRPr>
            </a:lvl1pPr>
          </a:lstStyle>
          <a:p>
            <a:pPr lvl="0"/>
            <a:r>
              <a:rPr lang="en-US"/>
              <a:t>Drag &amp; drop your </a:t>
            </a:r>
            <a:br>
              <a:rPr lang="en-US"/>
            </a:br>
            <a:r>
              <a:rPr lang="en-US"/>
              <a:t>photo here</a:t>
            </a:r>
            <a:br>
              <a:rPr lang="en-US"/>
            </a:br>
            <a:r>
              <a:rPr lang="en-US"/>
              <a:t> or tap the icon below </a:t>
            </a:r>
            <a:br>
              <a:rPr lang="en-US"/>
            </a:br>
            <a:r>
              <a:rPr lang="en-US"/>
              <a:t>to insert</a:t>
            </a:r>
          </a:p>
        </p:txBody>
      </p:sp>
    </p:spTree>
    <p:extLst>
      <p:ext uri="{BB962C8B-B14F-4D97-AF65-F5344CB8AC3E}">
        <p14:creationId xmlns:p14="http://schemas.microsoft.com/office/powerpoint/2010/main" val="426978199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eams photo 2">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B2BA0A9A-C742-7928-5B07-AF90A93BC117}"/>
              </a:ext>
            </a:extLst>
          </p:cNvPr>
          <p:cNvSpPr>
            <a:spLocks noGrp="1"/>
          </p:cNvSpPr>
          <p:nvPr>
            <p:ph type="body" sz="half" idx="2"/>
          </p:nvPr>
        </p:nvSpPr>
        <p:spPr>
          <a:xfrm>
            <a:off x="367246" y="2107143"/>
            <a:ext cx="2565069" cy="156966"/>
          </a:xfrm>
          <a:prstGeom prst="rect">
            <a:avLst/>
          </a:prstGeom>
        </p:spPr>
        <p:txBody>
          <a:bodyPr/>
          <a:lstStyle>
            <a:lvl1pPr marL="0" indent="0">
              <a:buNone/>
              <a:defRPr sz="1020">
                <a:solidFill>
                  <a:schemeClr val="tx1"/>
                </a:solidFill>
              </a:defRPr>
            </a:lvl1pPr>
            <a:lvl2pPr marL="291465" indent="0">
              <a:buNone/>
              <a:defRPr sz="893"/>
            </a:lvl2pPr>
            <a:lvl3pPr marL="582930" indent="0">
              <a:buNone/>
              <a:defRPr sz="765"/>
            </a:lvl3pPr>
            <a:lvl4pPr marL="874395" indent="0">
              <a:buNone/>
              <a:defRPr sz="638"/>
            </a:lvl4pPr>
            <a:lvl5pPr marL="1165860" indent="0">
              <a:buNone/>
              <a:defRPr sz="638"/>
            </a:lvl5pPr>
            <a:lvl6pPr marL="1457325" indent="0">
              <a:buNone/>
              <a:defRPr sz="638"/>
            </a:lvl6pPr>
            <a:lvl7pPr marL="1748790" indent="0">
              <a:buNone/>
              <a:defRPr sz="638"/>
            </a:lvl7pPr>
            <a:lvl8pPr marL="2040255" indent="0">
              <a:buNone/>
              <a:defRPr sz="638"/>
            </a:lvl8pPr>
            <a:lvl9pPr marL="2331720" indent="0">
              <a:buNone/>
              <a:defRPr sz="638"/>
            </a:lvl9pPr>
          </a:lstStyle>
          <a:p>
            <a:pPr lvl="0"/>
            <a:r>
              <a:rPr lang="en-US"/>
              <a:t>Click to edit Master text styles</a:t>
            </a:r>
          </a:p>
        </p:txBody>
      </p:sp>
      <p:sp>
        <p:nvSpPr>
          <p:cNvPr id="4" name="Title 6">
            <a:extLst>
              <a:ext uri="{FF2B5EF4-FFF2-40B4-BE49-F238E27FC236}">
                <a16:creationId xmlns:a16="http://schemas.microsoft.com/office/drawing/2014/main" id="{60E664F8-C67B-8619-C4E8-8638BD388AFA}"/>
              </a:ext>
            </a:extLst>
          </p:cNvPr>
          <p:cNvSpPr>
            <a:spLocks noGrp="1"/>
          </p:cNvSpPr>
          <p:nvPr>
            <p:ph type="title"/>
          </p:nvPr>
        </p:nvSpPr>
        <p:spPr>
          <a:xfrm>
            <a:off x="375017" y="670561"/>
            <a:ext cx="7024307" cy="274691"/>
          </a:xfrm>
        </p:spPr>
        <p:txBody>
          <a:bodyPr/>
          <a:lstStyle>
            <a:lvl1pPr>
              <a:defRPr sz="1785" b="1" i="0">
                <a:latin typeface="+mj-lt"/>
                <a:cs typeface="Segoe UI Semibold" panose="020B0502040204020203" pitchFamily="34" charset="0"/>
              </a:defRPr>
            </a:lvl1pPr>
          </a:lstStyle>
          <a:p>
            <a:r>
              <a:rPr lang="en-US"/>
              <a:t>Click to edit Master title style</a:t>
            </a:r>
          </a:p>
        </p:txBody>
      </p:sp>
      <p:sp>
        <p:nvSpPr>
          <p:cNvPr id="6" name="Content Placeholder 13" descr="This photo is a 'placeholder' only. Drag or drop your photo here, or click and tap the center to insert a photo.">
            <a:extLst>
              <a:ext uri="{FF2B5EF4-FFF2-40B4-BE49-F238E27FC236}">
                <a16:creationId xmlns:a16="http://schemas.microsoft.com/office/drawing/2014/main" id="{4FAC5B4A-F3EB-8225-68AA-ED2E4FAF014B}"/>
              </a:ext>
            </a:extLst>
          </p:cNvPr>
          <p:cNvSpPr>
            <a:spLocks noGrp="1"/>
          </p:cNvSpPr>
          <p:nvPr>
            <p:ph sz="quarter" idx="14" hasCustomPrompt="1"/>
          </p:nvPr>
        </p:nvSpPr>
        <p:spPr>
          <a:xfrm>
            <a:off x="3886201" y="2112648"/>
            <a:ext cx="3518954" cy="1651734"/>
          </a:xfrm>
          <a:blipFill dpi="0" rotWithShape="1">
            <a:blip r:embed="rId2" cstate="screen">
              <a:extLst>
                <a:ext uri="{28A0092B-C50C-407E-A947-70E740481C1C}">
                  <a14:useLocalDpi xmlns:a14="http://schemas.microsoft.com/office/drawing/2010/main"/>
                </a:ext>
              </a:extLst>
            </a:blip>
            <a:srcRect/>
            <a:stretch>
              <a:fillRect/>
            </a:stretch>
          </a:blipFill>
          <a:effectLst>
            <a:outerShdw blurRad="254000" dist="12700" dir="5400000" sx="101000" sy="101000" algn="ctr" rotWithShape="0">
              <a:srgbClr val="000000">
                <a:alpha val="20000"/>
              </a:srgbClr>
            </a:outerShdw>
          </a:effectLst>
        </p:spPr>
        <p:txBody>
          <a:bodyPr tIns="1280160"/>
          <a:lstStyle>
            <a:lvl1pPr marL="0" indent="0" algn="ctr">
              <a:lnSpc>
                <a:spcPts val="733"/>
              </a:lnSpc>
              <a:spcBef>
                <a:spcPts val="0"/>
              </a:spcBef>
              <a:buFontTx/>
              <a:buNone/>
              <a:defRPr sz="701" b="0" i="0">
                <a:solidFill>
                  <a:schemeClr val="bg2"/>
                </a:solidFill>
                <a:latin typeface="Segoe UI" panose="020B0502040204020203" pitchFamily="34" charset="0"/>
                <a:cs typeface="Segoe UI" panose="020B0502040204020203" pitchFamily="34" charset="0"/>
              </a:defRPr>
            </a:lvl1pPr>
          </a:lstStyle>
          <a:p>
            <a:pPr lvl="0"/>
            <a:r>
              <a:rPr lang="en-US"/>
              <a:t>Drag &amp; drop your </a:t>
            </a:r>
            <a:br>
              <a:rPr lang="en-US"/>
            </a:br>
            <a:r>
              <a:rPr lang="en-US"/>
              <a:t>photo here</a:t>
            </a:r>
            <a:br>
              <a:rPr lang="en-US"/>
            </a:br>
            <a:r>
              <a:rPr lang="en-US"/>
              <a:t> or tap the icon below </a:t>
            </a:r>
            <a:br>
              <a:rPr lang="en-US"/>
            </a:br>
            <a:r>
              <a:rPr lang="en-US"/>
              <a:t>to insert</a:t>
            </a:r>
          </a:p>
        </p:txBody>
      </p:sp>
    </p:spTree>
    <p:extLst>
      <p:ext uri="{BB962C8B-B14F-4D97-AF65-F5344CB8AC3E}">
        <p14:creationId xmlns:p14="http://schemas.microsoft.com/office/powerpoint/2010/main" val="93581159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 Square Photo ">
    <p:spTree>
      <p:nvGrpSpPr>
        <p:cNvPr id="1" name=""/>
        <p:cNvGrpSpPr/>
        <p:nvPr/>
      </p:nvGrpSpPr>
      <p:grpSpPr>
        <a:xfrm>
          <a:off x="0" y="0"/>
          <a:ext cx="0" cy="0"/>
          <a:chOff x="0" y="0"/>
          <a:chExt cx="0" cy="0"/>
        </a:xfrm>
      </p:grpSpPr>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3886200" y="0"/>
            <a:ext cx="3886200" cy="10058400"/>
          </a:xfrm>
          <a:blipFill dpi="0" rotWithShape="1">
            <a:blip r:embed="rId2">
              <a:extLst>
                <a:ext uri="{28A0092B-C50C-407E-A947-70E740481C1C}">
                  <a14:useLocalDpi xmlns:a14="http://schemas.microsoft.com/office/drawing/2010/main"/>
                </a:ext>
              </a:extLst>
            </a:blip>
            <a:srcRect/>
            <a:stretch>
              <a:fillRect l="-4836" r="-7664"/>
            </a:stretch>
          </a:blipFill>
        </p:spPr>
        <p:txBody>
          <a:bodyPr lIns="0" tIns="2651760" rIns="0" anchor="t" anchorCtr="0">
            <a:noAutofit/>
          </a:bodyPr>
          <a:lstStyle>
            <a:lvl1pPr marL="0" indent="0" algn="ctr">
              <a:lnSpc>
                <a:spcPts val="733"/>
              </a:lnSpc>
              <a:buNone/>
              <a:defRPr sz="701"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below </a:t>
            </a:r>
            <a:br>
              <a:rPr lang="en-US"/>
            </a:br>
            <a:r>
              <a:rPr lang="en-US"/>
              <a:t>to insert</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372428" y="5185459"/>
            <a:ext cx="2653546" cy="215893"/>
          </a:xfrm>
        </p:spPr>
        <p:txBody>
          <a:bodyPr/>
          <a:lstStyle>
            <a:lvl1pPr marL="0" indent="0">
              <a:buNone/>
              <a:defRPr sz="1403" b="0" i="0">
                <a:latin typeface="Segoe UI" panose="020B0502040204020203" pitchFamily="34" charset="0"/>
                <a:cs typeface="Segoe UI" panose="020B0502040204020203" pitchFamily="34" charset="0"/>
              </a:defRPr>
            </a:lvl1pPr>
            <a:lvl2pPr marL="145733" indent="0">
              <a:buNone/>
              <a:defRPr/>
            </a:lvl2pPr>
            <a:lvl3pPr marL="291465" indent="0">
              <a:buNone/>
              <a:defRPr/>
            </a:lvl3pPr>
            <a:lvl4pPr marL="422017" indent="0">
              <a:buNone/>
              <a:defRPr/>
            </a:lvl4pPr>
            <a:lvl5pPr marL="545485" indent="0">
              <a:buNone/>
              <a:defRPr/>
            </a:lvl5pPr>
          </a:lstStyle>
          <a:p>
            <a:pPr lvl="0"/>
            <a:r>
              <a:rPr lang="en-US"/>
              <a:t>Click to edit Master text styles</a:t>
            </a:r>
          </a:p>
        </p:txBody>
      </p:sp>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375018" y="4307468"/>
            <a:ext cx="2650956" cy="274691"/>
          </a:xfrm>
        </p:spPr>
        <p:txBody>
          <a:bodyPr anchor="b"/>
          <a:lstStyle>
            <a:lvl1pPr>
              <a:defRPr>
                <a:solidFill>
                  <a:schemeClr val="accent1"/>
                </a:solidFill>
              </a:defRPr>
            </a:lvl1pPr>
          </a:lstStyle>
          <a:p>
            <a:r>
              <a:rPr lang="en-US"/>
              <a:t>Title square photo layout </a:t>
            </a:r>
          </a:p>
        </p:txBody>
      </p:sp>
      <p:sp>
        <p:nvSpPr>
          <p:cNvPr id="2" name="TextBox 1">
            <a:extLst>
              <a:ext uri="{FF2B5EF4-FFF2-40B4-BE49-F238E27FC236}">
                <a16:creationId xmlns:a16="http://schemas.microsoft.com/office/drawing/2014/main" id="{7FCD2A0D-9028-658B-B1A4-50016A716BC8}"/>
              </a:ext>
              <a:ext uri="{C183D7F6-B498-43B3-948B-1728B52AA6E4}">
                <adec:decorative xmlns:adec="http://schemas.microsoft.com/office/drawing/2017/decorative" val="1"/>
              </a:ext>
            </a:extLst>
          </p:cNvPr>
          <p:cNvSpPr txBox="1"/>
          <p:nvPr/>
        </p:nvSpPr>
        <p:spPr>
          <a:xfrm>
            <a:off x="7876772" y="-299118"/>
            <a:ext cx="368691" cy="98168"/>
          </a:xfrm>
          <a:prstGeom prst="rect">
            <a:avLst/>
          </a:prstGeom>
          <a:noFill/>
        </p:spPr>
        <p:txBody>
          <a:bodyPr wrap="none" lIns="0" tIns="0" rIns="0" bIns="0" rtlCol="0">
            <a:spAutoFit/>
          </a:bodyPr>
          <a:lstStyle/>
          <a:p>
            <a:pPr algn="l"/>
            <a:r>
              <a:rPr lang="en-US" sz="638">
                <a:solidFill>
                  <a:srgbClr val="A3A3A3"/>
                </a:solidFill>
              </a:rPr>
              <a:t>ELT layout</a:t>
            </a:r>
          </a:p>
        </p:txBody>
      </p:sp>
    </p:spTree>
    <p:extLst>
      <p:ext uri="{BB962C8B-B14F-4D97-AF65-F5344CB8AC3E}">
        <p14:creationId xmlns:p14="http://schemas.microsoft.com/office/powerpoint/2010/main" val="3209683817"/>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375018" y="4752180"/>
            <a:ext cx="2651968" cy="549381"/>
          </a:xfrm>
        </p:spPr>
        <p:txBody>
          <a:bodyPr anchor="ctr"/>
          <a:lstStyle>
            <a:lvl1pPr>
              <a:defRPr>
                <a:solidFill>
                  <a:srgbClr val="C03BC4"/>
                </a:solidFill>
              </a:defRPr>
            </a:lvl1pPr>
          </a:lstStyle>
          <a:p>
            <a:r>
              <a:rPr lang="en-US"/>
              <a:t>Click to edit Master title style</a:t>
            </a:r>
          </a:p>
        </p:txBody>
      </p:sp>
      <p:sp>
        <p:nvSpPr>
          <p:cNvPr id="2" name="Picture Placeholder" descr="This photo is a 'placeholder' only. Drag or drop your photo here, or click and tap the center to insert a photo.">
            <a:extLst>
              <a:ext uri="{FF2B5EF4-FFF2-40B4-BE49-F238E27FC236}">
                <a16:creationId xmlns:a16="http://schemas.microsoft.com/office/drawing/2014/main" id="{B0930046-2AEE-69A1-CD4A-4A4775476125}"/>
              </a:ext>
            </a:extLst>
          </p:cNvPr>
          <p:cNvSpPr>
            <a:spLocks noGrp="1"/>
          </p:cNvSpPr>
          <p:nvPr>
            <p:ph type="pic" sz="quarter" idx="11" hasCustomPrompt="1"/>
          </p:nvPr>
        </p:nvSpPr>
        <p:spPr bwMode="ltGray">
          <a:xfrm>
            <a:off x="3886200" y="0"/>
            <a:ext cx="3886200" cy="10058400"/>
          </a:xfrm>
          <a:blipFill dpi="0" rotWithShape="1">
            <a:blip r:embed="rId2">
              <a:extLst>
                <a:ext uri="{28A0092B-C50C-407E-A947-70E740481C1C}">
                  <a14:useLocalDpi xmlns:a14="http://schemas.microsoft.com/office/drawing/2010/main"/>
                </a:ext>
              </a:extLst>
            </a:blip>
            <a:srcRect/>
            <a:stretch>
              <a:fillRect l="-4836" r="-7664"/>
            </a:stretch>
          </a:blipFill>
        </p:spPr>
        <p:txBody>
          <a:bodyPr lIns="0" tIns="2651760" rIns="0" anchor="t" anchorCtr="0">
            <a:noAutofit/>
          </a:bodyPr>
          <a:lstStyle>
            <a:lvl1pPr marL="0" indent="0" algn="ctr">
              <a:lnSpc>
                <a:spcPts val="733"/>
              </a:lnSpc>
              <a:buNone/>
              <a:defRPr sz="701"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below </a:t>
            </a:r>
            <a:br>
              <a:rPr lang="en-US"/>
            </a:br>
            <a:r>
              <a:rPr lang="en-US"/>
              <a:t>to insert</a:t>
            </a:r>
          </a:p>
        </p:txBody>
      </p:sp>
      <p:sp>
        <p:nvSpPr>
          <p:cNvPr id="4" name="TextBox 3">
            <a:extLst>
              <a:ext uri="{FF2B5EF4-FFF2-40B4-BE49-F238E27FC236}">
                <a16:creationId xmlns:a16="http://schemas.microsoft.com/office/drawing/2014/main" id="{0DA9A5A9-F7C4-7A53-C703-12095239E025}"/>
              </a:ext>
              <a:ext uri="{C183D7F6-B498-43B3-948B-1728B52AA6E4}">
                <adec:decorative xmlns:adec="http://schemas.microsoft.com/office/drawing/2017/decorative" val="1"/>
              </a:ext>
            </a:extLst>
          </p:cNvPr>
          <p:cNvSpPr txBox="1"/>
          <p:nvPr/>
        </p:nvSpPr>
        <p:spPr>
          <a:xfrm>
            <a:off x="7876772" y="-299118"/>
            <a:ext cx="368691" cy="98168"/>
          </a:xfrm>
          <a:prstGeom prst="rect">
            <a:avLst/>
          </a:prstGeom>
          <a:noFill/>
        </p:spPr>
        <p:txBody>
          <a:bodyPr wrap="none" lIns="0" tIns="0" rIns="0" bIns="0" rtlCol="0">
            <a:spAutoFit/>
          </a:bodyPr>
          <a:lstStyle/>
          <a:p>
            <a:pPr algn="l"/>
            <a:r>
              <a:rPr lang="en-US" sz="638">
                <a:solidFill>
                  <a:srgbClr val="A3A3A3"/>
                </a:solidFill>
              </a:rPr>
              <a:t>ELT layout</a:t>
            </a:r>
          </a:p>
        </p:txBody>
      </p:sp>
    </p:spTree>
    <p:extLst>
      <p:ext uri="{BB962C8B-B14F-4D97-AF65-F5344CB8AC3E}">
        <p14:creationId xmlns:p14="http://schemas.microsoft.com/office/powerpoint/2010/main" val="931618308"/>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375018" y="4370283"/>
            <a:ext cx="2653992" cy="549381"/>
          </a:xfrm>
        </p:spPr>
        <p:txBody>
          <a:bodyPr anchor="t"/>
          <a:lstStyle>
            <a:lvl1pPr>
              <a:defRPr sz="1785">
                <a:solidFill>
                  <a:schemeClr val="accent1"/>
                </a:solidFill>
              </a:defRPr>
            </a:lvl1pPr>
          </a:lstStyle>
          <a:p>
            <a:r>
              <a:rPr lang="en-US"/>
              <a:t>Square photo layout with smaller text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p:nvSpPr>
        <p:spPr>
          <a:xfrm>
            <a:off x="7876772" y="-299118"/>
            <a:ext cx="368691" cy="98168"/>
          </a:xfrm>
          <a:prstGeom prst="rect">
            <a:avLst/>
          </a:prstGeom>
          <a:noFill/>
        </p:spPr>
        <p:txBody>
          <a:bodyPr wrap="none" lIns="0" tIns="0" rIns="0" bIns="0" rtlCol="0">
            <a:spAutoFit/>
          </a:bodyPr>
          <a:lstStyle/>
          <a:p>
            <a:pPr algn="l"/>
            <a:r>
              <a:rPr lang="en-US" sz="638" b="0" i="0">
                <a:solidFill>
                  <a:srgbClr val="A3A3A3"/>
                </a:solidFill>
                <a:latin typeface="Segoe UI" panose="020B0502040204020203" pitchFamily="34" charset="0"/>
              </a:rPr>
              <a:t>ELT layout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7B1F03DB-F86E-C9A8-D4BA-8510A84E577A}"/>
              </a:ext>
            </a:extLst>
          </p:cNvPr>
          <p:cNvSpPr>
            <a:spLocks noGrp="1"/>
          </p:cNvSpPr>
          <p:nvPr>
            <p:ph type="pic" sz="quarter" idx="11" hasCustomPrompt="1"/>
          </p:nvPr>
        </p:nvSpPr>
        <p:spPr bwMode="ltGray">
          <a:xfrm>
            <a:off x="3886200" y="0"/>
            <a:ext cx="3886200" cy="10058400"/>
          </a:xfrm>
          <a:blipFill dpi="0" rotWithShape="1">
            <a:blip r:embed="rId2">
              <a:extLst>
                <a:ext uri="{28A0092B-C50C-407E-A947-70E740481C1C}">
                  <a14:useLocalDpi xmlns:a14="http://schemas.microsoft.com/office/drawing/2010/main"/>
                </a:ext>
              </a:extLst>
            </a:blip>
            <a:srcRect/>
            <a:stretch>
              <a:fillRect l="-4836" r="-7664"/>
            </a:stretch>
          </a:blipFill>
        </p:spPr>
        <p:txBody>
          <a:bodyPr lIns="0" tIns="2651760" rIns="0" anchor="t" anchorCtr="0">
            <a:noAutofit/>
          </a:bodyPr>
          <a:lstStyle>
            <a:lvl1pPr marL="0" indent="0" algn="ctr">
              <a:lnSpc>
                <a:spcPts val="733"/>
              </a:lnSpc>
              <a:buNone/>
              <a:defRPr sz="701"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below </a:t>
            </a:r>
            <a:br>
              <a:rPr lang="en-US"/>
            </a:br>
            <a:r>
              <a:rPr lang="en-US"/>
              <a:t>to insert</a:t>
            </a:r>
          </a:p>
        </p:txBody>
      </p:sp>
      <p:sp>
        <p:nvSpPr>
          <p:cNvPr id="2" name="TextBox 1">
            <a:extLst>
              <a:ext uri="{FF2B5EF4-FFF2-40B4-BE49-F238E27FC236}">
                <a16:creationId xmlns:a16="http://schemas.microsoft.com/office/drawing/2014/main" id="{8B82A9DE-15AF-40E9-1014-F5873F5B5131}"/>
              </a:ext>
              <a:ext uri="{C183D7F6-B498-43B3-948B-1728B52AA6E4}">
                <adec:decorative xmlns:adec="http://schemas.microsoft.com/office/drawing/2017/decorative" val="1"/>
              </a:ext>
            </a:extLst>
          </p:cNvPr>
          <p:cNvSpPr txBox="1"/>
          <p:nvPr/>
        </p:nvSpPr>
        <p:spPr>
          <a:xfrm>
            <a:off x="7876772" y="-299118"/>
            <a:ext cx="368691" cy="98168"/>
          </a:xfrm>
          <a:prstGeom prst="rect">
            <a:avLst/>
          </a:prstGeom>
          <a:noFill/>
        </p:spPr>
        <p:txBody>
          <a:bodyPr wrap="none" lIns="0" tIns="0" rIns="0" bIns="0" rtlCol="0">
            <a:spAutoFit/>
          </a:bodyPr>
          <a:lstStyle/>
          <a:p>
            <a:pPr algn="l"/>
            <a:r>
              <a:rPr lang="en-US" sz="638">
                <a:solidFill>
                  <a:srgbClr val="A3A3A3"/>
                </a:solidFill>
              </a:rPr>
              <a:t>ELT layout</a:t>
            </a:r>
          </a:p>
        </p:txBody>
      </p:sp>
    </p:spTree>
    <p:extLst>
      <p:ext uri="{BB962C8B-B14F-4D97-AF65-F5344CB8AC3E}">
        <p14:creationId xmlns:p14="http://schemas.microsoft.com/office/powerpoint/2010/main" val="2060382221"/>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Appendix">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375018" y="5082291"/>
            <a:ext cx="2650956" cy="353174"/>
          </a:xfrm>
        </p:spPr>
        <p:txBody>
          <a:bodyPr anchor="b"/>
          <a:lstStyle>
            <a:lvl1pPr>
              <a:defRPr sz="2295">
                <a:solidFill>
                  <a:schemeClr val="accent1"/>
                </a:solidFill>
                <a:latin typeface="+mj-lt"/>
              </a:defRPr>
            </a:lvl1pPr>
          </a:lstStyle>
          <a:p>
            <a:r>
              <a:rPr lang="en-US"/>
              <a:t>Appendix</a:t>
            </a:r>
          </a:p>
        </p:txBody>
      </p:sp>
      <p:sp>
        <p:nvSpPr>
          <p:cNvPr id="2" name="TextBox 1">
            <a:extLst>
              <a:ext uri="{FF2B5EF4-FFF2-40B4-BE49-F238E27FC236}">
                <a16:creationId xmlns:a16="http://schemas.microsoft.com/office/drawing/2014/main" id="{7FCD2A0D-9028-658B-B1A4-50016A716BC8}"/>
              </a:ext>
              <a:ext uri="{C183D7F6-B498-43B3-948B-1728B52AA6E4}">
                <adec:decorative xmlns:adec="http://schemas.microsoft.com/office/drawing/2017/decorative" val="1"/>
              </a:ext>
            </a:extLst>
          </p:cNvPr>
          <p:cNvSpPr txBox="1"/>
          <p:nvPr/>
        </p:nvSpPr>
        <p:spPr>
          <a:xfrm>
            <a:off x="7876772" y="-299118"/>
            <a:ext cx="368691" cy="98168"/>
          </a:xfrm>
          <a:prstGeom prst="rect">
            <a:avLst/>
          </a:prstGeom>
          <a:noFill/>
        </p:spPr>
        <p:txBody>
          <a:bodyPr wrap="none" lIns="0" tIns="0" rIns="0" bIns="0" rtlCol="0">
            <a:spAutoFit/>
          </a:bodyPr>
          <a:lstStyle/>
          <a:p>
            <a:pPr algn="l"/>
            <a:r>
              <a:rPr lang="en-US" sz="638">
                <a:solidFill>
                  <a:srgbClr val="A3A3A3"/>
                </a:solidFill>
              </a:rPr>
              <a:t>ELT layout</a:t>
            </a:r>
          </a:p>
        </p:txBody>
      </p:sp>
    </p:spTree>
    <p:extLst>
      <p:ext uri="{BB962C8B-B14F-4D97-AF65-F5344CB8AC3E}">
        <p14:creationId xmlns:p14="http://schemas.microsoft.com/office/powerpoint/2010/main" val="2515377603"/>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op horizontal photo and title">
    <p:spTree>
      <p:nvGrpSpPr>
        <p:cNvPr id="1" name=""/>
        <p:cNvGrpSpPr/>
        <p:nvPr/>
      </p:nvGrpSpPr>
      <p:grpSpPr>
        <a:xfrm>
          <a:off x="0" y="0"/>
          <a:ext cx="0" cy="0"/>
          <a:chOff x="0" y="0"/>
          <a:chExt cx="0" cy="0"/>
        </a:xfrm>
      </p:grpSpPr>
      <p:sp>
        <p:nvSpPr>
          <p:cNvPr id="8" name="Picture Placeholder" descr="This photo is a 'placeholder' only. Drag or drop your photo here, or click and tap the center to insert a photo.">
            <a:extLst>
              <a:ext uri="{FF2B5EF4-FFF2-40B4-BE49-F238E27FC236}">
                <a16:creationId xmlns:a16="http://schemas.microsoft.com/office/drawing/2014/main" id="{FD9D0DEC-DCC4-B460-6AC3-FF3F6499EFC7}"/>
              </a:ext>
            </a:extLst>
          </p:cNvPr>
          <p:cNvSpPr>
            <a:spLocks noGrp="1"/>
          </p:cNvSpPr>
          <p:nvPr>
            <p:ph type="pic" sz="quarter" idx="12" hasCustomPrompt="1"/>
          </p:nvPr>
        </p:nvSpPr>
        <p:spPr bwMode="ltGray">
          <a:xfrm>
            <a:off x="0" y="0"/>
            <a:ext cx="7772400" cy="6705600"/>
          </a:xfrm>
          <a:blipFill dpi="0" rotWithShape="1">
            <a:blip r:embed="rId2">
              <a:extLst>
                <a:ext uri="{28A0092B-C50C-407E-A947-70E740481C1C}">
                  <a14:useLocalDpi xmlns:a14="http://schemas.microsoft.com/office/drawing/2010/main"/>
                </a:ext>
              </a:extLst>
            </a:blip>
            <a:srcRect/>
            <a:stretch>
              <a:fillRect/>
            </a:stretch>
          </a:blipFill>
        </p:spPr>
        <p:txBody>
          <a:bodyPr lIns="0" tIns="2560320" rIns="0" anchor="t" anchorCtr="0">
            <a:noAutofit/>
          </a:bodyPr>
          <a:lstStyle>
            <a:lvl1pPr marL="0" indent="0" algn="ctr">
              <a:lnSpc>
                <a:spcPts val="733"/>
              </a:lnSpc>
              <a:buNone/>
              <a:defRPr sz="701"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above </a:t>
            </a:r>
            <a:br>
              <a:rPr lang="en-US"/>
            </a:br>
            <a:r>
              <a:rPr lang="en-US"/>
              <a:t>to insert</a:t>
            </a:r>
          </a:p>
        </p:txBody>
      </p:sp>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375017" y="8241907"/>
            <a:ext cx="7024307" cy="274691"/>
          </a:xfrm>
        </p:spPr>
        <p:txBody>
          <a:bodyPr anchor="ctr"/>
          <a:lstStyle>
            <a:lvl1pPr algn="ctr">
              <a:defRPr sz="1785" b="1" i="0">
                <a:solidFill>
                  <a:schemeClr val="accent1"/>
                </a:solidFill>
                <a:latin typeface="Segoe UI Semibold" panose="020B0502040204020203" pitchFamily="34" charset="0"/>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1272859849"/>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Bottom horizontal photo and title">
    <p:spTree>
      <p:nvGrpSpPr>
        <p:cNvPr id="1" name=""/>
        <p:cNvGrpSpPr/>
        <p:nvPr/>
      </p:nvGrpSpPr>
      <p:grpSpPr>
        <a:xfrm>
          <a:off x="0" y="0"/>
          <a:ext cx="0" cy="0"/>
          <a:chOff x="0" y="0"/>
          <a:chExt cx="0" cy="0"/>
        </a:xfrm>
      </p:grpSpPr>
      <p:sp>
        <p:nvSpPr>
          <p:cNvPr id="3" name="Picture Placeholder" descr="This photo is a 'placeholder' only. Drag or drop your photo here, or click and tap the center to insert a photo.">
            <a:extLst>
              <a:ext uri="{FF2B5EF4-FFF2-40B4-BE49-F238E27FC236}">
                <a16:creationId xmlns:a16="http://schemas.microsoft.com/office/drawing/2014/main" id="{F77AFD1A-5F7C-D140-CA9C-3DEEF4F70363}"/>
              </a:ext>
            </a:extLst>
          </p:cNvPr>
          <p:cNvSpPr>
            <a:spLocks noGrp="1"/>
          </p:cNvSpPr>
          <p:nvPr>
            <p:ph type="pic" sz="quarter" idx="12" hasCustomPrompt="1"/>
          </p:nvPr>
        </p:nvSpPr>
        <p:spPr bwMode="ltGray">
          <a:xfrm>
            <a:off x="0" y="3352800"/>
            <a:ext cx="7772400" cy="6705600"/>
          </a:xfrm>
          <a:blipFill dpi="0" rotWithShape="1">
            <a:blip r:embed="rId2">
              <a:extLst>
                <a:ext uri="{28A0092B-C50C-407E-A947-70E740481C1C}">
                  <a14:useLocalDpi xmlns:a14="http://schemas.microsoft.com/office/drawing/2010/main"/>
                </a:ext>
              </a:extLst>
            </a:blip>
            <a:srcRect/>
            <a:stretch>
              <a:fillRect/>
            </a:stretch>
          </a:blipFill>
        </p:spPr>
        <p:txBody>
          <a:bodyPr lIns="0" tIns="2560320" rIns="0" anchor="t" anchorCtr="0">
            <a:noAutofit/>
          </a:bodyPr>
          <a:lstStyle>
            <a:lvl1pPr marL="0" indent="0" algn="ctr">
              <a:lnSpc>
                <a:spcPts val="733"/>
              </a:lnSpc>
              <a:buNone/>
              <a:defRPr sz="701"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above </a:t>
            </a:r>
            <a:br>
              <a:rPr lang="en-US"/>
            </a:br>
            <a:r>
              <a:rPr lang="en-US"/>
              <a:t>to insert</a:t>
            </a:r>
          </a:p>
        </p:txBody>
      </p:sp>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375017" y="1539473"/>
            <a:ext cx="7024307" cy="274691"/>
          </a:xfrm>
        </p:spPr>
        <p:txBody>
          <a:bodyPr anchor="ctr"/>
          <a:lstStyle>
            <a:lvl1pPr algn="ctr">
              <a:defRPr sz="1785" b="1" i="0">
                <a:solidFill>
                  <a:schemeClr val="accent1"/>
                </a:solidFill>
                <a:latin typeface="Segoe UI Semibold" panose="020B0502040204020203" pitchFamily="34" charset="0"/>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1095315773"/>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picture content">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3979186" y="8344748"/>
            <a:ext cx="3421799" cy="176651"/>
          </a:xfrm>
        </p:spPr>
        <p:txBody>
          <a:bodyPr/>
          <a:lstStyle>
            <a:lvl1pPr marL="0" indent="0" algn="l">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7" name="Picture Placeholder" descr="This photo is a 'placeholder' only. Drag or drop your photo here, or click and tap the center to insert a photo.">
            <a:extLst>
              <a:ext uri="{FF2B5EF4-FFF2-40B4-BE49-F238E27FC236}">
                <a16:creationId xmlns:a16="http://schemas.microsoft.com/office/drawing/2014/main" id="{9732F6AA-9B79-ED06-86B0-D35C6C33425F}"/>
              </a:ext>
            </a:extLst>
          </p:cNvPr>
          <p:cNvSpPr>
            <a:spLocks noGrp="1"/>
          </p:cNvSpPr>
          <p:nvPr>
            <p:ph type="pic" sz="quarter" idx="19" hasCustomPrompt="1"/>
          </p:nvPr>
        </p:nvSpPr>
        <p:spPr bwMode="ltGray">
          <a:xfrm>
            <a:off x="3979551" y="2970955"/>
            <a:ext cx="3420787" cy="5094393"/>
          </a:xfrm>
          <a:blipFill dpi="0" rotWithShape="1">
            <a:blip r:embed="rId2">
              <a:extLst>
                <a:ext uri="{28A0092B-C50C-407E-A947-70E740481C1C}">
                  <a14:useLocalDpi xmlns:a14="http://schemas.microsoft.com/office/drawing/2010/main"/>
                </a:ext>
              </a:extLst>
            </a:blip>
            <a:srcRect/>
            <a:stretch>
              <a:fillRect/>
            </a:stretch>
          </a:blipFill>
        </p:spPr>
        <p:txBody>
          <a:bodyPr lIns="0" tIns="1005840" rIns="0" anchor="t" anchorCtr="0">
            <a:noAutofit/>
          </a:bodyPr>
          <a:lstStyle>
            <a:lvl1pPr marL="0" indent="0" algn="ctr">
              <a:lnSpc>
                <a:spcPts val="733"/>
              </a:lnSpc>
              <a:buNone/>
              <a:defRPr sz="701"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below </a:t>
            </a:r>
            <a:br>
              <a:rPr lang="en-US"/>
            </a:br>
            <a:r>
              <a:rPr lang="en-US"/>
              <a:t>to insert</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372427" y="8344748"/>
            <a:ext cx="3421799" cy="176651"/>
          </a:xfrm>
        </p:spPr>
        <p:txBody>
          <a:bodyPr/>
          <a:lstStyle>
            <a:lvl1pPr marL="0" indent="0" algn="l">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3CD8B83D-AB42-4329-1869-A362F97F76EE}"/>
              </a:ext>
            </a:extLst>
          </p:cNvPr>
          <p:cNvSpPr>
            <a:spLocks noGrp="1"/>
          </p:cNvSpPr>
          <p:nvPr>
            <p:ph type="pic" sz="quarter" idx="11" hasCustomPrompt="1"/>
          </p:nvPr>
        </p:nvSpPr>
        <p:spPr bwMode="ltGray">
          <a:xfrm>
            <a:off x="371415" y="2970955"/>
            <a:ext cx="3420787" cy="5094393"/>
          </a:xfrm>
          <a:blipFill dpi="0" rotWithShape="1">
            <a:blip r:embed="rId3">
              <a:extLst>
                <a:ext uri="{28A0092B-C50C-407E-A947-70E740481C1C}">
                  <a14:useLocalDpi xmlns:a14="http://schemas.microsoft.com/office/drawing/2010/main"/>
                </a:ext>
              </a:extLst>
            </a:blip>
            <a:srcRect/>
            <a:stretch>
              <a:fillRect/>
            </a:stretch>
          </a:blipFill>
        </p:spPr>
        <p:txBody>
          <a:bodyPr lIns="0" tIns="1005840" rIns="0" anchor="t" anchorCtr="0">
            <a:noAutofit/>
          </a:bodyPr>
          <a:lstStyle>
            <a:lvl1pPr marL="0" indent="0" algn="ctr">
              <a:lnSpc>
                <a:spcPts val="733"/>
              </a:lnSpc>
              <a:buNone/>
              <a:defRPr sz="701"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below </a:t>
            </a:r>
            <a:br>
              <a:rPr lang="en-US"/>
            </a:br>
            <a:r>
              <a:rPr lang="en-US"/>
              <a:t>to insert</a:t>
            </a:r>
          </a:p>
        </p:txBody>
      </p:sp>
      <p:sp>
        <p:nvSpPr>
          <p:cNvPr id="2" name="Title 6">
            <a:extLst>
              <a:ext uri="{FF2B5EF4-FFF2-40B4-BE49-F238E27FC236}">
                <a16:creationId xmlns:a16="http://schemas.microsoft.com/office/drawing/2014/main" id="{442DA346-7E8E-3D0D-EC0F-9053002DA740}"/>
              </a:ext>
            </a:extLst>
          </p:cNvPr>
          <p:cNvSpPr>
            <a:spLocks noGrp="1"/>
          </p:cNvSpPr>
          <p:nvPr>
            <p:ph type="title"/>
          </p:nvPr>
        </p:nvSpPr>
        <p:spPr>
          <a:xfrm>
            <a:off x="375017" y="670561"/>
            <a:ext cx="7024307" cy="274691"/>
          </a:xfrm>
        </p:spPr>
        <p:txBody>
          <a:bodyPr/>
          <a:lstStyle>
            <a:lvl1pPr>
              <a:defRPr sz="1785" b="1" i="0">
                <a:latin typeface="Segoe UI Semibold" panose="020B0502040204020203" pitchFamily="34" charset="0"/>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3672569297"/>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hree picture content">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5185649" y="8344748"/>
            <a:ext cx="2215336" cy="176651"/>
          </a:xfrm>
        </p:spPr>
        <p:txBody>
          <a:bodyPr/>
          <a:lstStyle>
            <a:lvl1pPr marL="0" indent="0" algn="l">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8" name="Picture Placeholder" descr="This photo is a 'placeholder' only. Drag or drop your photo here, or click and tap the center to insert a photo.">
            <a:extLst>
              <a:ext uri="{FF2B5EF4-FFF2-40B4-BE49-F238E27FC236}">
                <a16:creationId xmlns:a16="http://schemas.microsoft.com/office/drawing/2014/main" id="{4337DB58-D625-06E4-B925-5B3FE2017663}"/>
              </a:ext>
            </a:extLst>
          </p:cNvPr>
          <p:cNvSpPr>
            <a:spLocks noGrp="1"/>
          </p:cNvSpPr>
          <p:nvPr>
            <p:ph type="pic" sz="quarter" idx="20" hasCustomPrompt="1"/>
          </p:nvPr>
        </p:nvSpPr>
        <p:spPr bwMode="ltGray">
          <a:xfrm>
            <a:off x="5188962" y="2970955"/>
            <a:ext cx="2215134" cy="5094393"/>
          </a:xfrm>
          <a:blipFill dpi="0" rotWithShape="1">
            <a:blip r:embed="rId2" cstate="screen">
              <a:extLst>
                <a:ext uri="{28A0092B-C50C-407E-A947-70E740481C1C}">
                  <a14:useLocalDpi xmlns:a14="http://schemas.microsoft.com/office/drawing/2010/main"/>
                </a:ext>
              </a:extLst>
            </a:blip>
            <a:srcRect/>
            <a:stretch>
              <a:fillRect/>
            </a:stretch>
          </a:blipFill>
        </p:spPr>
        <p:txBody>
          <a:bodyPr lIns="0" tIns="1005840" rIns="0" anchor="t" anchorCtr="0">
            <a:noAutofit/>
          </a:bodyPr>
          <a:lstStyle>
            <a:lvl1pPr marL="0" indent="0" algn="ctr">
              <a:lnSpc>
                <a:spcPts val="733"/>
              </a:lnSpc>
              <a:buNone/>
              <a:defRPr sz="701"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2778633" y="8344748"/>
            <a:ext cx="2215336" cy="176651"/>
          </a:xfrm>
        </p:spPr>
        <p:txBody>
          <a:bodyPr/>
          <a:lstStyle>
            <a:lvl1pPr marL="0" indent="0" algn="l">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7" name="Picture Placeholder" descr="This photo is a 'placeholder' only. Drag or drop your photo here, or click and tap the center to insert a photo.">
            <a:extLst>
              <a:ext uri="{FF2B5EF4-FFF2-40B4-BE49-F238E27FC236}">
                <a16:creationId xmlns:a16="http://schemas.microsoft.com/office/drawing/2014/main" id="{603EF7FD-0002-1710-348B-B64EE1882711}"/>
              </a:ext>
            </a:extLst>
          </p:cNvPr>
          <p:cNvSpPr>
            <a:spLocks noGrp="1"/>
          </p:cNvSpPr>
          <p:nvPr>
            <p:ph type="pic" sz="quarter" idx="19" hasCustomPrompt="1"/>
          </p:nvPr>
        </p:nvSpPr>
        <p:spPr bwMode="ltGray">
          <a:xfrm>
            <a:off x="2783539" y="2970955"/>
            <a:ext cx="2215134" cy="5094393"/>
          </a:xfrm>
          <a:blipFill dpi="0" rotWithShape="1">
            <a:blip r:embed="rId3" cstate="screen">
              <a:extLst>
                <a:ext uri="{28A0092B-C50C-407E-A947-70E740481C1C}">
                  <a14:useLocalDpi xmlns:a14="http://schemas.microsoft.com/office/drawing/2010/main"/>
                </a:ext>
              </a:extLst>
            </a:blip>
            <a:srcRect/>
            <a:stretch>
              <a:fillRect/>
            </a:stretch>
          </a:blipFill>
        </p:spPr>
        <p:txBody>
          <a:bodyPr lIns="0" tIns="1005840" rIns="0" anchor="t" anchorCtr="0">
            <a:noAutofit/>
          </a:bodyPr>
          <a:lstStyle>
            <a:lvl1pPr marL="0" indent="0" algn="ctr">
              <a:lnSpc>
                <a:spcPts val="733"/>
              </a:lnSpc>
              <a:buNone/>
              <a:defRPr sz="701"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below </a:t>
            </a:r>
            <a:br>
              <a:rPr lang="en-US"/>
            </a:br>
            <a:r>
              <a:rPr lang="en-US"/>
              <a:t>to insert</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371416" y="8344748"/>
            <a:ext cx="2215336" cy="176651"/>
          </a:xfrm>
        </p:spPr>
        <p:txBody>
          <a:bodyPr/>
          <a:lstStyle>
            <a:lvl1pPr marL="0" indent="0" algn="l">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9DF1E040-0941-6869-558C-C2463306AEFA}"/>
              </a:ext>
            </a:extLst>
          </p:cNvPr>
          <p:cNvSpPr>
            <a:spLocks noGrp="1"/>
          </p:cNvSpPr>
          <p:nvPr>
            <p:ph type="pic" sz="quarter" idx="11" hasCustomPrompt="1"/>
          </p:nvPr>
        </p:nvSpPr>
        <p:spPr bwMode="ltGray">
          <a:xfrm>
            <a:off x="371415" y="2970955"/>
            <a:ext cx="2215134" cy="5094393"/>
          </a:xfrm>
          <a:blipFill dpi="0" rotWithShape="1">
            <a:blip r:embed="rId4" cstate="screen">
              <a:extLst>
                <a:ext uri="{28A0092B-C50C-407E-A947-70E740481C1C}">
                  <a14:useLocalDpi xmlns:a14="http://schemas.microsoft.com/office/drawing/2010/main"/>
                </a:ext>
              </a:extLst>
            </a:blip>
            <a:srcRect/>
            <a:stretch>
              <a:fillRect/>
            </a:stretch>
          </a:blipFill>
        </p:spPr>
        <p:txBody>
          <a:bodyPr lIns="0" tIns="1005840" rIns="0" anchor="t" anchorCtr="0">
            <a:noAutofit/>
          </a:bodyPr>
          <a:lstStyle>
            <a:lvl1pPr marL="0" indent="0" algn="ctr">
              <a:lnSpc>
                <a:spcPts val="733"/>
              </a:lnSpc>
              <a:buNone/>
              <a:defRPr sz="701"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below </a:t>
            </a:r>
            <a:br>
              <a:rPr lang="en-US"/>
            </a:br>
            <a:r>
              <a:rPr lang="en-US"/>
              <a:t>to insert</a:t>
            </a:r>
          </a:p>
        </p:txBody>
      </p:sp>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375017" y="670561"/>
            <a:ext cx="7024307" cy="274691"/>
          </a:xfrm>
        </p:spPr>
        <p:txBody>
          <a:bodyPr/>
          <a:lstStyle>
            <a:lvl1pPr>
              <a:defRPr b="1" i="0">
                <a:latin typeface="Segoe UI Semibold" panose="020B0502040204020203" pitchFamily="34" charset="0"/>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3660259597"/>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Four picture content">
    <p:spTree>
      <p:nvGrpSpPr>
        <p:cNvPr id="1" name=""/>
        <p:cNvGrpSpPr/>
        <p:nvPr/>
      </p:nvGrpSpPr>
      <p:grpSpPr>
        <a:xfrm>
          <a:off x="0" y="0"/>
          <a:ext cx="0" cy="0"/>
          <a:chOff x="0" y="0"/>
          <a:chExt cx="0" cy="0"/>
        </a:xfrm>
      </p:grpSpPr>
      <p:sp>
        <p:nvSpPr>
          <p:cNvPr id="8" name="Picture Placeholder" descr="This photo is a 'placeholder' only. Drag or drop your photo here, or click and tap the center to insert a photo.">
            <a:extLst>
              <a:ext uri="{FF2B5EF4-FFF2-40B4-BE49-F238E27FC236}">
                <a16:creationId xmlns:a16="http://schemas.microsoft.com/office/drawing/2014/main" id="{CB4A9C70-A9D5-92AD-7CB9-B4E9280B95CC}"/>
              </a:ext>
            </a:extLst>
          </p:cNvPr>
          <p:cNvSpPr>
            <a:spLocks noGrp="1"/>
          </p:cNvSpPr>
          <p:nvPr>
            <p:ph type="pic" sz="quarter" idx="23" hasCustomPrompt="1"/>
          </p:nvPr>
        </p:nvSpPr>
        <p:spPr bwMode="ltGray">
          <a:xfrm>
            <a:off x="5785294" y="2970956"/>
            <a:ext cx="1615306" cy="3714901"/>
          </a:xfrm>
          <a:blipFill dpi="0" rotWithShape="1">
            <a:blip r:embed="rId2" cstate="screen">
              <a:extLst>
                <a:ext uri="{28A0092B-C50C-407E-A947-70E740481C1C}">
                  <a14:useLocalDpi xmlns:a14="http://schemas.microsoft.com/office/drawing/2010/main"/>
                </a:ext>
              </a:extLst>
            </a:blip>
            <a:srcRect/>
            <a:stretch>
              <a:fillRect/>
            </a:stretch>
          </a:blipFill>
        </p:spPr>
        <p:txBody>
          <a:bodyPr lIns="0" tIns="685800" rIns="0" anchor="t" anchorCtr="0">
            <a:noAutofit/>
          </a:bodyPr>
          <a:lstStyle>
            <a:lvl1pPr marL="0" indent="0" algn="ctr">
              <a:lnSpc>
                <a:spcPts val="574"/>
              </a:lnSpc>
              <a:buNone/>
              <a:defRPr sz="574"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5786269" y="6972443"/>
            <a:ext cx="1614716" cy="353302"/>
          </a:xfrm>
        </p:spPr>
        <p:txBody>
          <a:bodyPr/>
          <a:lstStyle>
            <a:lvl1pPr marL="0" indent="0" algn="l">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3981318" y="6972443"/>
            <a:ext cx="1614716" cy="353302"/>
          </a:xfrm>
        </p:spPr>
        <p:txBody>
          <a:bodyPr/>
          <a:lstStyle>
            <a:lvl1pPr marL="0" indent="0" algn="l">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7" name="Picture Placeholder" descr="This photo is a 'placeholder' only. Drag or drop your photo here, or click and tap the center to insert a photo.">
            <a:extLst>
              <a:ext uri="{FF2B5EF4-FFF2-40B4-BE49-F238E27FC236}">
                <a16:creationId xmlns:a16="http://schemas.microsoft.com/office/drawing/2014/main" id="{2B83E35C-8D0E-DB17-DA47-F1FEC2B0AD0D}"/>
              </a:ext>
            </a:extLst>
          </p:cNvPr>
          <p:cNvSpPr>
            <a:spLocks noGrp="1"/>
          </p:cNvSpPr>
          <p:nvPr>
            <p:ph type="pic" sz="quarter" idx="22" hasCustomPrompt="1"/>
          </p:nvPr>
        </p:nvSpPr>
        <p:spPr bwMode="ltGray">
          <a:xfrm>
            <a:off x="3982901" y="2970956"/>
            <a:ext cx="1615306" cy="3714901"/>
          </a:xfrm>
          <a:blipFill dpi="0" rotWithShape="1">
            <a:blip r:embed="rId3" cstate="screen">
              <a:extLst>
                <a:ext uri="{28A0092B-C50C-407E-A947-70E740481C1C}">
                  <a14:useLocalDpi xmlns:a14="http://schemas.microsoft.com/office/drawing/2010/main"/>
                </a:ext>
              </a:extLst>
            </a:blip>
            <a:srcRect/>
            <a:stretch>
              <a:fillRect/>
            </a:stretch>
          </a:blipFill>
        </p:spPr>
        <p:txBody>
          <a:bodyPr lIns="0" tIns="685800" rIns="0" anchor="t" anchorCtr="0">
            <a:noAutofit/>
          </a:bodyPr>
          <a:lstStyle>
            <a:lvl1pPr marL="0" indent="0" algn="ctr">
              <a:lnSpc>
                <a:spcPts val="574"/>
              </a:lnSpc>
              <a:buNone/>
              <a:defRPr sz="574"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2176366" y="6972443"/>
            <a:ext cx="1614716" cy="353302"/>
          </a:xfrm>
        </p:spPr>
        <p:txBody>
          <a:bodyPr/>
          <a:lstStyle>
            <a:lvl1pPr marL="0" indent="0" algn="l">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98E40177-582B-E8A8-116F-186B1D7A836E}"/>
              </a:ext>
            </a:extLst>
          </p:cNvPr>
          <p:cNvSpPr>
            <a:spLocks noGrp="1"/>
          </p:cNvSpPr>
          <p:nvPr>
            <p:ph type="pic" sz="quarter" idx="21" hasCustomPrompt="1"/>
          </p:nvPr>
        </p:nvSpPr>
        <p:spPr bwMode="ltGray">
          <a:xfrm>
            <a:off x="2177158" y="2970956"/>
            <a:ext cx="1615306" cy="3714901"/>
          </a:xfrm>
          <a:blipFill dpi="0" rotWithShape="1">
            <a:blip r:embed="rId4" cstate="screen">
              <a:extLst>
                <a:ext uri="{28A0092B-C50C-407E-A947-70E740481C1C}">
                  <a14:useLocalDpi xmlns:a14="http://schemas.microsoft.com/office/drawing/2010/main"/>
                </a:ext>
              </a:extLst>
            </a:blip>
            <a:srcRect/>
            <a:stretch>
              <a:fillRect/>
            </a:stretch>
          </a:blipFill>
        </p:spPr>
        <p:txBody>
          <a:bodyPr lIns="0" tIns="685800" rIns="0" anchor="t" anchorCtr="0">
            <a:noAutofit/>
          </a:bodyPr>
          <a:lstStyle>
            <a:lvl1pPr marL="0" indent="0" algn="ctr">
              <a:lnSpc>
                <a:spcPts val="574"/>
              </a:lnSpc>
              <a:buNone/>
              <a:defRPr sz="574"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below </a:t>
            </a:r>
            <a:br>
              <a:rPr lang="en-US"/>
            </a:br>
            <a:r>
              <a:rPr lang="en-US"/>
              <a:t>to insert</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371416" y="6972443"/>
            <a:ext cx="1614716" cy="353302"/>
          </a:xfrm>
        </p:spPr>
        <p:txBody>
          <a:bodyPr/>
          <a:lstStyle>
            <a:lvl1pPr marL="0" indent="0" algn="l">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2" name="Picture Placeholder" descr="This photo is a 'placeholder' only. Drag or drop your photo here, or click and tap the center to insert a photo.">
            <a:extLst>
              <a:ext uri="{FF2B5EF4-FFF2-40B4-BE49-F238E27FC236}">
                <a16:creationId xmlns:a16="http://schemas.microsoft.com/office/drawing/2014/main" id="{C4F1881F-1874-7379-72E2-44128D2A9BCD}"/>
              </a:ext>
            </a:extLst>
          </p:cNvPr>
          <p:cNvSpPr>
            <a:spLocks noGrp="1"/>
          </p:cNvSpPr>
          <p:nvPr>
            <p:ph type="pic" sz="quarter" idx="11" hasCustomPrompt="1"/>
          </p:nvPr>
        </p:nvSpPr>
        <p:spPr bwMode="ltGray">
          <a:xfrm>
            <a:off x="371415" y="2970956"/>
            <a:ext cx="1615306" cy="3714901"/>
          </a:xfrm>
          <a:blipFill dpi="0" rotWithShape="1">
            <a:blip r:embed="rId5" cstate="screen">
              <a:extLst>
                <a:ext uri="{28A0092B-C50C-407E-A947-70E740481C1C}">
                  <a14:useLocalDpi xmlns:a14="http://schemas.microsoft.com/office/drawing/2010/main"/>
                </a:ext>
              </a:extLst>
            </a:blip>
            <a:srcRect/>
            <a:stretch>
              <a:fillRect/>
            </a:stretch>
          </a:blipFill>
        </p:spPr>
        <p:txBody>
          <a:bodyPr lIns="0" tIns="685800" rIns="0" anchor="t" anchorCtr="0">
            <a:noAutofit/>
          </a:bodyPr>
          <a:lstStyle>
            <a:lvl1pPr marL="0" indent="0" algn="ctr">
              <a:lnSpc>
                <a:spcPts val="574"/>
              </a:lnSpc>
              <a:buNone/>
              <a:defRPr sz="574"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below </a:t>
            </a:r>
            <a:br>
              <a:rPr lang="en-US"/>
            </a:br>
            <a:r>
              <a:rPr lang="en-US"/>
              <a:t>to insert</a:t>
            </a:r>
          </a:p>
        </p:txBody>
      </p:sp>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375017" y="670561"/>
            <a:ext cx="7024307" cy="274691"/>
          </a:xfrm>
        </p:spPr>
        <p:txBody>
          <a:bodyPr/>
          <a:lstStyle>
            <a:lvl1pPr>
              <a:defRPr b="1" i="0">
                <a:latin typeface="Segoe UI Semibold" panose="020B0502040204020203" pitchFamily="34" charset="0"/>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4092205674"/>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wo filmstrip photos">
    <p:spTree>
      <p:nvGrpSpPr>
        <p:cNvPr id="1" name=""/>
        <p:cNvGrpSpPr/>
        <p:nvPr/>
      </p:nvGrpSpPr>
      <p:grpSpPr>
        <a:xfrm>
          <a:off x="0" y="0"/>
          <a:ext cx="0" cy="0"/>
          <a:chOff x="0" y="0"/>
          <a:chExt cx="0" cy="0"/>
        </a:xfrm>
      </p:grpSpPr>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280649" y="7823201"/>
            <a:ext cx="3118676" cy="176651"/>
          </a:xfrm>
        </p:spPr>
        <p:txBody>
          <a:bodyPr/>
          <a:lstStyle>
            <a:lvl1pPr marL="0" indent="0" algn="ctr">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1CD858CF-2184-A979-4D7F-332EC818A928}"/>
              </a:ext>
            </a:extLst>
          </p:cNvPr>
          <p:cNvSpPr>
            <a:spLocks noGrp="1"/>
          </p:cNvSpPr>
          <p:nvPr>
            <p:ph type="pic" sz="quarter" idx="18" hasCustomPrompt="1"/>
          </p:nvPr>
        </p:nvSpPr>
        <p:spPr bwMode="ltGray">
          <a:xfrm>
            <a:off x="3906301" y="3352800"/>
            <a:ext cx="3864826" cy="4117238"/>
          </a:xfrm>
          <a:blipFill dpi="0" rotWithShape="1">
            <a:blip r:embed="rId2">
              <a:extLst>
                <a:ext uri="{28A0092B-C50C-407E-A947-70E740481C1C}">
                  <a14:useLocalDpi xmlns:a14="http://schemas.microsoft.com/office/drawing/2010/main"/>
                </a:ext>
              </a:extLst>
            </a:blip>
            <a:srcRect/>
            <a:stretch>
              <a:fillRect/>
            </a:stretch>
          </a:blipFill>
        </p:spPr>
        <p:txBody>
          <a:bodyPr lIns="0" tIns="777240" rIns="0" anchor="t" anchorCtr="0">
            <a:noAutofit/>
          </a:bodyPr>
          <a:lstStyle>
            <a:lvl1pPr marL="0" indent="0" algn="ctr">
              <a:lnSpc>
                <a:spcPts val="638"/>
              </a:lnSpc>
              <a:buNone/>
              <a:defRPr sz="701"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373075" y="7823201"/>
            <a:ext cx="3118676" cy="176651"/>
          </a:xfrm>
        </p:spPr>
        <p:txBody>
          <a:bodyPr/>
          <a:lstStyle>
            <a:lvl1pPr marL="0" indent="0" algn="ctr">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5B4222CD-1C03-3A88-623D-7889F585837D}"/>
              </a:ext>
            </a:extLst>
          </p:cNvPr>
          <p:cNvSpPr>
            <a:spLocks noGrp="1"/>
          </p:cNvSpPr>
          <p:nvPr>
            <p:ph type="pic" sz="quarter" idx="11" hasCustomPrompt="1"/>
          </p:nvPr>
        </p:nvSpPr>
        <p:spPr bwMode="ltGray">
          <a:xfrm>
            <a:off x="0" y="3352800"/>
            <a:ext cx="3864826" cy="4117238"/>
          </a:xfrm>
          <a:blipFill dpi="0" rotWithShape="1">
            <a:blip r:embed="rId3">
              <a:extLst>
                <a:ext uri="{28A0092B-C50C-407E-A947-70E740481C1C}">
                  <a14:useLocalDpi xmlns:a14="http://schemas.microsoft.com/office/drawing/2010/main"/>
                </a:ext>
              </a:extLst>
            </a:blip>
            <a:srcRect/>
            <a:stretch>
              <a:fillRect/>
            </a:stretch>
          </a:blipFill>
        </p:spPr>
        <p:txBody>
          <a:bodyPr lIns="0" tIns="777240" rIns="0" anchor="t" anchorCtr="0">
            <a:noAutofit/>
          </a:bodyPr>
          <a:lstStyle>
            <a:lvl1pPr marL="0" indent="0" algn="ctr">
              <a:lnSpc>
                <a:spcPts val="638"/>
              </a:lnSpc>
              <a:buNone/>
              <a:defRPr sz="701"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375017" y="1539893"/>
            <a:ext cx="7024307" cy="274691"/>
          </a:xfrm>
        </p:spPr>
        <p:txBody>
          <a:bodyPr anchor="ctr"/>
          <a:lstStyle>
            <a:lvl1pPr algn="ctr">
              <a:defRPr sz="1785" b="1" i="0">
                <a:solidFill>
                  <a:srgbClr val="5C5AD4"/>
                </a:solidFill>
                <a:latin typeface="Segoe UI Semibold" panose="020B0502040204020203" pitchFamily="34" charset="0"/>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3009368585"/>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hree filmstrip photos">
    <p:spTree>
      <p:nvGrpSpPr>
        <p:cNvPr id="1" name=""/>
        <p:cNvGrpSpPr/>
        <p:nvPr/>
      </p:nvGrpSpPr>
      <p:grpSpPr>
        <a:xfrm>
          <a:off x="0" y="0"/>
          <a:ext cx="0" cy="0"/>
          <a:chOff x="0" y="0"/>
          <a:chExt cx="0" cy="0"/>
        </a:xfrm>
      </p:grpSpPr>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580583" y="7039135"/>
            <a:ext cx="1818742" cy="353302"/>
          </a:xfrm>
        </p:spPr>
        <p:txBody>
          <a:bodyPr/>
          <a:lstStyle>
            <a:lvl1pPr marL="0" indent="0" algn="ctr">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8" name="Picture Placeholder" descr="This photo is a 'placeholder' only. Drag or drop your photo here, or click and tap the center to insert a photo.">
            <a:extLst>
              <a:ext uri="{FF2B5EF4-FFF2-40B4-BE49-F238E27FC236}">
                <a16:creationId xmlns:a16="http://schemas.microsoft.com/office/drawing/2014/main" id="{1CE97407-8DEE-8117-1349-282D3AF6CE5D}"/>
              </a:ext>
            </a:extLst>
          </p:cNvPr>
          <p:cNvSpPr>
            <a:spLocks noGrp="1"/>
          </p:cNvSpPr>
          <p:nvPr>
            <p:ph type="pic" sz="quarter" idx="20" hasCustomPrompt="1"/>
          </p:nvPr>
        </p:nvSpPr>
        <p:spPr bwMode="ltGray">
          <a:xfrm>
            <a:off x="5209518" y="3352800"/>
            <a:ext cx="2564892" cy="3352800"/>
          </a:xfrm>
          <a:blipFill dpi="0" rotWithShape="1">
            <a:blip r:embed="rId2" cstate="screen">
              <a:extLst>
                <a:ext uri="{28A0092B-C50C-407E-A947-70E740481C1C}">
                  <a14:useLocalDpi xmlns:a14="http://schemas.microsoft.com/office/drawing/2010/main"/>
                </a:ext>
              </a:extLst>
            </a:blip>
            <a:srcRect/>
            <a:stretch>
              <a:fillRect/>
            </a:stretch>
          </a:blipFill>
        </p:spPr>
        <p:txBody>
          <a:bodyPr lIns="0" tIns="640080" rIns="0" anchor="t" anchorCtr="0">
            <a:noAutofit/>
          </a:bodyPr>
          <a:lstStyle>
            <a:lvl1pPr marL="0" indent="0" algn="ctr">
              <a:lnSpc>
                <a:spcPts val="574"/>
              </a:lnSpc>
              <a:buNone/>
              <a:defRPr sz="574"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976829" y="7039133"/>
            <a:ext cx="1818742" cy="353302"/>
          </a:xfrm>
        </p:spPr>
        <p:txBody>
          <a:bodyPr/>
          <a:lstStyle>
            <a:lvl1pPr marL="0" indent="0" algn="ctr">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7" name="Picture Placeholder" descr="This photo is a 'placeholder' only. Drag or drop your photo here, or click and tap the center to insert a photo.">
            <a:extLst>
              <a:ext uri="{FF2B5EF4-FFF2-40B4-BE49-F238E27FC236}">
                <a16:creationId xmlns:a16="http://schemas.microsoft.com/office/drawing/2014/main" id="{D0BDC7F4-8A47-37AA-76B4-2DE58878B286}"/>
              </a:ext>
            </a:extLst>
          </p:cNvPr>
          <p:cNvSpPr>
            <a:spLocks noGrp="1"/>
          </p:cNvSpPr>
          <p:nvPr>
            <p:ph type="pic" sz="quarter" idx="19" hasCustomPrompt="1"/>
          </p:nvPr>
        </p:nvSpPr>
        <p:spPr bwMode="ltGray">
          <a:xfrm>
            <a:off x="2606434" y="3352800"/>
            <a:ext cx="2564892" cy="3352800"/>
          </a:xfrm>
          <a:blipFill dpi="0" rotWithShape="1">
            <a:blip r:embed="rId3" cstate="screen">
              <a:extLst>
                <a:ext uri="{28A0092B-C50C-407E-A947-70E740481C1C}">
                  <a14:useLocalDpi xmlns:a14="http://schemas.microsoft.com/office/drawing/2010/main"/>
                </a:ext>
              </a:extLst>
            </a:blip>
            <a:srcRect/>
            <a:stretch>
              <a:fillRect/>
            </a:stretch>
          </a:blipFill>
        </p:spPr>
        <p:txBody>
          <a:bodyPr lIns="0" tIns="640080" rIns="0" anchor="t" anchorCtr="0">
            <a:noAutofit/>
          </a:bodyPr>
          <a:lstStyle>
            <a:lvl1pPr marL="0" indent="0" algn="ctr">
              <a:lnSpc>
                <a:spcPts val="574"/>
              </a:lnSpc>
              <a:buNone/>
              <a:defRPr sz="574"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below </a:t>
            </a:r>
            <a:br>
              <a:rPr lang="en-US"/>
            </a:br>
            <a:r>
              <a:rPr lang="en-US"/>
              <a:t>to insert</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373075" y="7040880"/>
            <a:ext cx="1818742" cy="353302"/>
          </a:xfrm>
        </p:spPr>
        <p:txBody>
          <a:bodyPr/>
          <a:lstStyle>
            <a:lvl1pPr marL="0" indent="0" algn="ctr">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8EA6A152-8595-3F05-4FDF-907BFDCEAFA6}"/>
              </a:ext>
            </a:extLst>
          </p:cNvPr>
          <p:cNvSpPr>
            <a:spLocks noGrp="1"/>
          </p:cNvSpPr>
          <p:nvPr>
            <p:ph type="pic" sz="quarter" idx="11" hasCustomPrompt="1"/>
          </p:nvPr>
        </p:nvSpPr>
        <p:spPr bwMode="ltGray">
          <a:xfrm>
            <a:off x="0" y="3352800"/>
            <a:ext cx="2564892" cy="3352800"/>
          </a:xfrm>
          <a:blipFill dpi="0" rotWithShape="1">
            <a:blip r:embed="rId4" cstate="screen">
              <a:extLst>
                <a:ext uri="{28A0092B-C50C-407E-A947-70E740481C1C}">
                  <a14:useLocalDpi xmlns:a14="http://schemas.microsoft.com/office/drawing/2010/main"/>
                </a:ext>
              </a:extLst>
            </a:blip>
            <a:srcRect/>
            <a:stretch>
              <a:fillRect/>
            </a:stretch>
          </a:blipFill>
        </p:spPr>
        <p:txBody>
          <a:bodyPr lIns="0" tIns="640080" rIns="0" anchor="t" anchorCtr="0">
            <a:noAutofit/>
          </a:bodyPr>
          <a:lstStyle>
            <a:lvl1pPr marL="0" indent="0" algn="ctr">
              <a:lnSpc>
                <a:spcPts val="574"/>
              </a:lnSpc>
              <a:buNone/>
              <a:defRPr sz="574"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below </a:t>
            </a:r>
            <a:br>
              <a:rPr lang="en-US"/>
            </a:br>
            <a:r>
              <a:rPr lang="en-US"/>
              <a:t>to insert</a:t>
            </a:r>
          </a:p>
        </p:txBody>
      </p:sp>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375017" y="1539891"/>
            <a:ext cx="7024307" cy="274691"/>
          </a:xfrm>
        </p:spPr>
        <p:txBody>
          <a:bodyPr anchor="ctr"/>
          <a:lstStyle>
            <a:lvl1pPr algn="ctr">
              <a:defRPr sz="1785" b="1" i="0">
                <a:solidFill>
                  <a:srgbClr val="5C5AD4"/>
                </a:solidFill>
                <a:latin typeface="Segoe UI Semibold" panose="020B0502040204020203" pitchFamily="34" charset="0"/>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575571263"/>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Four filmstrip photos">
    <p:spTree>
      <p:nvGrpSpPr>
        <p:cNvPr id="1" name=""/>
        <p:cNvGrpSpPr/>
        <p:nvPr/>
      </p:nvGrpSpPr>
      <p:grpSpPr>
        <a:xfrm>
          <a:off x="0" y="0"/>
          <a:ext cx="0" cy="0"/>
          <a:chOff x="0" y="0"/>
          <a:chExt cx="0" cy="0"/>
        </a:xfrm>
      </p:grpSpPr>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6233465" y="7039133"/>
            <a:ext cx="1165860" cy="353302"/>
          </a:xfrm>
        </p:spPr>
        <p:txBody>
          <a:bodyPr/>
          <a:lstStyle>
            <a:lvl1pPr marL="0" indent="0" algn="ctr">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8" name="Picture Placeholder" descr="This photo is a 'placeholder' only. Drag or drop your photo here, or click and tap the center to insert a photo.">
            <a:extLst>
              <a:ext uri="{FF2B5EF4-FFF2-40B4-BE49-F238E27FC236}">
                <a16:creationId xmlns:a16="http://schemas.microsoft.com/office/drawing/2014/main" id="{065C6E8D-2B53-37CF-515F-B87E1D8DD69B}"/>
              </a:ext>
            </a:extLst>
          </p:cNvPr>
          <p:cNvSpPr>
            <a:spLocks noGrp="1"/>
          </p:cNvSpPr>
          <p:nvPr>
            <p:ph type="pic" sz="quarter" idx="23" hasCustomPrompt="1"/>
          </p:nvPr>
        </p:nvSpPr>
        <p:spPr bwMode="ltGray">
          <a:xfrm>
            <a:off x="5862803" y="3352800"/>
            <a:ext cx="1912010" cy="3352800"/>
          </a:xfrm>
          <a:blipFill dpi="0" rotWithShape="1">
            <a:blip r:embed="rId2" cstate="screen">
              <a:extLst>
                <a:ext uri="{28A0092B-C50C-407E-A947-70E740481C1C}">
                  <a14:useLocalDpi xmlns:a14="http://schemas.microsoft.com/office/drawing/2010/main"/>
                </a:ext>
              </a:extLst>
            </a:blip>
            <a:srcRect/>
            <a:stretch>
              <a:fillRect/>
            </a:stretch>
          </a:blipFill>
        </p:spPr>
        <p:txBody>
          <a:bodyPr lIns="0" tIns="594360" rIns="0" anchor="t" anchorCtr="0">
            <a:noAutofit/>
          </a:bodyPr>
          <a:lstStyle>
            <a:lvl1pPr marL="0" indent="0" algn="ctr">
              <a:lnSpc>
                <a:spcPts val="574"/>
              </a:lnSpc>
              <a:buNone/>
              <a:defRPr sz="574"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4280002" y="7039135"/>
            <a:ext cx="1165860" cy="353302"/>
          </a:xfrm>
        </p:spPr>
        <p:txBody>
          <a:bodyPr/>
          <a:lstStyle>
            <a:lvl1pPr marL="0" indent="0" algn="ctr">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7" name="Picture Placeholder" descr="This photo is a 'placeholder' only. Drag or drop your photo here, or click and tap the center to insert a photo.">
            <a:extLst>
              <a:ext uri="{FF2B5EF4-FFF2-40B4-BE49-F238E27FC236}">
                <a16:creationId xmlns:a16="http://schemas.microsoft.com/office/drawing/2014/main" id="{6482EFA3-A812-27DC-DF71-F71A2E835EB9}"/>
              </a:ext>
            </a:extLst>
          </p:cNvPr>
          <p:cNvSpPr>
            <a:spLocks noGrp="1"/>
          </p:cNvSpPr>
          <p:nvPr>
            <p:ph type="pic" sz="quarter" idx="22" hasCustomPrompt="1"/>
          </p:nvPr>
        </p:nvSpPr>
        <p:spPr bwMode="ltGray">
          <a:xfrm>
            <a:off x="3906302" y="3352800"/>
            <a:ext cx="1912010" cy="3352800"/>
          </a:xfrm>
          <a:blipFill dpi="0" rotWithShape="1">
            <a:blip r:embed="rId3" cstate="screen">
              <a:extLst>
                <a:ext uri="{28A0092B-C50C-407E-A947-70E740481C1C}">
                  <a14:useLocalDpi xmlns:a14="http://schemas.microsoft.com/office/drawing/2010/main"/>
                </a:ext>
              </a:extLst>
            </a:blip>
            <a:srcRect/>
            <a:stretch>
              <a:fillRect/>
            </a:stretch>
          </a:blipFill>
        </p:spPr>
        <p:txBody>
          <a:bodyPr lIns="0" tIns="594360" rIns="0" anchor="t" anchorCtr="0">
            <a:noAutofit/>
          </a:bodyPr>
          <a:lstStyle>
            <a:lvl1pPr marL="0" indent="0" algn="ctr">
              <a:lnSpc>
                <a:spcPts val="574"/>
              </a:lnSpc>
              <a:buNone/>
              <a:defRPr sz="574"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326538" y="7039133"/>
            <a:ext cx="1165860" cy="353302"/>
          </a:xfrm>
        </p:spPr>
        <p:txBody>
          <a:bodyPr/>
          <a:lstStyle>
            <a:lvl1pPr marL="0" indent="0" algn="ctr">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DDAE931E-8EDB-E7CD-5B45-4FEE67BB5020}"/>
              </a:ext>
            </a:extLst>
          </p:cNvPr>
          <p:cNvSpPr>
            <a:spLocks noGrp="1"/>
          </p:cNvSpPr>
          <p:nvPr>
            <p:ph type="pic" sz="quarter" idx="21" hasCustomPrompt="1"/>
          </p:nvPr>
        </p:nvSpPr>
        <p:spPr bwMode="ltGray">
          <a:xfrm>
            <a:off x="1956502" y="3352800"/>
            <a:ext cx="1912010" cy="3352800"/>
          </a:xfrm>
          <a:blipFill dpi="0" rotWithShape="1">
            <a:blip r:embed="rId4" cstate="screen">
              <a:extLst>
                <a:ext uri="{28A0092B-C50C-407E-A947-70E740481C1C}">
                  <a14:useLocalDpi xmlns:a14="http://schemas.microsoft.com/office/drawing/2010/main"/>
                </a:ext>
              </a:extLst>
            </a:blip>
            <a:srcRect/>
            <a:stretch>
              <a:fillRect/>
            </a:stretch>
          </a:blipFill>
        </p:spPr>
        <p:txBody>
          <a:bodyPr lIns="0" tIns="594360" rIns="0" anchor="t" anchorCtr="0">
            <a:noAutofit/>
          </a:bodyPr>
          <a:lstStyle>
            <a:lvl1pPr marL="0" indent="0" algn="ctr">
              <a:lnSpc>
                <a:spcPts val="574"/>
              </a:lnSpc>
              <a:buNone/>
              <a:defRPr sz="574"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373075" y="7040880"/>
            <a:ext cx="1165860" cy="353302"/>
          </a:xfrm>
        </p:spPr>
        <p:txBody>
          <a:bodyPr/>
          <a:lstStyle>
            <a:lvl1pPr marL="0" indent="0" algn="ctr">
              <a:spcBef>
                <a:spcPts val="0"/>
              </a:spcBef>
              <a:buNone/>
              <a:defRPr sz="1148" b="1" i="0">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21D5563C-FB7C-5ABE-4534-449DA7E459FF}"/>
              </a:ext>
            </a:extLst>
          </p:cNvPr>
          <p:cNvSpPr>
            <a:spLocks noGrp="1"/>
          </p:cNvSpPr>
          <p:nvPr>
            <p:ph type="pic" sz="quarter" idx="11" hasCustomPrompt="1"/>
          </p:nvPr>
        </p:nvSpPr>
        <p:spPr bwMode="ltGray">
          <a:xfrm>
            <a:off x="1" y="3352800"/>
            <a:ext cx="1912010" cy="3352800"/>
          </a:xfrm>
          <a:blipFill dpi="0" rotWithShape="1">
            <a:blip r:embed="rId5" cstate="screen">
              <a:extLst>
                <a:ext uri="{28A0092B-C50C-407E-A947-70E740481C1C}">
                  <a14:useLocalDpi xmlns:a14="http://schemas.microsoft.com/office/drawing/2010/main"/>
                </a:ext>
              </a:extLst>
            </a:blip>
            <a:srcRect/>
            <a:stretch>
              <a:fillRect/>
            </a:stretch>
          </a:blipFill>
        </p:spPr>
        <p:txBody>
          <a:bodyPr lIns="0" tIns="594360" rIns="0" anchor="t" anchorCtr="0">
            <a:noAutofit/>
          </a:bodyPr>
          <a:lstStyle>
            <a:lvl1pPr marL="0" indent="0" algn="ctr">
              <a:lnSpc>
                <a:spcPts val="574"/>
              </a:lnSpc>
              <a:buNone/>
              <a:defRPr sz="574" b="0" i="0">
                <a:solidFill>
                  <a:schemeClr val="accent4"/>
                </a:solidFill>
                <a:latin typeface="Segoe UI" panose="020B0502040204020203" pitchFamily="34" charset="0"/>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375017" y="1539893"/>
            <a:ext cx="7024307" cy="274691"/>
          </a:xfrm>
        </p:spPr>
        <p:txBody>
          <a:bodyPr anchor="ctr"/>
          <a:lstStyle>
            <a:lvl1pPr algn="ctr">
              <a:defRPr sz="1785" b="1" i="0">
                <a:solidFill>
                  <a:srgbClr val="5C5AD4"/>
                </a:solidFill>
                <a:latin typeface="Segoe UI Semibold" panose="020B0502040204020203" pitchFamily="34" charset="0"/>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2072844914"/>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2777014" y="3387725"/>
            <a:ext cx="4623971" cy="274691"/>
          </a:xfrm>
        </p:spPr>
        <p:txBody>
          <a:bodyPr anchor="t"/>
          <a:lstStyle>
            <a:lvl1pPr marL="147757" indent="-147757">
              <a:spcAft>
                <a:spcPts val="383"/>
              </a:spcAft>
              <a:buFont typeface="Wingdings" panose="05000000000000000000" pitchFamily="2" charset="2"/>
              <a:buChar char=""/>
              <a:defRPr/>
            </a:lvl1pPr>
          </a:lstStyle>
          <a:p>
            <a:pPr lvl="0"/>
            <a:r>
              <a:rPr lang="en-US"/>
              <a:t>Click to edit Master text styles</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p:nvCxnSpPr>
        <p:spPr>
          <a:xfrm>
            <a:off x="2776009" y="2961640"/>
            <a:ext cx="4624976"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373076" y="3387725"/>
            <a:ext cx="2028542" cy="274691"/>
          </a:xfrm>
        </p:spPr>
        <p:txBody>
          <a:bodyPr anchor="t"/>
          <a:lstStyle>
            <a:lvl1pPr>
              <a:defRPr sz="1785" b="1" i="0">
                <a:solidFill>
                  <a:schemeClr val="accent1"/>
                </a:solidFill>
                <a:latin typeface="Segoe UI Semibold" panose="020B0502040204020203" pitchFamily="34" charset="0"/>
                <a:cs typeface="Segoe UI Semibold" panose="020B0502040204020203" pitchFamily="34" charset="0"/>
              </a:defRPr>
            </a:lvl1pPr>
          </a:lstStyle>
          <a:p>
            <a:r>
              <a:rPr lang="en-US"/>
              <a:t>Title</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p:nvCxnSpPr>
        <p:spPr>
          <a:xfrm>
            <a:off x="373075" y="2961640"/>
            <a:ext cx="2028596" cy="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34B8AC2-5562-18F7-A0A2-6FB5C4C5C1FF}"/>
              </a:ext>
              <a:ext uri="{C183D7F6-B498-43B3-948B-1728B52AA6E4}">
                <adec:decorative xmlns:adec="http://schemas.microsoft.com/office/drawing/2017/decorative" val="1"/>
              </a:ext>
            </a:extLst>
          </p:cNvPr>
          <p:cNvCxnSpPr>
            <a:cxnSpLocks/>
          </p:cNvCxnSpPr>
          <p:nvPr/>
        </p:nvCxnSpPr>
        <p:spPr>
          <a:xfrm>
            <a:off x="373075" y="2961640"/>
            <a:ext cx="2028596" cy="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154D47A-D904-005F-78AF-82FA95B19A56}"/>
              </a:ext>
            </a:extLst>
          </p:cNvPr>
          <p:cNvSpPr txBox="1"/>
          <p:nvPr/>
        </p:nvSpPr>
        <p:spPr>
          <a:xfrm>
            <a:off x="7876772" y="-299118"/>
            <a:ext cx="368691" cy="98168"/>
          </a:xfrm>
          <a:prstGeom prst="rect">
            <a:avLst/>
          </a:prstGeom>
          <a:noFill/>
        </p:spPr>
        <p:txBody>
          <a:bodyPr wrap="none" lIns="0" tIns="0" rIns="0" bIns="0" rtlCol="0">
            <a:spAutoFit/>
          </a:bodyPr>
          <a:lstStyle/>
          <a:p>
            <a:pPr algn="l"/>
            <a:r>
              <a:rPr lang="en-US" sz="638">
                <a:solidFill>
                  <a:srgbClr val="A3A3A3"/>
                </a:solidFill>
              </a:rPr>
              <a:t>ELT layout</a:t>
            </a:r>
          </a:p>
        </p:txBody>
      </p:sp>
      <p:cxnSp>
        <p:nvCxnSpPr>
          <p:cNvPr id="6" name="Straight Connector 5">
            <a:extLst>
              <a:ext uri="{FF2B5EF4-FFF2-40B4-BE49-F238E27FC236}">
                <a16:creationId xmlns:a16="http://schemas.microsoft.com/office/drawing/2014/main" id="{769FA267-B8B4-7662-AA2E-2B613C3455D7}"/>
              </a:ext>
              <a:ext uri="{C183D7F6-B498-43B3-948B-1728B52AA6E4}">
                <adec:decorative xmlns:adec="http://schemas.microsoft.com/office/drawing/2017/decorative" val="1"/>
              </a:ext>
            </a:extLst>
          </p:cNvPr>
          <p:cNvCxnSpPr>
            <a:cxnSpLocks/>
          </p:cNvCxnSpPr>
          <p:nvPr/>
        </p:nvCxnSpPr>
        <p:spPr>
          <a:xfrm>
            <a:off x="2776009" y="2961640"/>
            <a:ext cx="4624976"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7441873"/>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375018" y="4889526"/>
            <a:ext cx="2028542" cy="274691"/>
          </a:xfrm>
        </p:spPr>
        <p:txBody>
          <a:bodyPr anchor="ctr"/>
          <a:lstStyle>
            <a:lvl1pPr>
              <a:defRPr sz="1785" b="1" i="0">
                <a:solidFill>
                  <a:schemeClr val="accent1"/>
                </a:solidFill>
                <a:latin typeface="Segoe UI Semibold" panose="020B0502040204020203" pitchFamily="34" charset="0"/>
                <a:cs typeface="Segoe UI Semibold" panose="020B0502040204020203" pitchFamily="34" charset="0"/>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3150454" y="4889526"/>
            <a:ext cx="4250531" cy="274691"/>
          </a:xfrm>
        </p:spPr>
        <p:txBody>
          <a:bodyPr anchor="ctr"/>
          <a:lstStyle>
            <a:lvl1pPr marL="147757" indent="-147757">
              <a:spcAft>
                <a:spcPts val="383"/>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2777014" y="3781214"/>
            <a:ext cx="0" cy="2495973"/>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7876772" y="-299118"/>
            <a:ext cx="368691" cy="98168"/>
          </a:xfrm>
          <a:prstGeom prst="rect">
            <a:avLst/>
          </a:prstGeom>
          <a:noFill/>
        </p:spPr>
        <p:txBody>
          <a:bodyPr wrap="none" lIns="0" tIns="0" rIns="0" bIns="0" rtlCol="0">
            <a:spAutoFit/>
          </a:bodyPr>
          <a:lstStyle/>
          <a:p>
            <a:pPr algn="l"/>
            <a:r>
              <a:rPr lang="en-US" sz="638" b="0" i="0">
                <a:solidFill>
                  <a:srgbClr val="A3A3A3"/>
                </a:solidFill>
                <a:latin typeface="Segoe UI" panose="020B0502040204020203" pitchFamily="34" charset="0"/>
              </a:rPr>
              <a:t>ELT layout</a:t>
            </a:r>
          </a:p>
        </p:txBody>
      </p:sp>
      <p:cxnSp>
        <p:nvCxnSpPr>
          <p:cNvPr id="4" name="Straight Connector 3">
            <a:extLst>
              <a:ext uri="{FF2B5EF4-FFF2-40B4-BE49-F238E27FC236}">
                <a16:creationId xmlns:a16="http://schemas.microsoft.com/office/drawing/2014/main" id="{0DEE5B0D-E60E-47CC-F4DF-525B5B7F693D}"/>
              </a:ext>
              <a:ext uri="{C183D7F6-B498-43B3-948B-1728B52AA6E4}">
                <adec:decorative xmlns:adec="http://schemas.microsoft.com/office/drawing/2017/decorative" val="1"/>
              </a:ext>
            </a:extLst>
          </p:cNvPr>
          <p:cNvCxnSpPr/>
          <p:nvPr/>
        </p:nvCxnSpPr>
        <p:spPr>
          <a:xfrm>
            <a:off x="2777014" y="3781214"/>
            <a:ext cx="0" cy="2495973"/>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0929FF4-1472-D4C8-2506-FD58A34D9DC8}"/>
              </a:ext>
            </a:extLst>
          </p:cNvPr>
          <p:cNvSpPr txBox="1"/>
          <p:nvPr/>
        </p:nvSpPr>
        <p:spPr>
          <a:xfrm>
            <a:off x="7876772" y="-299118"/>
            <a:ext cx="368691" cy="98168"/>
          </a:xfrm>
          <a:prstGeom prst="rect">
            <a:avLst/>
          </a:prstGeom>
          <a:noFill/>
        </p:spPr>
        <p:txBody>
          <a:bodyPr wrap="none" lIns="0" tIns="0" rIns="0" bIns="0" rtlCol="0">
            <a:spAutoFit/>
          </a:bodyPr>
          <a:lstStyle/>
          <a:p>
            <a:pPr algn="l"/>
            <a:r>
              <a:rPr lang="en-US" sz="638">
                <a:solidFill>
                  <a:srgbClr val="A3A3A3"/>
                </a:solidFill>
              </a:rPr>
              <a:t>ELT layout</a:t>
            </a:r>
          </a:p>
        </p:txBody>
      </p:sp>
    </p:spTree>
    <p:extLst>
      <p:ext uri="{BB962C8B-B14F-4D97-AF65-F5344CB8AC3E}">
        <p14:creationId xmlns:p14="http://schemas.microsoft.com/office/powerpoint/2010/main" val="1730245436"/>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Developer Code Layout full page">
    <p:bg>
      <p:bgPr>
        <a:solidFill>
          <a:schemeClr val="accent4"/>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0"/>
            <a:ext cx="7772400" cy="10058400"/>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US" sz="1275" b="0" i="0">
              <a:solidFill>
                <a:srgbClr val="FFFFFF"/>
              </a:solidFill>
              <a:latin typeface="Segoe UI" panose="020B0502040204020203" pitchFamily="34" charset="0"/>
              <a:ea typeface="Segoe UI" pitchFamily="34" charset="0"/>
              <a:cs typeface="Segoe UI" panose="020B0502040204020203" pitchFamily="34"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
            <a:ext cx="2415078" cy="380745"/>
          </a:xfrm>
          <a:gradFill flip="none" rotWithShape="1">
            <a:gsLst>
              <a:gs pos="0">
                <a:srgbClr val="000000"/>
              </a:gs>
              <a:gs pos="99000">
                <a:srgbClr val="000000"/>
              </a:gs>
              <a:gs pos="99000">
                <a:schemeClr val="accent1"/>
              </a:gs>
            </a:gsLst>
            <a:lin ang="10800000" scaled="1"/>
            <a:tileRect/>
          </a:gradFill>
        </p:spPr>
        <p:txBody>
          <a:bodyPr vert="horz" wrap="square" lIns="585216" tIns="91440" rIns="0" bIns="91440" rtlCol="0">
            <a:spAutoFit/>
          </a:bodyPr>
          <a:lstStyle>
            <a:lvl1pPr marL="0" indent="0">
              <a:buNone/>
              <a:defRPr lang="en-US" sz="1274" b="1" i="0" dirty="0">
                <a:solidFill>
                  <a:srgbClr val="FFFFFF"/>
                </a:solidFill>
                <a:latin typeface="Segoe UI Semibold" panose="020B0502040204020203" pitchFamily="34" charset="0"/>
                <a:cs typeface="Segoe UI Semibold" panose="020B0502040204020203" pitchFamily="34" charset="0"/>
              </a:defRPr>
            </a:lvl1pPr>
          </a:lstStyle>
          <a:p>
            <a:pPr marL="0" lvl="0" indent="0">
              <a:buNone/>
            </a:pPr>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377041" y="1041696"/>
            <a:ext cx="7024307" cy="235449"/>
          </a:xfrm>
        </p:spPr>
        <p:txBody>
          <a:bodyPr/>
          <a:lstStyle>
            <a:lvl1pPr marL="0" indent="0">
              <a:buNone/>
              <a:tabLst/>
              <a:defRPr sz="1530">
                <a:solidFill>
                  <a:srgbClr val="000000"/>
                </a:solidFill>
                <a:latin typeface="Consolas" panose="020B0609020204030204" pitchFamily="49" charset="0"/>
                <a:cs typeface="Consolas" panose="020B0609020204030204" pitchFamily="49" charset="0"/>
              </a:defRPr>
            </a:lvl1pPr>
            <a:lvl2pPr marL="220928" indent="0">
              <a:buNone/>
              <a:tabLst>
                <a:tab pos="219611" algn="l"/>
              </a:tabLst>
              <a:defRPr sz="1530">
                <a:solidFill>
                  <a:schemeClr val="tx1"/>
                </a:solidFill>
                <a:latin typeface="Consolas" panose="020B0609020204030204" pitchFamily="49" charset="0"/>
                <a:cs typeface="Consolas" panose="020B0609020204030204" pitchFamily="49" charset="0"/>
              </a:defRPr>
            </a:lvl2pPr>
            <a:lvl3pPr marL="372687" indent="0">
              <a:buNone/>
              <a:tabLst>
                <a:tab pos="363320" algn="l"/>
              </a:tabLst>
              <a:defRPr sz="1530">
                <a:solidFill>
                  <a:schemeClr val="tx1"/>
                </a:solidFill>
                <a:latin typeface="Consolas" panose="020B0609020204030204" pitchFamily="49" charset="0"/>
                <a:cs typeface="Consolas" panose="020B0609020204030204" pitchFamily="49" charset="0"/>
              </a:defRPr>
            </a:lvl3pPr>
            <a:lvl4pPr marL="519284" indent="0">
              <a:buNone/>
              <a:tabLst>
                <a:tab pos="510064" algn="l"/>
              </a:tabLst>
              <a:defRPr sz="1530">
                <a:solidFill>
                  <a:schemeClr val="tx1"/>
                </a:solidFill>
                <a:latin typeface="Consolas" panose="020B0609020204030204" pitchFamily="49" charset="0"/>
                <a:cs typeface="Consolas" panose="020B0609020204030204" pitchFamily="49" charset="0"/>
              </a:defRPr>
            </a:lvl4pPr>
            <a:lvl5pPr marL="670011" indent="0">
              <a:buNone/>
              <a:tabLst>
                <a:tab pos="655796" algn="l"/>
              </a:tabLst>
              <a:defRPr sz="153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
        <p:nvSpPr>
          <p:cNvPr id="2" name="Rectangle 1">
            <a:extLst>
              <a:ext uri="{FF2B5EF4-FFF2-40B4-BE49-F238E27FC236}">
                <a16:creationId xmlns:a16="http://schemas.microsoft.com/office/drawing/2014/main" id="{7D6C9163-C91F-3408-A1DA-DA609F625A2B}"/>
              </a:ext>
              <a:ext uri="{C183D7F6-B498-43B3-948B-1728B52AA6E4}">
                <adec:decorative xmlns:adec="http://schemas.microsoft.com/office/drawing/2017/decorative" val="1"/>
              </a:ext>
            </a:extLst>
          </p:cNvPr>
          <p:cNvSpPr/>
          <p:nvPr/>
        </p:nvSpPr>
        <p:spPr bwMode="auto">
          <a:xfrm>
            <a:off x="0" y="0"/>
            <a:ext cx="7772400" cy="100584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US" sz="1275">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259818217"/>
      </p:ext>
    </p:extLst>
  </p:cSld>
  <p:clrMapOvr>
    <a:masterClrMapping/>
  </p:clrMapOvr>
  <p:transition>
    <p:fade/>
  </p:transition>
  <p:extLst>
    <p:ext uri="{DCECCB84-F9BA-43D5-87BE-67443E8EF086}">
      <p15:sldGuideLst xmlns:p15="http://schemas.microsoft.com/office/powerpoint/2012/main">
        <p15:guide id="2" orient="horz" pos="438">
          <p15:clr>
            <a:srgbClr val="5ACBF0"/>
          </p15:clr>
        </p15:guide>
        <p15:guide id="3" orient="horz" pos="288">
          <p15:clr>
            <a:srgbClr val="5ACBF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Developer Code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p:nvPr>
        </p:nvSpPr>
        <p:spPr>
          <a:xfrm>
            <a:off x="375017" y="939479"/>
            <a:ext cx="7024307" cy="274691"/>
          </a:xfrm>
        </p:spPr>
        <p:txBody>
          <a:bodyPr anchor="ctr"/>
          <a:lstStyle>
            <a:lvl1pPr>
              <a:defRPr sz="1785" b="1" i="0">
                <a:latin typeface="Segoe UI Semibold" panose="020B0502040204020203" pitchFamily="34" charset="0"/>
                <a:cs typeface="Segoe UI Semibold" panose="020B0502040204020203" pitchFamily="34" charset="0"/>
              </a:defRPr>
            </a:lvl1pPr>
          </a:lstStyle>
          <a:p>
            <a:r>
              <a:rPr lang="en-US"/>
              <a:t>Click to edit Master title style</a:t>
            </a:r>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2107142"/>
            <a:ext cx="7772400" cy="7951258"/>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US" sz="1275" b="0" i="0">
              <a:solidFill>
                <a:srgbClr val="FFFFFF"/>
              </a:solidFill>
              <a:latin typeface="Segoe UI" panose="020B0502040204020203" pitchFamily="34" charset="0"/>
              <a:ea typeface="Segoe UI" pitchFamily="34" charset="0"/>
              <a:cs typeface="Segoe UI" panose="020B0502040204020203" pitchFamily="34"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2107143"/>
            <a:ext cx="2415078" cy="334579"/>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274" b="1" i="0">
                <a:solidFill>
                  <a:srgbClr val="FFFFFF"/>
                </a:solidFill>
                <a:latin typeface="Segoe UI Semibold" panose="020B0502040204020203" pitchFamily="34" charset="0"/>
                <a:cs typeface="Segoe UI Semibold" panose="020B0502040204020203" pitchFamily="34" charset="0"/>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375017" y="3078988"/>
            <a:ext cx="7024307" cy="235449"/>
          </a:xfrm>
        </p:spPr>
        <p:txBody>
          <a:bodyPr/>
          <a:lstStyle>
            <a:lvl1pPr marL="0" indent="0">
              <a:buNone/>
              <a:tabLst/>
              <a:defRPr sz="1530">
                <a:solidFill>
                  <a:srgbClr val="000000"/>
                </a:solidFill>
                <a:latin typeface="Consolas" panose="020B0609020204030204" pitchFamily="49" charset="0"/>
                <a:cs typeface="Consolas" panose="020B0609020204030204" pitchFamily="49" charset="0"/>
              </a:defRPr>
            </a:lvl1pPr>
            <a:lvl2pPr marL="220928" indent="0">
              <a:buNone/>
              <a:tabLst>
                <a:tab pos="219611" algn="l"/>
              </a:tabLst>
              <a:defRPr sz="1530">
                <a:solidFill>
                  <a:schemeClr val="tx1"/>
                </a:solidFill>
                <a:latin typeface="Consolas" panose="020B0609020204030204" pitchFamily="49" charset="0"/>
                <a:cs typeface="Consolas" panose="020B0609020204030204" pitchFamily="49" charset="0"/>
              </a:defRPr>
            </a:lvl2pPr>
            <a:lvl3pPr marL="372687" indent="0">
              <a:buNone/>
              <a:tabLst>
                <a:tab pos="363320" algn="l"/>
              </a:tabLst>
              <a:defRPr sz="1530">
                <a:solidFill>
                  <a:schemeClr val="tx1"/>
                </a:solidFill>
                <a:latin typeface="Consolas" panose="020B0609020204030204" pitchFamily="49" charset="0"/>
                <a:cs typeface="Consolas" panose="020B0609020204030204" pitchFamily="49" charset="0"/>
              </a:defRPr>
            </a:lvl3pPr>
            <a:lvl4pPr marL="519284" indent="0">
              <a:buNone/>
              <a:tabLst>
                <a:tab pos="510064" algn="l"/>
              </a:tabLst>
              <a:defRPr sz="1530">
                <a:solidFill>
                  <a:schemeClr val="tx1"/>
                </a:solidFill>
                <a:latin typeface="Consolas" panose="020B0609020204030204" pitchFamily="49" charset="0"/>
                <a:cs typeface="Consolas" panose="020B0609020204030204" pitchFamily="49" charset="0"/>
              </a:defRPr>
            </a:lvl4pPr>
            <a:lvl5pPr marL="670011" indent="0">
              <a:buNone/>
              <a:tabLst>
                <a:tab pos="655796" algn="l"/>
              </a:tabLst>
              <a:defRPr sz="153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
        <p:nvSpPr>
          <p:cNvPr id="3" name="Rectangle 2">
            <a:extLst>
              <a:ext uri="{FF2B5EF4-FFF2-40B4-BE49-F238E27FC236}">
                <a16:creationId xmlns:a16="http://schemas.microsoft.com/office/drawing/2014/main" id="{2B5519F1-E506-F472-D28F-F9324F104720}"/>
              </a:ext>
              <a:ext uri="{C183D7F6-B498-43B3-948B-1728B52AA6E4}">
                <adec:decorative xmlns:adec="http://schemas.microsoft.com/office/drawing/2017/decorative" val="1"/>
              </a:ext>
            </a:extLst>
          </p:cNvPr>
          <p:cNvSpPr/>
          <p:nvPr/>
        </p:nvSpPr>
        <p:spPr bwMode="auto">
          <a:xfrm>
            <a:off x="0" y="2107142"/>
            <a:ext cx="7772400" cy="7951258"/>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US" sz="1275">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195927169"/>
      </p:ext>
    </p:extLst>
  </p:cSld>
  <p:clrMapOvr>
    <a:masterClrMapping/>
  </p:clrMapOvr>
  <p:transition>
    <p:fade/>
  </p:transition>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de Bottom">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375017" y="670561"/>
            <a:ext cx="7024307" cy="274691"/>
          </a:xfrm>
        </p:spPr>
        <p:txBody>
          <a:bodyPr/>
          <a:lstStyle>
            <a:lvl1pPr>
              <a:defRPr sz="1785" b="1" i="0">
                <a:solidFill>
                  <a:schemeClr val="tx1"/>
                </a:solidFill>
                <a:latin typeface="Segoe UI Semibold" panose="020B0502040204020203" pitchFamily="34" charset="0"/>
                <a:cs typeface="Segoe UI Semibold" panose="020B0502040204020203" pitchFamily="34" charset="0"/>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373823" y="1804999"/>
            <a:ext cx="7024307" cy="235449"/>
          </a:xfrm>
        </p:spPr>
        <p:txBody>
          <a:bodyPr wrap="square">
            <a:spAutoFit/>
          </a:bodyPr>
          <a:lstStyle>
            <a:lvl1pPr marL="0" indent="0">
              <a:spcBef>
                <a:spcPts val="383"/>
              </a:spcBef>
              <a:spcAft>
                <a:spcPts val="0"/>
              </a:spcAft>
              <a:buNone/>
              <a:defRPr sz="1530" b="0" i="0">
                <a:solidFill>
                  <a:schemeClr val="tx1"/>
                </a:solidFill>
                <a:latin typeface="Segoe UI" panose="020B0502040204020203" pitchFamily="34" charset="0"/>
                <a:cs typeface="Segoe UI" panose="020B0502040204020203" pitchFamily="34" charset="0"/>
              </a:defRPr>
            </a:lvl1pPr>
            <a:lvl2pPr marL="145689" indent="0">
              <a:buNone/>
              <a:defRPr sz="1530">
                <a:solidFill>
                  <a:srgbClr val="2F2F2F"/>
                </a:solidFill>
                <a:latin typeface="Segoe UI" panose="020B0502040204020203" pitchFamily="34" charset="0"/>
                <a:cs typeface="Segoe UI" panose="020B0502040204020203" pitchFamily="34" charset="0"/>
              </a:defRPr>
            </a:lvl2pPr>
            <a:lvl3pPr marL="291378" indent="0">
              <a:buNone/>
              <a:defRPr/>
            </a:lvl3pPr>
            <a:lvl4pPr marL="437066" indent="0">
              <a:buNone/>
              <a:defRPr/>
            </a:lvl4pPr>
            <a:lvl5pPr marL="582755"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4146469"/>
            <a:ext cx="7772400" cy="5911931"/>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US" sz="1275" b="0" i="0">
              <a:solidFill>
                <a:srgbClr val="FFFFFF"/>
              </a:solidFill>
              <a:latin typeface="Segoe UI" panose="020B0502040204020203" pitchFamily="34" charset="0"/>
              <a:ea typeface="Segoe UI" pitchFamily="34" charset="0"/>
              <a:cs typeface="Segoe UI" panose="020B0502040204020203" pitchFamily="34"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4146469"/>
            <a:ext cx="2415078" cy="334579"/>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274" b="1" i="0">
                <a:solidFill>
                  <a:srgbClr val="FFFFFF"/>
                </a:solidFill>
                <a:latin typeface="Segoe UI Semibold" panose="020B0502040204020203" pitchFamily="34" charset="0"/>
                <a:cs typeface="Segoe UI Semibold" panose="020B0502040204020203" pitchFamily="34" charset="0"/>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373823" y="5120455"/>
            <a:ext cx="7024307" cy="235449"/>
          </a:xfrm>
        </p:spPr>
        <p:txBody>
          <a:bodyPr/>
          <a:lstStyle>
            <a:lvl1pPr marL="0" indent="0">
              <a:buNone/>
              <a:tabLst/>
              <a:defRPr sz="1530">
                <a:solidFill>
                  <a:srgbClr val="000000"/>
                </a:solidFill>
                <a:latin typeface="Consolas" panose="020B0609020204030204" pitchFamily="49" charset="0"/>
                <a:cs typeface="Consolas" panose="020B0609020204030204" pitchFamily="49" charset="0"/>
              </a:defRPr>
            </a:lvl1pPr>
            <a:lvl2pPr marL="220861" indent="0">
              <a:buNone/>
              <a:defRPr sz="152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372575" indent="0">
              <a:buNone/>
              <a:defRPr sz="1274">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519128" indent="0">
              <a:buNone/>
              <a:defRPr sz="1147">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669810" indent="0">
              <a:buNone/>
              <a:defRPr sz="1147">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2" name="Rectangle 1">
            <a:extLst>
              <a:ext uri="{FF2B5EF4-FFF2-40B4-BE49-F238E27FC236}">
                <a16:creationId xmlns:a16="http://schemas.microsoft.com/office/drawing/2014/main" id="{2F988F42-4003-9C40-14C8-4956FAC1601B}"/>
              </a:ext>
              <a:ext uri="{C183D7F6-B498-43B3-948B-1728B52AA6E4}">
                <adec:decorative xmlns:adec="http://schemas.microsoft.com/office/drawing/2017/decorative" val="1"/>
              </a:ext>
            </a:extLst>
          </p:cNvPr>
          <p:cNvSpPr/>
          <p:nvPr/>
        </p:nvSpPr>
        <p:spPr bwMode="auto">
          <a:xfrm>
            <a:off x="0" y="4146469"/>
            <a:ext cx="7772400" cy="5911931"/>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US" sz="1275">
              <a:solidFill>
                <a:srgbClr val="FFFFFF"/>
              </a:solidFill>
              <a:ea typeface="Segoe UI" pitchFamily="34" charset="0"/>
              <a:cs typeface="Segoe UI" pitchFamily="34" charset="0"/>
            </a:endParaRPr>
          </a:p>
        </p:txBody>
      </p:sp>
      <p:sp>
        <p:nvSpPr>
          <p:cNvPr id="4" name="Rectangle 3">
            <a:extLst>
              <a:ext uri="{FF2B5EF4-FFF2-40B4-BE49-F238E27FC236}">
                <a16:creationId xmlns:a16="http://schemas.microsoft.com/office/drawing/2014/main" id="{27FE1141-CA9F-AD69-828A-FD3839B16BFA}"/>
              </a:ext>
              <a:ext uri="{C183D7F6-B498-43B3-948B-1728B52AA6E4}">
                <adec:decorative xmlns:adec="http://schemas.microsoft.com/office/drawing/2017/decorative" val="1"/>
              </a:ext>
            </a:extLst>
          </p:cNvPr>
          <p:cNvSpPr/>
          <p:nvPr userDrawn="1"/>
        </p:nvSpPr>
        <p:spPr bwMode="auto">
          <a:xfrm>
            <a:off x="0" y="4146469"/>
            <a:ext cx="7772400" cy="5911931"/>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US" sz="1275">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179456778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de Top">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0"/>
            <a:ext cx="7772400" cy="5911931"/>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US" sz="1275" b="0" i="0">
              <a:solidFill>
                <a:srgbClr val="FFFFFF"/>
              </a:solidFill>
              <a:latin typeface="Segoe UI" panose="020B0502040204020203" pitchFamily="34" charset="0"/>
              <a:ea typeface="Segoe UI" pitchFamily="34" charset="0"/>
              <a:cs typeface="Segoe UI" panose="020B0502040204020203" pitchFamily="34"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375017" y="6196051"/>
            <a:ext cx="7024307" cy="274691"/>
          </a:xfrm>
        </p:spPr>
        <p:txBody>
          <a:bodyPr/>
          <a:lstStyle>
            <a:lvl1pPr>
              <a:defRPr sz="1785" b="1" i="0">
                <a:solidFill>
                  <a:schemeClr val="tx1"/>
                </a:solidFill>
                <a:latin typeface="Segoe UI Semibold" panose="020B0502040204020203" pitchFamily="34" charset="0"/>
                <a:cs typeface="Segoe UI Semibold" panose="020B0502040204020203" pitchFamily="34" charset="0"/>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2415078" cy="334579"/>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274" b="1" i="0">
                <a:solidFill>
                  <a:srgbClr val="FFFFFF"/>
                </a:solidFill>
                <a:latin typeface="Segoe UI Semibold" panose="020B0502040204020203" pitchFamily="34" charset="0"/>
                <a:cs typeface="Segoe UI Semibold" panose="020B0502040204020203" pitchFamily="34" charset="0"/>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373823" y="968745"/>
            <a:ext cx="7024307" cy="235449"/>
          </a:xfrm>
        </p:spPr>
        <p:txBody>
          <a:bodyPr/>
          <a:lstStyle>
            <a:lvl1pPr marL="0" indent="0">
              <a:buNone/>
              <a:tabLst/>
              <a:defRPr sz="1530">
                <a:solidFill>
                  <a:srgbClr val="000000"/>
                </a:solidFill>
                <a:latin typeface="Consolas" panose="020B0609020204030204" pitchFamily="49" charset="0"/>
                <a:cs typeface="Consolas" panose="020B0609020204030204" pitchFamily="49" charset="0"/>
              </a:defRPr>
            </a:lvl1pPr>
            <a:lvl2pPr marL="220861" indent="0">
              <a:buNone/>
              <a:defRPr sz="152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372575" indent="0">
              <a:buNone/>
              <a:defRPr sz="1274">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519128" indent="0">
              <a:buNone/>
              <a:defRPr sz="1147">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669810" indent="0">
              <a:buNone/>
              <a:defRPr sz="1147">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376859" y="7328207"/>
            <a:ext cx="7024307" cy="235449"/>
          </a:xfrm>
        </p:spPr>
        <p:txBody>
          <a:bodyPr wrap="square">
            <a:spAutoFit/>
          </a:bodyPr>
          <a:lstStyle>
            <a:lvl1pPr marL="0" indent="0">
              <a:spcBef>
                <a:spcPts val="383"/>
              </a:spcBef>
              <a:spcAft>
                <a:spcPts val="0"/>
              </a:spcAft>
              <a:buNone/>
              <a:defRPr sz="1530" b="0" i="0">
                <a:solidFill>
                  <a:schemeClr val="tx1"/>
                </a:solidFill>
                <a:latin typeface="Segoe UI" panose="020B0502040204020203" pitchFamily="34" charset="0"/>
                <a:cs typeface="Segoe UI" panose="020B0502040204020203" pitchFamily="34" charset="0"/>
              </a:defRPr>
            </a:lvl1pPr>
            <a:lvl2pPr marL="145689" indent="0">
              <a:buNone/>
              <a:defRPr sz="1530">
                <a:solidFill>
                  <a:srgbClr val="2F2F2F"/>
                </a:solidFill>
                <a:latin typeface="Segoe UI" panose="020B0502040204020203" pitchFamily="34" charset="0"/>
                <a:cs typeface="Segoe UI" panose="020B0502040204020203" pitchFamily="34" charset="0"/>
              </a:defRPr>
            </a:lvl2pPr>
            <a:lvl3pPr marL="291378" indent="0">
              <a:buNone/>
              <a:defRPr/>
            </a:lvl3pPr>
            <a:lvl4pPr marL="437066" indent="0">
              <a:buNone/>
              <a:defRPr/>
            </a:lvl4pPr>
            <a:lvl5pPr marL="582755" indent="0">
              <a:buNone/>
              <a:defRPr/>
            </a:lvl5pPr>
          </a:lstStyle>
          <a:p>
            <a:pPr lvl="0"/>
            <a:r>
              <a:rPr lang="en-US"/>
              <a:t>Click to edit text</a:t>
            </a:r>
          </a:p>
        </p:txBody>
      </p:sp>
      <p:sp>
        <p:nvSpPr>
          <p:cNvPr id="2" name="Rectangle 1">
            <a:extLst>
              <a:ext uri="{FF2B5EF4-FFF2-40B4-BE49-F238E27FC236}">
                <a16:creationId xmlns:a16="http://schemas.microsoft.com/office/drawing/2014/main" id="{4E98D98C-E7A0-6E60-F555-7242534AA5D3}"/>
              </a:ext>
              <a:ext uri="{C183D7F6-B498-43B3-948B-1728B52AA6E4}">
                <adec:decorative xmlns:adec="http://schemas.microsoft.com/office/drawing/2017/decorative" val="1"/>
              </a:ext>
            </a:extLst>
          </p:cNvPr>
          <p:cNvSpPr/>
          <p:nvPr/>
        </p:nvSpPr>
        <p:spPr bwMode="auto">
          <a:xfrm>
            <a:off x="0" y="0"/>
            <a:ext cx="7772400" cy="5911931"/>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US" sz="1275">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258827650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de Right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375018" y="670561"/>
            <a:ext cx="2576065" cy="274691"/>
          </a:xfrm>
        </p:spPr>
        <p:txBody>
          <a:bodyPr/>
          <a:lstStyle>
            <a:lvl1pPr>
              <a:defRPr sz="1785" b="1" i="0">
                <a:solidFill>
                  <a:schemeClr val="tx1"/>
                </a:solidFill>
                <a:latin typeface="Segoe UI Semibold" panose="020B0502040204020203" pitchFamily="34" charset="0"/>
                <a:cs typeface="Segoe UI Semibold" panose="020B0502040204020203" pitchFamily="34" charset="0"/>
              </a:defRPr>
            </a:lvl1pPr>
          </a:lstStyle>
          <a:p>
            <a:r>
              <a:rPr lang="en-US"/>
              <a:t>Click to edit title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375465" y="1962604"/>
            <a:ext cx="2575618" cy="235449"/>
          </a:xfrm>
        </p:spPr>
        <p:txBody>
          <a:bodyPr wrap="square">
            <a:spAutoFit/>
          </a:bodyPr>
          <a:lstStyle>
            <a:lvl1pPr marL="0" indent="0">
              <a:lnSpc>
                <a:spcPct val="100000"/>
              </a:lnSpc>
              <a:spcBef>
                <a:spcPts val="383"/>
              </a:spcBef>
              <a:spcAft>
                <a:spcPts val="0"/>
              </a:spcAft>
              <a:buNone/>
              <a:defRPr sz="153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38"/>
              </a:spcBef>
              <a:spcAft>
                <a:spcPts val="38"/>
              </a:spcAft>
              <a:buNone/>
              <a:defRPr sz="1530" b="0" i="0">
                <a:solidFill>
                  <a:srgbClr val="2F2F2F"/>
                </a:solidFill>
                <a:latin typeface="Segoe UI" panose="020B0502040204020203" pitchFamily="34" charset="0"/>
                <a:cs typeface="Segoe UI" panose="020B0502040204020203" pitchFamily="34" charset="0"/>
              </a:defRPr>
            </a:lvl2pPr>
            <a:lvl3pPr marL="291378" indent="0">
              <a:buNone/>
              <a:defRPr/>
            </a:lvl3pPr>
            <a:lvl4pPr marL="437066" indent="0">
              <a:buNone/>
              <a:defRPr/>
            </a:lvl4pPr>
            <a:lvl5pPr marL="582755"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3318815" y="0"/>
            <a:ext cx="4453585" cy="10058400"/>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US" sz="1275" b="0" i="0">
              <a:solidFill>
                <a:srgbClr val="FFFFFF"/>
              </a:solidFill>
              <a:latin typeface="Segoe UI" panose="020B0502040204020203" pitchFamily="34" charset="0"/>
              <a:ea typeface="Segoe UI" pitchFamily="34" charset="0"/>
              <a:cs typeface="Segoe UI" panose="020B0502040204020203" pitchFamily="34"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3322499" y="0"/>
            <a:ext cx="2415078" cy="380745"/>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274" b="1" i="0">
                <a:solidFill>
                  <a:srgbClr val="FFFFFF"/>
                </a:solidFill>
                <a:latin typeface="Segoe UI Semibold" panose="020B0502040204020203" pitchFamily="34" charset="0"/>
                <a:cs typeface="Segoe UI Semibold" panose="020B0502040204020203" pitchFamily="34" charset="0"/>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3697963" y="1040141"/>
            <a:ext cx="3698750" cy="235449"/>
          </a:xfrm>
        </p:spPr>
        <p:txBody>
          <a:bodyPr/>
          <a:lstStyle>
            <a:lvl1pPr marL="0" indent="0">
              <a:buNone/>
              <a:tabLst/>
              <a:defRPr sz="1530">
                <a:solidFill>
                  <a:srgbClr val="2F2F2F"/>
                </a:solidFill>
                <a:latin typeface="Consolas" panose="020B0609020204030204" pitchFamily="49" charset="0"/>
                <a:cs typeface="Consolas" panose="020B0609020204030204" pitchFamily="49" charset="0"/>
              </a:defRPr>
            </a:lvl1pPr>
            <a:lvl2pPr marL="220861" indent="0">
              <a:buNone/>
              <a:defRPr sz="152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372575" indent="0">
              <a:buNone/>
              <a:defRPr sz="1274">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519128" indent="0">
              <a:buNone/>
              <a:defRPr sz="1147">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669810" indent="0">
              <a:buNone/>
              <a:defRPr sz="1147">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4" name="Rectangle 3">
            <a:extLst>
              <a:ext uri="{FF2B5EF4-FFF2-40B4-BE49-F238E27FC236}">
                <a16:creationId xmlns:a16="http://schemas.microsoft.com/office/drawing/2014/main" id="{A6B610C9-45C6-5FE2-7762-29F72A44D523}"/>
              </a:ext>
              <a:ext uri="{C183D7F6-B498-43B3-948B-1728B52AA6E4}">
                <adec:decorative xmlns:adec="http://schemas.microsoft.com/office/drawing/2017/decorative" val="1"/>
              </a:ext>
            </a:extLst>
          </p:cNvPr>
          <p:cNvSpPr/>
          <p:nvPr/>
        </p:nvSpPr>
        <p:spPr bwMode="auto">
          <a:xfrm>
            <a:off x="3318815" y="0"/>
            <a:ext cx="4453585" cy="100584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US" sz="1275">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112925700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de Left sd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1" y="0"/>
            <a:ext cx="4453585" cy="10058400"/>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US" sz="1275" b="0" i="0">
              <a:solidFill>
                <a:srgbClr val="FFFFFF"/>
              </a:solidFill>
              <a:latin typeface="Segoe UI" panose="020B0502040204020203" pitchFamily="34" charset="0"/>
              <a:ea typeface="Segoe UI" pitchFamily="34" charset="0"/>
              <a:cs typeface="Segoe UI" panose="020B0502040204020203" pitchFamily="34"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4829413" y="670561"/>
            <a:ext cx="2569911" cy="274691"/>
          </a:xfrm>
        </p:spPr>
        <p:txBody>
          <a:bodyPr/>
          <a:lstStyle>
            <a:lvl1pPr>
              <a:defRPr sz="1785" b="1" i="0">
                <a:solidFill>
                  <a:schemeClr val="tx1"/>
                </a:solidFill>
                <a:latin typeface="Segoe UI Semibold" panose="020B0502040204020203" pitchFamily="34" charset="0"/>
                <a:cs typeface="Segoe UI Semibold" panose="020B0502040204020203" pitchFamily="34" charset="0"/>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2415078" cy="380745"/>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274" b="1" i="0">
                <a:solidFill>
                  <a:srgbClr val="FFFFFF"/>
                </a:solidFill>
                <a:latin typeface="Segoe UI Semibold" panose="020B0502040204020203" pitchFamily="34" charset="0"/>
                <a:cs typeface="Segoe UI Semibold" panose="020B0502040204020203" pitchFamily="34" charset="0"/>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372427" y="1035483"/>
            <a:ext cx="3710107" cy="235449"/>
          </a:xfrm>
        </p:spPr>
        <p:txBody>
          <a:bodyPr/>
          <a:lstStyle>
            <a:lvl1pPr marL="0" indent="0">
              <a:buNone/>
              <a:defRPr sz="1530">
                <a:solidFill>
                  <a:srgbClr val="2F2F2F"/>
                </a:solidFill>
                <a:latin typeface="Consolas" panose="020B0609020204030204" pitchFamily="49" charset="0"/>
                <a:cs typeface="Consolas" panose="020B0609020204030204" pitchFamily="49" charset="0"/>
              </a:defRPr>
            </a:lvl1pPr>
            <a:lvl2pPr marL="220861" indent="0">
              <a:buNone/>
              <a:defRPr sz="152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372575" indent="0">
              <a:buNone/>
              <a:defRPr sz="1274">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519128" indent="0">
              <a:buNone/>
              <a:defRPr sz="1147">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669810" indent="0">
              <a:buNone/>
              <a:defRPr sz="1147">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4829413" y="1960457"/>
            <a:ext cx="2571572" cy="235449"/>
          </a:xfrm>
        </p:spPr>
        <p:txBody>
          <a:bodyPr wrap="square">
            <a:spAutoFit/>
          </a:bodyPr>
          <a:lstStyle>
            <a:lvl1pPr marL="0" indent="0">
              <a:lnSpc>
                <a:spcPct val="100000"/>
              </a:lnSpc>
              <a:spcBef>
                <a:spcPts val="383"/>
              </a:spcBef>
              <a:spcAft>
                <a:spcPts val="0"/>
              </a:spcAft>
              <a:buNone/>
              <a:defRPr sz="153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38"/>
              </a:spcBef>
              <a:spcAft>
                <a:spcPts val="38"/>
              </a:spcAft>
              <a:buNone/>
              <a:defRPr sz="1530" b="0" i="0">
                <a:solidFill>
                  <a:srgbClr val="2F2F2F"/>
                </a:solidFill>
                <a:latin typeface="Segoe UI" panose="020B0502040204020203" pitchFamily="34" charset="0"/>
                <a:cs typeface="Segoe UI" panose="020B0502040204020203" pitchFamily="34" charset="0"/>
              </a:defRPr>
            </a:lvl2pPr>
            <a:lvl3pPr marL="291378" indent="0">
              <a:buNone/>
              <a:defRPr/>
            </a:lvl3pPr>
            <a:lvl4pPr marL="437066" indent="0">
              <a:buNone/>
              <a:defRPr/>
            </a:lvl4pPr>
            <a:lvl5pPr marL="582755" indent="0">
              <a:buNone/>
              <a:defRPr/>
            </a:lvl5pPr>
          </a:lstStyle>
          <a:p>
            <a:pPr lvl="0"/>
            <a:r>
              <a:rPr lang="en-US"/>
              <a:t>Click to edit text</a:t>
            </a:r>
          </a:p>
        </p:txBody>
      </p:sp>
      <p:sp>
        <p:nvSpPr>
          <p:cNvPr id="4" name="Rectangle 3">
            <a:extLst>
              <a:ext uri="{FF2B5EF4-FFF2-40B4-BE49-F238E27FC236}">
                <a16:creationId xmlns:a16="http://schemas.microsoft.com/office/drawing/2014/main" id="{F5F2D800-37CB-E23B-5A87-F8B7D95AF079}"/>
              </a:ext>
              <a:ext uri="{C183D7F6-B498-43B3-948B-1728B52AA6E4}">
                <adec:decorative xmlns:adec="http://schemas.microsoft.com/office/drawing/2017/decorative" val="1"/>
              </a:ext>
            </a:extLst>
          </p:cNvPr>
          <p:cNvSpPr/>
          <p:nvPr/>
        </p:nvSpPr>
        <p:spPr bwMode="auto">
          <a:xfrm>
            <a:off x="-1" y="0"/>
            <a:ext cx="4453585" cy="100584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US" sz="1275">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1468183542"/>
      </p:ext>
    </p:extLst>
  </p:cSld>
  <p:clrMapOvr>
    <a:masterClrMapping/>
  </p:clrMapOvr>
  <p:transition>
    <p:fade/>
  </p:transition>
  <p:extLst>
    <p:ext uri="{DCECCB84-F9BA-43D5-87BE-67443E8EF086}">
      <p15:sldGuideLst xmlns:p15="http://schemas.microsoft.com/office/powerpoint/2012/main"/>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Demo slide">
    <p:bg>
      <p:bgPr>
        <a:solidFill>
          <a:schemeClr val="accent1"/>
        </a:solidFill>
        <a:effectLst/>
      </p:bgPr>
    </p:bg>
    <p:spTree>
      <p:nvGrpSpPr>
        <p:cNvPr id="1" name=""/>
        <p:cNvGrpSpPr/>
        <p:nvPr/>
      </p:nvGrpSpPr>
      <p:grpSpPr>
        <a:xfrm>
          <a:off x="0" y="0"/>
          <a:ext cx="0" cy="0"/>
          <a:chOff x="0" y="0"/>
          <a:chExt cx="0" cy="0"/>
        </a:xfrm>
      </p:grpSpPr>
      <p:sp>
        <p:nvSpPr>
          <p:cNvPr id="5" name="Text Placeholder 4"/>
          <p:cNvSpPr>
            <a:spLocks noGrp="1"/>
          </p:cNvSpPr>
          <p:nvPr>
            <p:ph type="body" sz="quarter" idx="12" hasCustomPrompt="1"/>
          </p:nvPr>
        </p:nvSpPr>
        <p:spPr>
          <a:xfrm>
            <a:off x="373075" y="5833401"/>
            <a:ext cx="5829300" cy="215893"/>
          </a:xfrm>
          <a:noFill/>
        </p:spPr>
        <p:txBody>
          <a:bodyPr lIns="0" tIns="0" rIns="0" bIns="0">
            <a:spAutoFit/>
          </a:bodyPr>
          <a:lstStyle>
            <a:lvl1pPr marL="0" indent="0">
              <a:spcBef>
                <a:spcPts val="0"/>
              </a:spcBef>
              <a:spcAft>
                <a:spcPts val="0"/>
              </a:spcAft>
              <a:buFont typeface="Arial" panose="020B0604020202020204" pitchFamily="34" charset="0"/>
              <a:buNone/>
              <a:defRPr sz="1403" b="0" i="0" spc="0" baseline="0">
                <a:solidFill>
                  <a:schemeClr val="tx1"/>
                </a:solidFill>
                <a:latin typeface="Segoe UI" panose="020B0502040204020203" pitchFamily="34" charset="0"/>
                <a:cs typeface="Segoe UI" panose="020B0502040204020203" pitchFamily="34" charset="0"/>
              </a:defRPr>
            </a:lvl1pPr>
          </a:lstStyle>
          <a:p>
            <a:pPr lvl="0"/>
            <a:r>
              <a:rPr lang="en-US"/>
              <a:t>Speaker name</a:t>
            </a:r>
          </a:p>
        </p:txBody>
      </p:sp>
      <p:sp>
        <p:nvSpPr>
          <p:cNvPr id="2" name="Title 1"/>
          <p:cNvSpPr>
            <a:spLocks noGrp="1"/>
          </p:cNvSpPr>
          <p:nvPr>
            <p:ph type="title" hasCustomPrompt="1"/>
          </p:nvPr>
        </p:nvSpPr>
        <p:spPr>
          <a:xfrm>
            <a:off x="373075" y="4862160"/>
            <a:ext cx="5829300" cy="317844"/>
          </a:xfrm>
          <a:noFill/>
        </p:spPr>
        <p:txBody>
          <a:bodyPr lIns="0" tIns="0" rIns="0" bIns="0" anchor="b" anchorCtr="0">
            <a:spAutoFit/>
          </a:bodyPr>
          <a:lstStyle>
            <a:lvl1pPr algn="l" defTabSz="594623" rtl="0" eaLnBrk="1" latinLnBrk="0" hangingPunct="1">
              <a:lnSpc>
                <a:spcPct val="90000"/>
              </a:lnSpc>
              <a:spcBef>
                <a:spcPct val="0"/>
              </a:spcBef>
              <a:buNone/>
              <a:defRPr lang="en-US" sz="2295" b="1" i="0" kern="1200" cap="none" spc="-32" baseline="0" dirty="0">
                <a:ln w="3175">
                  <a:noFill/>
                </a:ln>
                <a:solidFill>
                  <a:schemeClr val="tx2"/>
                </a:solidFill>
                <a:effectLst/>
                <a:latin typeface="Segoe UI Semibold" panose="020B0502040204020203" pitchFamily="34" charset="0"/>
                <a:ea typeface="+mn-ea"/>
                <a:cs typeface="Segoe UI Semibold" panose="020B0502040204020203" pitchFamily="34" charset="0"/>
              </a:defRPr>
            </a:lvl1pPr>
          </a:lstStyle>
          <a:p>
            <a:r>
              <a:rPr lang="en-US"/>
              <a:t>Demo title</a:t>
            </a:r>
          </a:p>
        </p:txBody>
      </p:sp>
    </p:spTree>
    <p:extLst>
      <p:ext uri="{BB962C8B-B14F-4D97-AF65-F5344CB8AC3E}">
        <p14:creationId xmlns:p14="http://schemas.microsoft.com/office/powerpoint/2010/main" val="3580707550"/>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Blank">
    <p:bg>
      <p:bgPr>
        <a:solidFill>
          <a:schemeClr val="accent4"/>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8A7ECA1F-F7E4-9163-79D7-77736DA40388}"/>
              </a:ext>
            </a:extLst>
          </p:cNvPr>
          <p:cNvSpPr>
            <a:spLocks noGrp="1"/>
          </p:cNvSpPr>
          <p:nvPr>
            <p:ph type="ftr" sz="quarter" idx="10"/>
          </p:nvPr>
        </p:nvSpPr>
        <p:spPr/>
        <p:txBody>
          <a:bodyPr/>
          <a:lstStyle/>
          <a:p>
            <a:r>
              <a:rPr lang="en-US"/>
              <a:t>Teams premium end user guide</a:t>
            </a:r>
            <a:endParaRPr lang="en-IN"/>
          </a:p>
        </p:txBody>
      </p:sp>
      <p:sp>
        <p:nvSpPr>
          <p:cNvPr id="3" name="Slide Number Placeholder 2">
            <a:extLst>
              <a:ext uri="{FF2B5EF4-FFF2-40B4-BE49-F238E27FC236}">
                <a16:creationId xmlns:a16="http://schemas.microsoft.com/office/drawing/2014/main" id="{19644618-4A1F-78AA-D1FD-E2DB007915BD}"/>
              </a:ext>
            </a:extLst>
          </p:cNvPr>
          <p:cNvSpPr>
            <a:spLocks noGrp="1"/>
          </p:cNvSpPr>
          <p:nvPr>
            <p:ph type="sldNum" sz="quarter" idx="11"/>
          </p:nvPr>
        </p:nvSpPr>
        <p:spPr/>
        <p:txBody>
          <a:bodyPr/>
          <a:lstStyle/>
          <a:p>
            <a:fld id="{9C128CE8-407B-4B4D-841C-B9861260EB9F}" type="slidenum">
              <a:rPr lang="en-IN" smtClean="0"/>
              <a:pPr/>
              <a:t>‹#›</a:t>
            </a:fld>
            <a:endParaRPr lang="en-IN"/>
          </a:p>
        </p:txBody>
      </p:sp>
    </p:spTree>
    <p:extLst>
      <p:ext uri="{BB962C8B-B14F-4D97-AF65-F5344CB8AC3E}">
        <p14:creationId xmlns:p14="http://schemas.microsoft.com/office/powerpoint/2010/main" val="2700744981"/>
      </p:ext>
    </p:extLst>
  </p:cSld>
  <p:clrMapOvr>
    <a:masterClrMapping/>
  </p:clrMapOvr>
  <p:transition>
    <p:fade/>
  </p:transition>
  <p:extLst>
    <p:ext uri="{DCECCB84-F9BA-43D5-87BE-67443E8EF086}">
      <p15:sldGuideLst xmlns:p15="http://schemas.microsoft.com/office/powerpoint/2012/main"/>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Section page">
    <p:bg>
      <p:bgPr>
        <a:solidFill>
          <a:schemeClr val="accent4"/>
        </a:solidFill>
        <a:effectLst/>
      </p:bgPr>
    </p:bg>
    <p:spTree>
      <p:nvGrpSpPr>
        <p:cNvPr id="1" name=""/>
        <p:cNvGrpSpPr/>
        <p:nvPr/>
      </p:nvGrpSpPr>
      <p:grpSpPr>
        <a:xfrm>
          <a:off x="0" y="0"/>
          <a:ext cx="0" cy="0"/>
          <a:chOff x="0" y="0"/>
          <a:chExt cx="0" cy="0"/>
        </a:xfrm>
      </p:grpSpPr>
      <p:sp>
        <p:nvSpPr>
          <p:cNvPr id="2" name="Rectangle: Top Corners Rounded 1">
            <a:extLst>
              <a:ext uri="{FF2B5EF4-FFF2-40B4-BE49-F238E27FC236}">
                <a16:creationId xmlns:a16="http://schemas.microsoft.com/office/drawing/2014/main" id="{EBD28BAE-32AB-FB1F-48F5-338E11A62862}"/>
              </a:ext>
            </a:extLst>
          </p:cNvPr>
          <p:cNvSpPr/>
          <p:nvPr userDrawn="1"/>
        </p:nvSpPr>
        <p:spPr bwMode="auto">
          <a:xfrm rot="5400000">
            <a:off x="2705099" y="1371599"/>
            <a:ext cx="1905000" cy="7315202"/>
          </a:xfrm>
          <a:prstGeom prst="round2SameRect">
            <a:avLst/>
          </a:prstGeom>
          <a:solidFill>
            <a:schemeClr val="bg1"/>
          </a:solidFill>
          <a:ln>
            <a:noFill/>
            <a:headEnd type="none" w="med" len="med"/>
            <a:tailEnd type="none" w="med" len="med"/>
          </a:ln>
          <a:effectLst>
            <a:outerShdw blurRad="342900" dist="43797" dir="2700000" algn="tl"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gradFill>
                <a:gsLst>
                  <a:gs pos="0">
                    <a:srgbClr val="FFFFFF"/>
                  </a:gs>
                  <a:gs pos="100000">
                    <a:srgbClr val="FFFFFF"/>
                  </a:gs>
                </a:gsLst>
                <a:lin ang="5400000" scaled="0"/>
              </a:gradFill>
              <a:latin typeface="Segoe UI"/>
              <a:cs typeface="Segoe UI" pitchFamily="34" charset="0"/>
            </a:endParaRPr>
          </a:p>
        </p:txBody>
      </p:sp>
      <p:pic>
        <p:nvPicPr>
          <p:cNvPr id="4" name="Picture 3">
            <a:extLst>
              <a:ext uri="{FF2B5EF4-FFF2-40B4-BE49-F238E27FC236}">
                <a16:creationId xmlns:a16="http://schemas.microsoft.com/office/drawing/2014/main" id="{C0E084D6-65ED-69FC-EE7D-C9D02754D6CA}"/>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t="22513" r="32581"/>
          <a:stretch/>
        </p:blipFill>
        <p:spPr>
          <a:xfrm>
            <a:off x="5247933" y="0"/>
            <a:ext cx="2524467" cy="4777184"/>
          </a:xfrm>
          <a:custGeom>
            <a:avLst/>
            <a:gdLst>
              <a:gd name="connsiteX0" fmla="*/ 0 w 2524467"/>
              <a:gd name="connsiteY0" fmla="*/ 0 h 4777184"/>
              <a:gd name="connsiteX1" fmla="*/ 2524467 w 2524467"/>
              <a:gd name="connsiteY1" fmla="*/ 0 h 4777184"/>
              <a:gd name="connsiteX2" fmla="*/ 2524467 w 2524467"/>
              <a:gd name="connsiteY2" fmla="*/ 4777184 h 4777184"/>
              <a:gd name="connsiteX3" fmla="*/ 2067267 w 2524467"/>
              <a:gd name="connsiteY3" fmla="*/ 4777184 h 4777184"/>
              <a:gd name="connsiteX4" fmla="*/ 2067267 w 2524467"/>
              <a:gd name="connsiteY4" fmla="*/ 4394206 h 4777184"/>
              <a:gd name="connsiteX5" fmla="*/ 1749761 w 2524467"/>
              <a:gd name="connsiteY5" fmla="*/ 4076700 h 4777184"/>
              <a:gd name="connsiteX6" fmla="*/ 0 w 2524467"/>
              <a:gd name="connsiteY6" fmla="*/ 4076700 h 4777184"/>
              <a:gd name="connsiteX7" fmla="*/ 0 w 2524467"/>
              <a:gd name="connsiteY7" fmla="*/ 0 h 477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24467" h="4777184">
                <a:moveTo>
                  <a:pt x="0" y="0"/>
                </a:moveTo>
                <a:lnTo>
                  <a:pt x="2524467" y="0"/>
                </a:lnTo>
                <a:lnTo>
                  <a:pt x="2524467" y="4777184"/>
                </a:lnTo>
                <a:lnTo>
                  <a:pt x="2067267" y="4777184"/>
                </a:lnTo>
                <a:lnTo>
                  <a:pt x="2067267" y="4394206"/>
                </a:lnTo>
                <a:cubicBezTo>
                  <a:pt x="2067267" y="4218852"/>
                  <a:pt x="1925115" y="4076700"/>
                  <a:pt x="1749761" y="4076700"/>
                </a:cubicBezTo>
                <a:lnTo>
                  <a:pt x="0" y="4076700"/>
                </a:lnTo>
                <a:lnTo>
                  <a:pt x="0" y="0"/>
                </a:lnTo>
                <a:close/>
              </a:path>
            </a:pathLst>
          </a:custGeom>
        </p:spPr>
      </p:pic>
      <p:sp>
        <p:nvSpPr>
          <p:cNvPr id="6" name="Title 5">
            <a:extLst>
              <a:ext uri="{FF2B5EF4-FFF2-40B4-BE49-F238E27FC236}">
                <a16:creationId xmlns:a16="http://schemas.microsoft.com/office/drawing/2014/main" id="{408DF1FA-B90D-206C-9978-9F49C566ADA3}"/>
              </a:ext>
            </a:extLst>
          </p:cNvPr>
          <p:cNvSpPr>
            <a:spLocks noGrp="1"/>
          </p:cNvSpPr>
          <p:nvPr>
            <p:ph type="title"/>
          </p:nvPr>
        </p:nvSpPr>
        <p:spPr>
          <a:xfrm>
            <a:off x="457200" y="4475202"/>
            <a:ext cx="6477000" cy="1107996"/>
          </a:xfrm>
        </p:spPr>
        <p:txBody>
          <a:bodyPr vert="horz" wrap="square" lIns="0" tIns="0" rIns="0" bIns="0" rtlCol="0" anchor="ctr">
            <a:spAutoFit/>
          </a:bodyPr>
          <a:lstStyle>
            <a:lvl1pPr>
              <a:defRPr lang="en-US" sz="4000" dirty="0">
                <a:cs typeface="+mn-cs"/>
              </a:defRPr>
            </a:lvl1pPr>
          </a:lstStyle>
          <a:p>
            <a:pPr marL="0" lvl="0" defTabSz="777240">
              <a:lnSpc>
                <a:spcPct val="90000"/>
              </a:lnSpc>
            </a:pPr>
            <a:r>
              <a:rPr lang="en-US"/>
              <a:t>Click to edit Master title style</a:t>
            </a:r>
          </a:p>
        </p:txBody>
      </p:sp>
      <p:pic>
        <p:nvPicPr>
          <p:cNvPr id="7" name="Picture 6">
            <a:extLst>
              <a:ext uri="{FF2B5EF4-FFF2-40B4-BE49-F238E27FC236}">
                <a16:creationId xmlns:a16="http://schemas.microsoft.com/office/drawing/2014/main" id="{E94E56D8-F347-8034-BBC2-E39907B3AFDB}"/>
              </a:ext>
              <a:ext uri="{C183D7F6-B498-43B3-948B-1728B52AA6E4}">
                <adec:decorative xmlns:adec="http://schemas.microsoft.com/office/drawing/2017/decorative" val="1"/>
              </a:ext>
            </a:extLst>
          </p:cNvPr>
          <p:cNvPicPr>
            <a:picLocks noChangeAspect="1"/>
          </p:cNvPicPr>
          <p:nvPr userDrawn="1"/>
        </p:nvPicPr>
        <p:blipFill rotWithShape="1">
          <a:blip r:embed="rId3" cstate="screen">
            <a:alphaModFix amt="3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t="88638" r="44791"/>
          <a:stretch/>
        </p:blipFill>
        <p:spPr>
          <a:xfrm>
            <a:off x="5247933" y="4076700"/>
            <a:ext cx="2067267" cy="700484"/>
          </a:xfrm>
          <a:custGeom>
            <a:avLst/>
            <a:gdLst>
              <a:gd name="connsiteX0" fmla="*/ 0 w 542613"/>
              <a:gd name="connsiteY0" fmla="*/ 1293995 h 1484324"/>
              <a:gd name="connsiteX1" fmla="*/ 1 w 542613"/>
              <a:gd name="connsiteY1" fmla="*/ 0 h 1484324"/>
              <a:gd name="connsiteX2" fmla="*/ 542613 w 542613"/>
              <a:gd name="connsiteY2" fmla="*/ 0 h 1484324"/>
              <a:gd name="connsiteX3" fmla="*/ 542612 w 542613"/>
              <a:gd name="connsiteY3" fmla="*/ 1484324 h 1484324"/>
              <a:gd name="connsiteX4" fmla="*/ 190329 w 542613"/>
              <a:gd name="connsiteY4" fmla="*/ 1484324 h 1484324"/>
              <a:gd name="connsiteX5" fmla="*/ 0 w 542613"/>
              <a:gd name="connsiteY5" fmla="*/ 1293995 h 1484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2613" h="1484324">
                <a:moveTo>
                  <a:pt x="0" y="1293995"/>
                </a:moveTo>
                <a:lnTo>
                  <a:pt x="1" y="0"/>
                </a:lnTo>
                <a:lnTo>
                  <a:pt x="542613" y="0"/>
                </a:lnTo>
                <a:lnTo>
                  <a:pt x="542612" y="1484324"/>
                </a:lnTo>
                <a:lnTo>
                  <a:pt x="190329" y="1484324"/>
                </a:lnTo>
                <a:cubicBezTo>
                  <a:pt x="85213" y="1484324"/>
                  <a:pt x="0" y="1399111"/>
                  <a:pt x="0" y="1293995"/>
                </a:cubicBezTo>
                <a:close/>
              </a:path>
            </a:pathLst>
          </a:custGeom>
        </p:spPr>
      </p:pic>
      <p:pic>
        <p:nvPicPr>
          <p:cNvPr id="3" name="Picture 2">
            <a:extLst>
              <a:ext uri="{FF2B5EF4-FFF2-40B4-BE49-F238E27FC236}">
                <a16:creationId xmlns:a16="http://schemas.microsoft.com/office/drawing/2014/main" id="{A677D695-A582-AD08-F24F-31492A447147}"/>
              </a:ext>
            </a:extLst>
          </p:cNvPr>
          <p:cNvPicPr>
            <a:picLocks noChangeAspect="1"/>
          </p:cNvPicPr>
          <p:nvPr userDrawn="1"/>
        </p:nvPicPr>
        <p:blipFill>
          <a:blip r:embed="rId5">
            <a:alphaModFix amt="80000"/>
            <a:extLst>
              <a:ext uri="{BEBA8EAE-BF5A-486C-A8C5-ECC9F3942E4B}">
                <a14:imgProps xmlns:a14="http://schemas.microsoft.com/office/drawing/2010/main">
                  <a14:imgLayer r:embed="rId6">
                    <a14:imgEffect>
                      <a14:artisticBlur/>
                    </a14:imgEffect>
                    <a14:imgEffect>
                      <a14:colorTemperature colorTemp="11200"/>
                    </a14:imgEffect>
                  </a14:imgLayer>
                </a14:imgProps>
              </a:ext>
            </a:extLst>
          </a:blip>
          <a:srcRect l="322" t="476" r="67232" b="19737"/>
          <a:stretch/>
        </p:blipFill>
        <p:spPr>
          <a:xfrm rot="5400000">
            <a:off x="2320287" y="6191251"/>
            <a:ext cx="1546864" cy="6187442"/>
          </a:xfrm>
          <a:prstGeom prst="rect">
            <a:avLst/>
          </a:prstGeom>
        </p:spPr>
      </p:pic>
      <p:sp>
        <p:nvSpPr>
          <p:cNvPr id="9" name="Rectangle 8">
            <a:extLst>
              <a:ext uri="{FF2B5EF4-FFF2-40B4-BE49-F238E27FC236}">
                <a16:creationId xmlns:a16="http://schemas.microsoft.com/office/drawing/2014/main" id="{9DB90FB6-9C1B-56F9-EA7D-76157C2A72D8}"/>
              </a:ext>
            </a:extLst>
          </p:cNvPr>
          <p:cNvSpPr/>
          <p:nvPr userDrawn="1"/>
        </p:nvSpPr>
        <p:spPr bwMode="auto">
          <a:xfrm>
            <a:off x="608647" y="9662965"/>
            <a:ext cx="91440" cy="194924"/>
          </a:xfrm>
          <a:prstGeom prst="rect">
            <a:avLst/>
          </a:prstGeom>
          <a:solidFill>
            <a:srgbClr val="F9D2E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3074375651"/>
      </p:ext>
    </p:extLst>
  </p:cSld>
  <p:clrMapOvr>
    <a:masterClrMapping/>
  </p:clrMapOvr>
  <p:transition>
    <p:fade/>
  </p:transition>
  <p:extLst>
    <p:ext uri="{DCECCB84-F9BA-43D5-87BE-67443E8EF086}">
      <p15:sldGuideLst xmlns:p15="http://schemas.microsoft.com/office/powerpoint/2012/main"/>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1_Section page">
    <p:bg>
      <p:bgPr>
        <a:solidFill>
          <a:schemeClr val="accent4"/>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08DF1FA-B90D-206C-9978-9F49C566ADA3}"/>
              </a:ext>
            </a:extLst>
          </p:cNvPr>
          <p:cNvSpPr>
            <a:spLocks noGrp="1"/>
          </p:cNvSpPr>
          <p:nvPr>
            <p:ph type="title"/>
          </p:nvPr>
        </p:nvSpPr>
        <p:spPr>
          <a:xfrm>
            <a:off x="457200" y="4475202"/>
            <a:ext cx="6477000" cy="1107996"/>
          </a:xfrm>
        </p:spPr>
        <p:txBody>
          <a:bodyPr vert="horz" wrap="square" lIns="0" tIns="0" rIns="0" bIns="0" rtlCol="0" anchor="ctr">
            <a:spAutoFit/>
          </a:bodyPr>
          <a:lstStyle>
            <a:lvl1pPr>
              <a:defRPr lang="en-US" sz="4000" dirty="0">
                <a:solidFill>
                  <a:schemeClr val="accent1"/>
                </a:solidFill>
                <a:cs typeface="+mn-cs"/>
              </a:defRPr>
            </a:lvl1pPr>
          </a:lstStyle>
          <a:p>
            <a:pPr marL="0" lvl="0" defTabSz="777240">
              <a:lnSpc>
                <a:spcPct val="90000"/>
              </a:lnSpc>
            </a:pPr>
            <a:r>
              <a:rPr lang="en-US"/>
              <a:t>Click to edit Master title style</a:t>
            </a:r>
          </a:p>
        </p:txBody>
      </p:sp>
    </p:spTree>
    <p:extLst>
      <p:ext uri="{BB962C8B-B14F-4D97-AF65-F5344CB8AC3E}">
        <p14:creationId xmlns:p14="http://schemas.microsoft.com/office/powerpoint/2010/main" val="1586469842"/>
      </p:ext>
    </p:extLst>
  </p:cSld>
  <p:clrMapOvr>
    <a:masterClrMapping/>
  </p:clrMapOvr>
  <p:transition>
    <p:fade/>
  </p:transition>
  <p:extLst>
    <p:ext uri="{DCECCB84-F9BA-43D5-87BE-67443E8EF086}">
      <p15:sldGuideLst xmlns:p15="http://schemas.microsoft.com/office/powerpoint/2012/main"/>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Blank 2">
    <p:bg>
      <p:bgPr>
        <a:solidFill>
          <a:schemeClr val="accent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9652450"/>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1_New picture_layout C">
    <p:spTree>
      <p:nvGrpSpPr>
        <p:cNvPr id="1" name=""/>
        <p:cNvGrpSpPr/>
        <p:nvPr/>
      </p:nvGrpSpPr>
      <p:grpSpPr>
        <a:xfrm>
          <a:off x="0" y="0"/>
          <a:ext cx="0" cy="0"/>
          <a:chOff x="0" y="0"/>
          <a:chExt cx="0" cy="0"/>
        </a:xfrm>
      </p:grpSpPr>
      <p:pic>
        <p:nvPicPr>
          <p:cNvPr id="4" name="Picture 3" descr="A white surface with wavy lines&#10;&#10;Description automatically generated">
            <a:extLst>
              <a:ext uri="{FF2B5EF4-FFF2-40B4-BE49-F238E27FC236}">
                <a16:creationId xmlns:a16="http://schemas.microsoft.com/office/drawing/2014/main" id="{0B51D83E-9CED-4A49-98C3-7653F2B299DC}"/>
              </a:ext>
            </a:extLst>
          </p:cNvPr>
          <p:cNvPicPr>
            <a:picLocks noChangeAspect="1"/>
          </p:cNvPicPr>
          <p:nvPr/>
        </p:nvPicPr>
        <p:blipFill rotWithShape="1">
          <a:blip r:embed="rId2"/>
          <a:srcRect b="16279"/>
          <a:stretch/>
        </p:blipFill>
        <p:spPr>
          <a:xfrm>
            <a:off x="0" y="1"/>
            <a:ext cx="7833123" cy="10058401"/>
          </a:xfrm>
          <a:prstGeom prst="rect">
            <a:avLst/>
          </a:prstGeom>
        </p:spPr>
      </p:pic>
      <p:sp>
        <p:nvSpPr>
          <p:cNvPr id="5" name="Rectangle 4">
            <a:extLst>
              <a:ext uri="{FF2B5EF4-FFF2-40B4-BE49-F238E27FC236}">
                <a16:creationId xmlns:a16="http://schemas.microsoft.com/office/drawing/2014/main" id="{880F5614-085D-9FB1-5AAC-E4123EAF4647}"/>
              </a:ext>
            </a:extLst>
          </p:cNvPr>
          <p:cNvSpPr>
            <a:spLocks/>
          </p:cNvSpPr>
          <p:nvPr/>
        </p:nvSpPr>
        <p:spPr bwMode="auto">
          <a:xfrm>
            <a:off x="0" y="0"/>
            <a:ext cx="7833123" cy="10058400"/>
          </a:xfrm>
          <a:prstGeom prst="rect">
            <a:avLst/>
          </a:prstGeom>
          <a:gradFill>
            <a:gsLst>
              <a:gs pos="0">
                <a:srgbClr val="FFF8F3">
                  <a:alpha val="44000"/>
                </a:srgbClr>
              </a:gs>
              <a:gs pos="95000">
                <a:srgbClr val="FFF8F3">
                  <a:alpha val="91000"/>
                </a:srgbClr>
              </a:gs>
            </a:gsLst>
            <a:lin ang="162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IN" sz="1275" err="1">
              <a:solidFill>
                <a:srgbClr val="FFFFFF"/>
              </a:solidFill>
              <a:ea typeface="Segoe UI" pitchFamily="34" charset="0"/>
              <a:cs typeface="Segoe UI" pitchFamily="34" charset="0"/>
            </a:endParaRPr>
          </a:p>
        </p:txBody>
      </p:sp>
      <p:sp>
        <p:nvSpPr>
          <p:cNvPr id="2" name="Rectangle: Rounded Corners 1">
            <a:extLst>
              <a:ext uri="{FF2B5EF4-FFF2-40B4-BE49-F238E27FC236}">
                <a16:creationId xmlns:a16="http://schemas.microsoft.com/office/drawing/2014/main" id="{72FB3351-95CA-7802-0596-1041BE6E15CB}"/>
              </a:ext>
            </a:extLst>
          </p:cNvPr>
          <p:cNvSpPr/>
          <p:nvPr/>
        </p:nvSpPr>
        <p:spPr bwMode="auto">
          <a:xfrm>
            <a:off x="321826" y="2107143"/>
            <a:ext cx="2874887" cy="7520517"/>
          </a:xfrm>
          <a:prstGeom prst="roundRect">
            <a:avLst>
              <a:gd name="adj" fmla="val 6881"/>
            </a:avLst>
          </a:prstGeom>
          <a:solidFill>
            <a:srgbClr val="FFFFFF"/>
          </a:solidFill>
          <a:ln w="6455" cap="flat">
            <a:noFill/>
            <a:prstDash val="solid"/>
            <a:miter/>
          </a:ln>
          <a:effectLst>
            <a:outerShdw blurRad="406400" sx="102000" sy="102000" algn="ctr" rotWithShape="0">
              <a:prstClr val="black">
                <a:alpha val="16000"/>
              </a:prstClr>
            </a:outerShdw>
          </a:effectLst>
        </p:spPr>
        <p:txBody>
          <a:bodyPr rtlCol="0" anchor="ctr"/>
          <a:lstStyle/>
          <a:p>
            <a:pPr lvl="0"/>
            <a:endParaRPr lang="en-IN" sz="1148" err="1">
              <a:solidFill>
                <a:schemeClr val="tx1"/>
              </a:solidFill>
            </a:endParaRPr>
          </a:p>
        </p:txBody>
      </p:sp>
      <p:sp>
        <p:nvSpPr>
          <p:cNvPr id="15" name="Picture Placeholder 14">
            <a:extLst>
              <a:ext uri="{FF2B5EF4-FFF2-40B4-BE49-F238E27FC236}">
                <a16:creationId xmlns:a16="http://schemas.microsoft.com/office/drawing/2014/main" id="{96503930-2818-4F8F-F0C8-16AA17C53398}"/>
              </a:ext>
            </a:extLst>
          </p:cNvPr>
          <p:cNvSpPr>
            <a:spLocks noGrp="1"/>
          </p:cNvSpPr>
          <p:nvPr>
            <p:ph type="pic" sz="quarter" idx="10" hasCustomPrompt="1"/>
          </p:nvPr>
        </p:nvSpPr>
        <p:spPr>
          <a:xfrm>
            <a:off x="3402141" y="2107144"/>
            <a:ext cx="3998844" cy="5163129"/>
          </a:xfrm>
          <a:prstGeom prst="roundRect">
            <a:avLst>
              <a:gd name="adj" fmla="val 7468"/>
            </a:avLst>
          </a:prstGeom>
          <a:effectLst>
            <a:outerShdw blurRad="304800" sx="102000" sy="102000" algn="ctr" rotWithShape="0">
              <a:prstClr val="black">
                <a:alpha val="10000"/>
              </a:prstClr>
            </a:outerShdw>
          </a:effectLst>
        </p:spPr>
        <p:txBody>
          <a:bodyPr wrap="square" anchor="ctr">
            <a:noAutofit/>
          </a:bodyPr>
          <a:lstStyle>
            <a:lvl1pPr marL="0" indent="0" algn="ctr">
              <a:buNone/>
              <a:defRPr/>
            </a:lvl1pPr>
          </a:lstStyle>
          <a:p>
            <a:r>
              <a:rPr lang="en-IN"/>
              <a:t>Click to insert image</a:t>
            </a:r>
          </a:p>
        </p:txBody>
      </p:sp>
      <p:sp>
        <p:nvSpPr>
          <p:cNvPr id="16" name="Title 1">
            <a:extLst>
              <a:ext uri="{FF2B5EF4-FFF2-40B4-BE49-F238E27FC236}">
                <a16:creationId xmlns:a16="http://schemas.microsoft.com/office/drawing/2014/main" id="{85E9E62E-4914-A2E9-A5BE-099B823DC196}"/>
              </a:ext>
            </a:extLst>
          </p:cNvPr>
          <p:cNvSpPr>
            <a:spLocks noGrp="1"/>
          </p:cNvSpPr>
          <p:nvPr>
            <p:ph type="title"/>
          </p:nvPr>
        </p:nvSpPr>
        <p:spPr>
          <a:xfrm>
            <a:off x="375017" y="670560"/>
            <a:ext cx="7024307" cy="274691"/>
          </a:xfrm>
        </p:spPr>
        <p:txBody>
          <a:bodyPr vert="horz" wrap="square" lIns="0" tIns="0" rIns="0" bIns="0" rtlCol="0" anchor="t">
            <a:spAutoFit/>
          </a:bodyPr>
          <a:lstStyle>
            <a:lvl1pPr>
              <a:defRPr lang="en-US" dirty="0">
                <a:effectLst>
                  <a:outerShdw blurRad="25400" dist="38100" dir="5400000" algn="t" rotWithShape="0">
                    <a:prstClr val="black">
                      <a:alpha val="15000"/>
                    </a:prstClr>
                  </a:outerShdw>
                </a:effectLst>
              </a:defRPr>
            </a:lvl1pPr>
          </a:lstStyle>
          <a:p>
            <a:pPr lvl="0"/>
            <a:r>
              <a:rPr lang="en-US"/>
              <a:t>Click to edit Master title style</a:t>
            </a:r>
          </a:p>
        </p:txBody>
      </p:sp>
      <p:sp>
        <p:nvSpPr>
          <p:cNvPr id="17" name="Text Placeholder 8">
            <a:extLst>
              <a:ext uri="{FF2B5EF4-FFF2-40B4-BE49-F238E27FC236}">
                <a16:creationId xmlns:a16="http://schemas.microsoft.com/office/drawing/2014/main" id="{3928BCCA-6C23-A14D-3CE5-FADA5AED6F33}"/>
              </a:ext>
            </a:extLst>
          </p:cNvPr>
          <p:cNvSpPr>
            <a:spLocks noGrp="1"/>
          </p:cNvSpPr>
          <p:nvPr>
            <p:ph type="body" sz="quarter" idx="11" hasCustomPrompt="1"/>
          </p:nvPr>
        </p:nvSpPr>
        <p:spPr>
          <a:xfrm>
            <a:off x="467761" y="4803497"/>
            <a:ext cx="2586550" cy="196208"/>
          </a:xfrm>
        </p:spPr>
        <p:txBody>
          <a:bodyPr/>
          <a:lstStyle>
            <a:lvl1pPr marL="0" indent="0" algn="l">
              <a:buNone/>
              <a:defRPr sz="1275">
                <a:solidFill>
                  <a:schemeClr val="accent1"/>
                </a:solidFill>
                <a:latin typeface="+mj-lt"/>
              </a:defRPr>
            </a:lvl1pPr>
            <a:lvl2pPr marL="145733" indent="0">
              <a:buNone/>
              <a:defRPr/>
            </a:lvl2pPr>
            <a:lvl3pPr marL="291465" indent="0">
              <a:buNone/>
              <a:defRPr/>
            </a:lvl3pPr>
            <a:lvl4pPr marL="422017" indent="0">
              <a:buNone/>
              <a:defRPr/>
            </a:lvl4pPr>
            <a:lvl5pPr marL="545485" indent="0">
              <a:buNone/>
              <a:defRPr/>
            </a:lvl5pPr>
          </a:lstStyle>
          <a:p>
            <a:pPr lvl="0"/>
            <a:r>
              <a:rPr lang="en-US"/>
              <a:t>Click to add text</a:t>
            </a:r>
            <a:endParaRPr lang="en-IN"/>
          </a:p>
        </p:txBody>
      </p:sp>
      <p:sp>
        <p:nvSpPr>
          <p:cNvPr id="18" name="Text Placeholder 8">
            <a:extLst>
              <a:ext uri="{FF2B5EF4-FFF2-40B4-BE49-F238E27FC236}">
                <a16:creationId xmlns:a16="http://schemas.microsoft.com/office/drawing/2014/main" id="{1A69DD75-EADE-F6B1-3A91-4FDC977B6662}"/>
              </a:ext>
            </a:extLst>
          </p:cNvPr>
          <p:cNvSpPr>
            <a:spLocks noGrp="1"/>
          </p:cNvSpPr>
          <p:nvPr>
            <p:ph type="body" sz="quarter" idx="12" hasCustomPrompt="1"/>
          </p:nvPr>
        </p:nvSpPr>
        <p:spPr>
          <a:xfrm>
            <a:off x="548926" y="5520245"/>
            <a:ext cx="2505385" cy="156966"/>
          </a:xfrm>
        </p:spPr>
        <p:txBody>
          <a:bodyPr/>
          <a:lstStyle>
            <a:lvl1pPr marL="111323" indent="-111323" algn="l">
              <a:spcBef>
                <a:spcPts val="383"/>
              </a:spcBef>
              <a:spcAft>
                <a:spcPts val="383"/>
              </a:spcAft>
              <a:buFont typeface="Arial" panose="020B0604020202020204" pitchFamily="34" charset="0"/>
              <a:buChar char="•"/>
              <a:defRPr sz="1020">
                <a:solidFill>
                  <a:schemeClr val="tx1"/>
                </a:solidFill>
                <a:latin typeface="+mn-lt"/>
              </a:defRPr>
            </a:lvl1pPr>
            <a:lvl2pPr marL="145733" indent="0">
              <a:buNone/>
              <a:defRPr/>
            </a:lvl2pPr>
            <a:lvl3pPr marL="291465" indent="0">
              <a:buNone/>
              <a:defRPr/>
            </a:lvl3pPr>
            <a:lvl4pPr marL="422017" indent="0">
              <a:buNone/>
              <a:defRPr/>
            </a:lvl4pPr>
            <a:lvl5pPr marL="545485" indent="0">
              <a:buNone/>
              <a:defRPr/>
            </a:lvl5pPr>
          </a:lstStyle>
          <a:p>
            <a:pPr lvl="0"/>
            <a:r>
              <a:rPr lang="en-US"/>
              <a:t>Click to add bullets</a:t>
            </a:r>
            <a:endParaRPr lang="en-IN"/>
          </a:p>
        </p:txBody>
      </p:sp>
      <p:sp>
        <p:nvSpPr>
          <p:cNvPr id="8" name="Picture Placeholder 16">
            <a:extLst>
              <a:ext uri="{FF2B5EF4-FFF2-40B4-BE49-F238E27FC236}">
                <a16:creationId xmlns:a16="http://schemas.microsoft.com/office/drawing/2014/main" id="{B7B1C44A-5BC8-A504-2CAE-03F1FF0F4FFF}"/>
              </a:ext>
            </a:extLst>
          </p:cNvPr>
          <p:cNvSpPr>
            <a:spLocks noGrp="1"/>
          </p:cNvSpPr>
          <p:nvPr>
            <p:ph type="pic" sz="quarter" idx="21" hasCustomPrompt="1"/>
          </p:nvPr>
        </p:nvSpPr>
        <p:spPr>
          <a:xfrm>
            <a:off x="1836454" y="2896730"/>
            <a:ext cx="533510" cy="1230475"/>
          </a:xfrm>
          <a:custGeom>
            <a:avLst/>
            <a:gdLst>
              <a:gd name="connsiteX0" fmla="*/ 2024380 w 4048760"/>
              <a:gd name="connsiteY0" fmla="*/ 0 h 4048760"/>
              <a:gd name="connsiteX1" fmla="*/ 4048760 w 4048760"/>
              <a:gd name="connsiteY1" fmla="*/ 2024380 h 4048760"/>
              <a:gd name="connsiteX2" fmla="*/ 2024380 w 4048760"/>
              <a:gd name="connsiteY2" fmla="*/ 4048760 h 4048760"/>
              <a:gd name="connsiteX3" fmla="*/ 0 w 4048760"/>
              <a:gd name="connsiteY3" fmla="*/ 2024380 h 4048760"/>
              <a:gd name="connsiteX4" fmla="*/ 2024380 w 4048760"/>
              <a:gd name="connsiteY4" fmla="*/ 0 h 4048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8760" h="4048760">
                <a:moveTo>
                  <a:pt x="2024380" y="0"/>
                </a:moveTo>
                <a:cubicBezTo>
                  <a:pt x="3142414" y="0"/>
                  <a:pt x="4048760" y="906346"/>
                  <a:pt x="4048760" y="2024380"/>
                </a:cubicBezTo>
                <a:cubicBezTo>
                  <a:pt x="4048760" y="3142414"/>
                  <a:pt x="3142414" y="4048760"/>
                  <a:pt x="2024380" y="4048760"/>
                </a:cubicBezTo>
                <a:cubicBezTo>
                  <a:pt x="906346" y="4048760"/>
                  <a:pt x="0" y="3142414"/>
                  <a:pt x="0" y="2024380"/>
                </a:cubicBezTo>
                <a:cubicBezTo>
                  <a:pt x="0" y="906346"/>
                  <a:pt x="906346" y="0"/>
                  <a:pt x="2024380" y="0"/>
                </a:cubicBezTo>
                <a:close/>
              </a:path>
            </a:pathLst>
          </a:custGeom>
          <a:effectLst>
            <a:outerShdw blurRad="419100" sx="102000" sy="102000" algn="ctr" rotWithShape="0">
              <a:prstClr val="black">
                <a:alpha val="10000"/>
              </a:prstClr>
            </a:outerShdw>
          </a:effectLst>
        </p:spPr>
        <p:txBody>
          <a:bodyPr wrap="square" anchor="ctr">
            <a:noAutofit/>
          </a:bodyPr>
          <a:lstStyle>
            <a:lvl1pPr marL="0" indent="0" algn="ctr">
              <a:buNone/>
              <a:defRPr sz="765"/>
            </a:lvl1pPr>
          </a:lstStyle>
          <a:p>
            <a:r>
              <a:rPr lang="en-IN"/>
              <a:t>Click to add picture</a:t>
            </a:r>
          </a:p>
        </p:txBody>
      </p:sp>
      <p:sp>
        <p:nvSpPr>
          <p:cNvPr id="9" name="Picture Placeholder 16">
            <a:extLst>
              <a:ext uri="{FF2B5EF4-FFF2-40B4-BE49-F238E27FC236}">
                <a16:creationId xmlns:a16="http://schemas.microsoft.com/office/drawing/2014/main" id="{964DB1D8-DADB-60E5-87D9-24A9D9A8A702}"/>
              </a:ext>
            </a:extLst>
          </p:cNvPr>
          <p:cNvSpPr>
            <a:spLocks noGrp="1"/>
          </p:cNvSpPr>
          <p:nvPr>
            <p:ph type="pic" sz="quarter" idx="22" hasCustomPrompt="1"/>
          </p:nvPr>
        </p:nvSpPr>
        <p:spPr>
          <a:xfrm>
            <a:off x="2520801" y="2896730"/>
            <a:ext cx="533510" cy="1230475"/>
          </a:xfrm>
          <a:custGeom>
            <a:avLst/>
            <a:gdLst>
              <a:gd name="connsiteX0" fmla="*/ 2024380 w 4048760"/>
              <a:gd name="connsiteY0" fmla="*/ 0 h 4048760"/>
              <a:gd name="connsiteX1" fmla="*/ 4048760 w 4048760"/>
              <a:gd name="connsiteY1" fmla="*/ 2024380 h 4048760"/>
              <a:gd name="connsiteX2" fmla="*/ 2024380 w 4048760"/>
              <a:gd name="connsiteY2" fmla="*/ 4048760 h 4048760"/>
              <a:gd name="connsiteX3" fmla="*/ 0 w 4048760"/>
              <a:gd name="connsiteY3" fmla="*/ 2024380 h 4048760"/>
              <a:gd name="connsiteX4" fmla="*/ 2024380 w 4048760"/>
              <a:gd name="connsiteY4" fmla="*/ 0 h 4048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8760" h="4048760">
                <a:moveTo>
                  <a:pt x="2024380" y="0"/>
                </a:moveTo>
                <a:cubicBezTo>
                  <a:pt x="3142414" y="0"/>
                  <a:pt x="4048760" y="906346"/>
                  <a:pt x="4048760" y="2024380"/>
                </a:cubicBezTo>
                <a:cubicBezTo>
                  <a:pt x="4048760" y="3142414"/>
                  <a:pt x="3142414" y="4048760"/>
                  <a:pt x="2024380" y="4048760"/>
                </a:cubicBezTo>
                <a:cubicBezTo>
                  <a:pt x="906346" y="4048760"/>
                  <a:pt x="0" y="3142414"/>
                  <a:pt x="0" y="2024380"/>
                </a:cubicBezTo>
                <a:cubicBezTo>
                  <a:pt x="0" y="906346"/>
                  <a:pt x="906346" y="0"/>
                  <a:pt x="2024380" y="0"/>
                </a:cubicBezTo>
                <a:close/>
              </a:path>
            </a:pathLst>
          </a:custGeom>
          <a:effectLst>
            <a:outerShdw blurRad="419100" sx="102000" sy="102000" algn="ctr" rotWithShape="0">
              <a:prstClr val="black">
                <a:alpha val="10000"/>
              </a:prstClr>
            </a:outerShdw>
          </a:effectLst>
        </p:spPr>
        <p:txBody>
          <a:bodyPr wrap="square" anchor="ctr">
            <a:noAutofit/>
          </a:bodyPr>
          <a:lstStyle>
            <a:lvl1pPr marL="0" indent="0" algn="ctr">
              <a:buNone/>
              <a:defRPr sz="765"/>
            </a:lvl1pPr>
          </a:lstStyle>
          <a:p>
            <a:r>
              <a:rPr lang="en-IN"/>
              <a:t>Click to add picture</a:t>
            </a:r>
          </a:p>
        </p:txBody>
      </p:sp>
      <p:sp>
        <p:nvSpPr>
          <p:cNvPr id="10" name="Picture Placeholder 16">
            <a:extLst>
              <a:ext uri="{FF2B5EF4-FFF2-40B4-BE49-F238E27FC236}">
                <a16:creationId xmlns:a16="http://schemas.microsoft.com/office/drawing/2014/main" id="{4E928576-2A94-E118-251E-C4333BAF9F4F}"/>
              </a:ext>
            </a:extLst>
          </p:cNvPr>
          <p:cNvSpPr>
            <a:spLocks noGrp="1"/>
          </p:cNvSpPr>
          <p:nvPr>
            <p:ph type="pic" sz="quarter" idx="23" hasCustomPrompt="1"/>
          </p:nvPr>
        </p:nvSpPr>
        <p:spPr>
          <a:xfrm>
            <a:off x="467761" y="2896730"/>
            <a:ext cx="533510" cy="1230475"/>
          </a:xfrm>
          <a:custGeom>
            <a:avLst/>
            <a:gdLst>
              <a:gd name="connsiteX0" fmla="*/ 2024380 w 4048760"/>
              <a:gd name="connsiteY0" fmla="*/ 0 h 4048760"/>
              <a:gd name="connsiteX1" fmla="*/ 4048760 w 4048760"/>
              <a:gd name="connsiteY1" fmla="*/ 2024380 h 4048760"/>
              <a:gd name="connsiteX2" fmla="*/ 2024380 w 4048760"/>
              <a:gd name="connsiteY2" fmla="*/ 4048760 h 4048760"/>
              <a:gd name="connsiteX3" fmla="*/ 0 w 4048760"/>
              <a:gd name="connsiteY3" fmla="*/ 2024380 h 4048760"/>
              <a:gd name="connsiteX4" fmla="*/ 2024380 w 4048760"/>
              <a:gd name="connsiteY4" fmla="*/ 0 h 4048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8760" h="4048760">
                <a:moveTo>
                  <a:pt x="2024380" y="0"/>
                </a:moveTo>
                <a:cubicBezTo>
                  <a:pt x="3142414" y="0"/>
                  <a:pt x="4048760" y="906346"/>
                  <a:pt x="4048760" y="2024380"/>
                </a:cubicBezTo>
                <a:cubicBezTo>
                  <a:pt x="4048760" y="3142414"/>
                  <a:pt x="3142414" y="4048760"/>
                  <a:pt x="2024380" y="4048760"/>
                </a:cubicBezTo>
                <a:cubicBezTo>
                  <a:pt x="906346" y="4048760"/>
                  <a:pt x="0" y="3142414"/>
                  <a:pt x="0" y="2024380"/>
                </a:cubicBezTo>
                <a:cubicBezTo>
                  <a:pt x="0" y="906346"/>
                  <a:pt x="906346" y="0"/>
                  <a:pt x="2024380" y="0"/>
                </a:cubicBezTo>
                <a:close/>
              </a:path>
            </a:pathLst>
          </a:custGeom>
          <a:effectLst>
            <a:outerShdw blurRad="419100" sx="102000" sy="102000" algn="ctr" rotWithShape="0">
              <a:prstClr val="black">
                <a:alpha val="10000"/>
              </a:prstClr>
            </a:outerShdw>
          </a:effectLst>
        </p:spPr>
        <p:txBody>
          <a:bodyPr wrap="square" anchor="ctr">
            <a:noAutofit/>
          </a:bodyPr>
          <a:lstStyle>
            <a:lvl1pPr marL="0" indent="0" algn="ctr">
              <a:buNone/>
              <a:defRPr sz="765"/>
            </a:lvl1pPr>
          </a:lstStyle>
          <a:p>
            <a:r>
              <a:rPr lang="en-IN"/>
              <a:t>Click to add picture</a:t>
            </a:r>
          </a:p>
        </p:txBody>
      </p:sp>
      <p:sp>
        <p:nvSpPr>
          <p:cNvPr id="11" name="Picture Placeholder 16">
            <a:extLst>
              <a:ext uri="{FF2B5EF4-FFF2-40B4-BE49-F238E27FC236}">
                <a16:creationId xmlns:a16="http://schemas.microsoft.com/office/drawing/2014/main" id="{84C47DB8-F9A9-66C3-42CE-007E4B9D30E5}"/>
              </a:ext>
            </a:extLst>
          </p:cNvPr>
          <p:cNvSpPr>
            <a:spLocks noGrp="1"/>
          </p:cNvSpPr>
          <p:nvPr>
            <p:ph type="pic" sz="quarter" idx="24" hasCustomPrompt="1"/>
          </p:nvPr>
        </p:nvSpPr>
        <p:spPr>
          <a:xfrm>
            <a:off x="1152108" y="2896730"/>
            <a:ext cx="533510" cy="1230475"/>
          </a:xfrm>
          <a:custGeom>
            <a:avLst/>
            <a:gdLst>
              <a:gd name="connsiteX0" fmla="*/ 2024380 w 4048760"/>
              <a:gd name="connsiteY0" fmla="*/ 0 h 4048760"/>
              <a:gd name="connsiteX1" fmla="*/ 4048760 w 4048760"/>
              <a:gd name="connsiteY1" fmla="*/ 2024380 h 4048760"/>
              <a:gd name="connsiteX2" fmla="*/ 2024380 w 4048760"/>
              <a:gd name="connsiteY2" fmla="*/ 4048760 h 4048760"/>
              <a:gd name="connsiteX3" fmla="*/ 0 w 4048760"/>
              <a:gd name="connsiteY3" fmla="*/ 2024380 h 4048760"/>
              <a:gd name="connsiteX4" fmla="*/ 2024380 w 4048760"/>
              <a:gd name="connsiteY4" fmla="*/ 0 h 4048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8760" h="4048760">
                <a:moveTo>
                  <a:pt x="2024380" y="0"/>
                </a:moveTo>
                <a:cubicBezTo>
                  <a:pt x="3142414" y="0"/>
                  <a:pt x="4048760" y="906346"/>
                  <a:pt x="4048760" y="2024380"/>
                </a:cubicBezTo>
                <a:cubicBezTo>
                  <a:pt x="4048760" y="3142414"/>
                  <a:pt x="3142414" y="4048760"/>
                  <a:pt x="2024380" y="4048760"/>
                </a:cubicBezTo>
                <a:cubicBezTo>
                  <a:pt x="906346" y="4048760"/>
                  <a:pt x="0" y="3142414"/>
                  <a:pt x="0" y="2024380"/>
                </a:cubicBezTo>
                <a:cubicBezTo>
                  <a:pt x="0" y="906346"/>
                  <a:pt x="906346" y="0"/>
                  <a:pt x="2024380" y="0"/>
                </a:cubicBezTo>
                <a:close/>
              </a:path>
            </a:pathLst>
          </a:custGeom>
          <a:effectLst>
            <a:outerShdw blurRad="419100" sx="102000" sy="102000" algn="ctr" rotWithShape="0">
              <a:prstClr val="black">
                <a:alpha val="10000"/>
              </a:prstClr>
            </a:outerShdw>
          </a:effectLst>
        </p:spPr>
        <p:txBody>
          <a:bodyPr wrap="square" anchor="ctr">
            <a:noAutofit/>
          </a:bodyPr>
          <a:lstStyle>
            <a:lvl1pPr marL="0" indent="0" algn="ctr">
              <a:buNone/>
              <a:defRPr sz="765"/>
            </a:lvl1pPr>
          </a:lstStyle>
          <a:p>
            <a:r>
              <a:rPr lang="en-IN"/>
              <a:t>Click to add picture</a:t>
            </a:r>
          </a:p>
        </p:txBody>
      </p:sp>
    </p:spTree>
    <p:extLst>
      <p:ext uri="{BB962C8B-B14F-4D97-AF65-F5344CB8AC3E}">
        <p14:creationId xmlns:p14="http://schemas.microsoft.com/office/powerpoint/2010/main" val="202325472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92">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Black Notes slide Layout">
    <p:bg bwMode="gray">
      <p:bgRef idx="1001">
        <a:schemeClr val="bg1"/>
      </p:bgRef>
    </p:bg>
    <p:spTree>
      <p:nvGrpSpPr>
        <p:cNvPr id="1" name=""/>
        <p:cNvGrpSpPr/>
        <p:nvPr/>
      </p:nvGrpSpPr>
      <p:grpSpPr>
        <a:xfrm>
          <a:off x="0" y="0"/>
          <a:ext cx="0" cy="0"/>
          <a:chOff x="0" y="0"/>
          <a:chExt cx="0" cy="0"/>
        </a:xfrm>
      </p:grpSpPr>
      <p:sp>
        <p:nvSpPr>
          <p:cNvPr id="3" name="Title 2"/>
          <p:cNvSpPr>
            <a:spLocks noGrp="1"/>
          </p:cNvSpPr>
          <p:nvPr>
            <p:ph type="title"/>
          </p:nvPr>
        </p:nvSpPr>
        <p:spPr bwMode="white">
          <a:xfrm>
            <a:off x="375017" y="670561"/>
            <a:ext cx="7024307" cy="274691"/>
          </a:xfrm>
        </p:spPr>
        <p:txBody>
          <a:bodyPr/>
          <a:lstStyle>
            <a:lvl1pPr>
              <a:defRPr sz="1785" b="1" i="0">
                <a:solidFill>
                  <a:schemeClr val="tx1"/>
                </a:solidFill>
                <a:latin typeface="Segoe UI Semibold" panose="020B0502040204020203" pitchFamily="34" charset="0"/>
                <a:ea typeface="Segoe UI Semibold" panose="020B0502040204020203" pitchFamily="34" charset="0"/>
                <a:cs typeface="Segoe UI Semibold" panose="020B0502040204020203" pitchFamily="34"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372428" y="2107143"/>
            <a:ext cx="7024509" cy="1334276"/>
          </a:xfrm>
        </p:spPr>
        <p:txBody>
          <a:bodyPr>
            <a:spAutoFit/>
          </a:bodyPr>
          <a:lstStyle>
            <a:lvl1pPr>
              <a:defRPr sz="1785" b="0" i="0">
                <a:latin typeface="Segoe UI" panose="020B0502040204020203" pitchFamily="34" charset="0"/>
                <a:cs typeface="Segoe UI" panose="020B0502040204020203" pitchFamily="34" charset="0"/>
              </a:defRPr>
            </a:lvl1pPr>
            <a:lvl2pPr>
              <a:defRPr sz="1785" b="0" i="0">
                <a:latin typeface="Segoe UI" panose="020B0502040204020203" pitchFamily="34" charset="0"/>
                <a:cs typeface="Segoe UI" panose="020B0502040204020203" pitchFamily="34" charset="0"/>
              </a:defRPr>
            </a:lvl2pPr>
            <a:lvl3pPr>
              <a:defRPr sz="1530" b="0" i="0">
                <a:latin typeface="Segoe UI" panose="020B0502040204020203" pitchFamily="34" charset="0"/>
                <a:cs typeface="Segoe UI" panose="020B0502040204020203" pitchFamily="34" charset="0"/>
              </a:defRPr>
            </a:lvl3pPr>
            <a:lvl4pPr>
              <a:defRPr sz="1275" b="0" i="0">
                <a:latin typeface="Segoe UI" panose="020B0502040204020203" pitchFamily="34" charset="0"/>
                <a:cs typeface="Segoe UI" panose="020B0502040204020203" pitchFamily="34" charset="0"/>
              </a:defRPr>
            </a:lvl4pPr>
            <a:lvl5pPr>
              <a:defRPr sz="1148" b="0" i="0">
                <a:latin typeface="Segoe UI" panose="020B0502040204020203" pitchFamily="34" charset="0"/>
                <a:cs typeface="Segoe UI"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9194590"/>
            <a:ext cx="7772401" cy="863812"/>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2359" b="0" i="0" spc="-33" baseline="0">
                <a:solidFill>
                  <a:srgbClr val="000000"/>
                </a:solidFill>
                <a:effectLst/>
                <a:latin typeface="Segoe UI" panose="020B0502040204020203" pitchFamily="34" charset="0"/>
                <a:ea typeface="Segoe UI" panose="020B0502040204020203" pitchFamily="34" charset="0"/>
                <a:cs typeface="Segoe UI" panose="020B0502040204020203" pitchFamily="34" charset="0"/>
              </a:defRPr>
            </a:lvl1pPr>
          </a:lstStyle>
          <a:p>
            <a:pPr lvl="0"/>
            <a:r>
              <a:rPr lang="en-US"/>
              <a:t>Next:</a:t>
            </a:r>
          </a:p>
        </p:txBody>
      </p:sp>
    </p:spTree>
    <p:extLst>
      <p:ext uri="{BB962C8B-B14F-4D97-AF65-F5344CB8AC3E}">
        <p14:creationId xmlns:p14="http://schemas.microsoft.com/office/powerpoint/2010/main" val="220278904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82930" y="1646133"/>
            <a:ext cx="6606540" cy="3501813"/>
          </a:xfrm>
        </p:spPr>
        <p:txBody>
          <a:bodyPr anchor="b"/>
          <a:lstStyle>
            <a:lvl1pPr algn="ctr">
              <a:defRPr sz="5100"/>
            </a:lvl1pPr>
          </a:lstStyle>
          <a:p>
            <a:r>
              <a:rPr lang="en-US"/>
              <a:t>Click to edit Master title style</a:t>
            </a:r>
          </a:p>
        </p:txBody>
      </p:sp>
      <p:sp>
        <p:nvSpPr>
          <p:cNvPr id="3" name="Subtitle 2"/>
          <p:cNvSpPr>
            <a:spLocks noGrp="1"/>
          </p:cNvSpPr>
          <p:nvPr>
            <p:ph type="subTitle" idx="1"/>
          </p:nvPr>
        </p:nvSpPr>
        <p:spPr>
          <a:xfrm>
            <a:off x="971550" y="5282989"/>
            <a:ext cx="5829300" cy="2428451"/>
          </a:xfrm>
        </p:spPr>
        <p:txBody>
          <a:bodyPr/>
          <a:lstStyle>
            <a:lvl1pPr marL="0" indent="0" algn="ctr">
              <a:buNone/>
              <a:defRPr sz="2040"/>
            </a:lvl1pPr>
            <a:lvl2pPr marL="388620" indent="0" algn="ctr">
              <a:buNone/>
              <a:defRPr sz="1700"/>
            </a:lvl2pPr>
            <a:lvl3pPr marL="777240" indent="0" algn="ctr">
              <a:buNone/>
              <a:defRPr sz="1530"/>
            </a:lvl3pPr>
            <a:lvl4pPr marL="1165860" indent="0" algn="ctr">
              <a:buNone/>
              <a:defRPr sz="1360"/>
            </a:lvl4pPr>
            <a:lvl5pPr marL="1554480" indent="0" algn="ctr">
              <a:buNone/>
              <a:defRPr sz="1360"/>
            </a:lvl5pPr>
            <a:lvl6pPr marL="1943100" indent="0" algn="ctr">
              <a:buNone/>
              <a:defRPr sz="1360"/>
            </a:lvl6pPr>
            <a:lvl7pPr marL="2331720" indent="0" algn="ctr">
              <a:buNone/>
              <a:defRPr sz="1360"/>
            </a:lvl7pPr>
            <a:lvl8pPr marL="2720340" indent="0" algn="ctr">
              <a:buNone/>
              <a:defRPr sz="1360"/>
            </a:lvl8pPr>
            <a:lvl9pPr marL="3108960" indent="0" algn="ctr">
              <a:buNone/>
              <a:defRPr sz="1360"/>
            </a:lvl9pPr>
          </a:lstStyle>
          <a:p>
            <a:r>
              <a:rPr lang="en-US"/>
              <a:t>Click to edit Master subtitle style</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r>
              <a:rPr lang="en-US"/>
              <a:t>Teams premium end user guide</a:t>
            </a:r>
          </a:p>
        </p:txBody>
      </p:sp>
      <p:sp>
        <p:nvSpPr>
          <p:cNvPr id="6" name="Slide Number Placeholder 5"/>
          <p:cNvSpPr>
            <a:spLocks noGrp="1"/>
          </p:cNvSpPr>
          <p:nvPr>
            <p:ph type="sldNum" sz="quarter" idx="12"/>
          </p:nvPr>
        </p:nvSpPr>
        <p:spPr/>
        <p:txBody>
          <a:bodyPr/>
          <a:lstStyle/>
          <a:p>
            <a:fld id="{504634E3-2560-4B49-839C-AA5933E854C4}" type="slidenum">
              <a:rPr lang="en-US" smtClean="0"/>
              <a:t>‹#›</a:t>
            </a:fld>
            <a:endParaRPr lang="en-US"/>
          </a:p>
        </p:txBody>
      </p:sp>
    </p:spTree>
    <p:extLst>
      <p:ext uri="{BB962C8B-B14F-4D97-AF65-F5344CB8AC3E}">
        <p14:creationId xmlns:p14="http://schemas.microsoft.com/office/powerpoint/2010/main" val="426611949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r>
              <a:rPr lang="en-US"/>
              <a:t>Teams premium end user guide</a:t>
            </a:r>
          </a:p>
        </p:txBody>
      </p:sp>
      <p:sp>
        <p:nvSpPr>
          <p:cNvPr id="6" name="Slide Number Placeholder 5"/>
          <p:cNvSpPr>
            <a:spLocks noGrp="1"/>
          </p:cNvSpPr>
          <p:nvPr>
            <p:ph type="sldNum" sz="quarter" idx="12"/>
          </p:nvPr>
        </p:nvSpPr>
        <p:spPr/>
        <p:txBody>
          <a:bodyPr/>
          <a:lstStyle/>
          <a:p>
            <a:fld id="{504634E3-2560-4B49-839C-AA5933E854C4}" type="slidenum">
              <a:rPr lang="en-US" smtClean="0"/>
              <a:t>‹#›</a:t>
            </a:fld>
            <a:endParaRPr lang="en-US"/>
          </a:p>
        </p:txBody>
      </p:sp>
    </p:spTree>
    <p:extLst>
      <p:ext uri="{BB962C8B-B14F-4D97-AF65-F5344CB8AC3E}">
        <p14:creationId xmlns:p14="http://schemas.microsoft.com/office/powerpoint/2010/main" val="181492885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1_Teams photo">
    <p:spTree>
      <p:nvGrpSpPr>
        <p:cNvPr id="1" name=""/>
        <p:cNvGrpSpPr/>
        <p:nvPr/>
      </p:nvGrpSpPr>
      <p:grpSpPr>
        <a:xfrm>
          <a:off x="0" y="0"/>
          <a:ext cx="0" cy="0"/>
          <a:chOff x="0" y="0"/>
          <a:chExt cx="0" cy="0"/>
        </a:xfrm>
      </p:grpSpPr>
      <p:sp>
        <p:nvSpPr>
          <p:cNvPr id="3" name="Text Placeholder 3">
            <a:extLst>
              <a:ext uri="{FF2B5EF4-FFF2-40B4-BE49-F238E27FC236}">
                <a16:creationId xmlns:a16="http://schemas.microsoft.com/office/drawing/2014/main" id="{581593C0-90FF-2243-9A36-C4FDCBA6DEEB}"/>
              </a:ext>
            </a:extLst>
          </p:cNvPr>
          <p:cNvSpPr>
            <a:spLocks noGrp="1"/>
          </p:cNvSpPr>
          <p:nvPr>
            <p:ph type="body" sz="half" idx="2"/>
          </p:nvPr>
        </p:nvSpPr>
        <p:spPr>
          <a:xfrm>
            <a:off x="367246" y="2329502"/>
            <a:ext cx="2747038" cy="6628493"/>
          </a:xfrm>
          <a:prstGeom prst="rect">
            <a:avLst/>
          </a:prstGeom>
        </p:spPr>
        <p:txBody>
          <a:bodyPr/>
          <a:lstStyle>
            <a:lvl1pPr marL="0" indent="0">
              <a:buNone/>
              <a:defRPr sz="1020"/>
            </a:lvl1pPr>
            <a:lvl2pPr marL="291465" indent="0">
              <a:buNone/>
              <a:defRPr sz="893"/>
            </a:lvl2pPr>
            <a:lvl3pPr marL="582930" indent="0">
              <a:buNone/>
              <a:defRPr sz="765"/>
            </a:lvl3pPr>
            <a:lvl4pPr marL="874395" indent="0">
              <a:buNone/>
              <a:defRPr sz="638"/>
            </a:lvl4pPr>
            <a:lvl5pPr marL="1165860" indent="0">
              <a:buNone/>
              <a:defRPr sz="638"/>
            </a:lvl5pPr>
            <a:lvl6pPr marL="1457325" indent="0">
              <a:buNone/>
              <a:defRPr sz="638"/>
            </a:lvl6pPr>
            <a:lvl7pPr marL="1748790" indent="0">
              <a:buNone/>
              <a:defRPr sz="638"/>
            </a:lvl7pPr>
            <a:lvl8pPr marL="2040255" indent="0">
              <a:buNone/>
              <a:defRPr sz="638"/>
            </a:lvl8pPr>
            <a:lvl9pPr marL="2331720" indent="0">
              <a:buNone/>
              <a:defRPr sz="638"/>
            </a:lvl9pPr>
          </a:lstStyle>
          <a:p>
            <a:pPr lvl="0"/>
            <a:r>
              <a:rPr lang="en-US"/>
              <a:t>Click to edit Master text styles</a:t>
            </a:r>
          </a:p>
        </p:txBody>
      </p:sp>
      <p:sp>
        <p:nvSpPr>
          <p:cNvPr id="5" name="Content Placeholder 4">
            <a:extLst>
              <a:ext uri="{FF2B5EF4-FFF2-40B4-BE49-F238E27FC236}">
                <a16:creationId xmlns:a16="http://schemas.microsoft.com/office/drawing/2014/main" id="{32C4CD77-6F12-0D4B-9249-0CA3D240592B}"/>
              </a:ext>
            </a:extLst>
          </p:cNvPr>
          <p:cNvSpPr>
            <a:spLocks noGrp="1"/>
          </p:cNvSpPr>
          <p:nvPr>
            <p:ph sz="quarter" idx="12" hasCustomPrompt="1"/>
          </p:nvPr>
        </p:nvSpPr>
        <p:spPr>
          <a:xfrm>
            <a:off x="3239338" y="2329186"/>
            <a:ext cx="4177942" cy="5400029"/>
          </a:xfrm>
          <a:prstGeom prst="roundRect">
            <a:avLst>
              <a:gd name="adj" fmla="val 0"/>
            </a:avLst>
          </a:prstGeom>
          <a:blipFill>
            <a:blip r:embed="rId2"/>
            <a:stretch>
              <a:fillRect/>
            </a:stretch>
          </a:blipFill>
          <a:ln w="146050">
            <a:solidFill>
              <a:schemeClr val="bg1"/>
            </a:solidFill>
          </a:ln>
          <a:effectLst>
            <a:outerShdw blurRad="254000" dist="12700" dir="5400000" sx="101000" sy="101000" algn="ctr" rotWithShape="0">
              <a:schemeClr val="tx1">
                <a:lumMod val="50000"/>
                <a:lumOff val="50000"/>
                <a:alpha val="20000"/>
              </a:schemeClr>
            </a:outerShdw>
          </a:effectLst>
        </p:spPr>
        <p:txBody>
          <a:bodyPr tIns="2651760">
            <a:noAutofit/>
          </a:bodyPr>
          <a:lstStyle>
            <a:lvl1pPr marL="0" indent="0">
              <a:defRPr lang="en-US" sz="893" b="1" kern="1200" spc="0" baseline="0" dirty="0">
                <a:solidFill>
                  <a:srgbClr val="000000"/>
                </a:solidFill>
                <a:latin typeface="+mn-lt"/>
                <a:ea typeface="+mn-ea"/>
                <a:cs typeface="Segoe UI" panose="020B0502040204020203" pitchFamily="34" charset="0"/>
              </a:defRPr>
            </a:lvl1pPr>
          </a:lstStyle>
          <a:p>
            <a:pPr marL="145733" marR="0" lvl="0" indent="-145733" algn="ctr" defTabSz="594623" rtl="0" eaLnBrk="1" fontAlgn="auto" latinLnBrk="0" hangingPunct="1">
              <a:lnSpc>
                <a:spcPct val="100000"/>
              </a:lnSpc>
              <a:spcBef>
                <a:spcPct val="20000"/>
              </a:spcBef>
              <a:spcAft>
                <a:spcPts val="0"/>
              </a:spcAft>
              <a:buClrTx/>
              <a:buSzPct val="90000"/>
              <a:buFont typeface="Wingdings" panose="05000000000000000000" pitchFamily="2" charset="2"/>
              <a:buNone/>
              <a:tabLst/>
            </a:pPr>
            <a:r>
              <a:rPr lang="en-US"/>
              <a:t>Drag &amp; drop your photo here </a:t>
            </a:r>
            <a:br>
              <a:rPr lang="en-US"/>
            </a:br>
            <a:r>
              <a:rPr lang="en-US"/>
              <a:t>or click or tap icon below </a:t>
            </a:r>
            <a:br>
              <a:rPr lang="en-US"/>
            </a:br>
            <a:r>
              <a:rPr lang="en-US"/>
              <a:t>to insert</a:t>
            </a:r>
          </a:p>
          <a:p>
            <a:pPr marL="145733" marR="0" lvl="0" indent="-145733" algn="ctr" defTabSz="594623" rtl="0" eaLnBrk="1" fontAlgn="auto" latinLnBrk="0" hangingPunct="1">
              <a:lnSpc>
                <a:spcPct val="100000"/>
              </a:lnSpc>
              <a:spcBef>
                <a:spcPct val="20000"/>
              </a:spcBef>
              <a:spcAft>
                <a:spcPts val="0"/>
              </a:spcAft>
              <a:buClrTx/>
              <a:buSzPct val="90000"/>
              <a:buFont typeface="Wingdings" panose="05000000000000000000" pitchFamily="2" charset="2"/>
              <a:buNone/>
              <a:tabLst/>
            </a:pPr>
            <a:endParaRPr lang="en-US"/>
          </a:p>
        </p:txBody>
      </p:sp>
      <p:sp>
        <p:nvSpPr>
          <p:cNvPr id="2" name="TextBox 1">
            <a:extLst>
              <a:ext uri="{FF2B5EF4-FFF2-40B4-BE49-F238E27FC236}">
                <a16:creationId xmlns:a16="http://schemas.microsoft.com/office/drawing/2014/main" id="{6B687266-7716-BD9A-9EAE-62579628FA26}"/>
              </a:ext>
            </a:extLst>
          </p:cNvPr>
          <p:cNvSpPr txBox="1"/>
          <p:nvPr userDrawn="1"/>
        </p:nvSpPr>
        <p:spPr>
          <a:xfrm>
            <a:off x="1055874" y="9944531"/>
            <a:ext cx="65" cy="196208"/>
          </a:xfrm>
          <a:prstGeom prst="rect">
            <a:avLst/>
          </a:prstGeom>
          <a:noFill/>
        </p:spPr>
        <p:txBody>
          <a:bodyPr wrap="none" lIns="0" tIns="0" rIns="0" bIns="0" rtlCol="0">
            <a:spAutoFit/>
          </a:bodyPr>
          <a:lstStyle/>
          <a:p>
            <a:pPr algn="l"/>
            <a:endParaRPr lang="en-US" sz="1275"/>
          </a:p>
        </p:txBody>
      </p:sp>
      <p:sp>
        <p:nvSpPr>
          <p:cNvPr id="4" name="TextBox 3">
            <a:extLst>
              <a:ext uri="{FF2B5EF4-FFF2-40B4-BE49-F238E27FC236}">
                <a16:creationId xmlns:a16="http://schemas.microsoft.com/office/drawing/2014/main" id="{8D7C1EA4-1532-85D9-DC01-79A4FF67064F}"/>
              </a:ext>
            </a:extLst>
          </p:cNvPr>
          <p:cNvSpPr txBox="1"/>
          <p:nvPr userDrawn="1"/>
        </p:nvSpPr>
        <p:spPr>
          <a:xfrm>
            <a:off x="929389" y="9919226"/>
            <a:ext cx="65" cy="196208"/>
          </a:xfrm>
          <a:prstGeom prst="rect">
            <a:avLst/>
          </a:prstGeom>
          <a:noFill/>
        </p:spPr>
        <p:txBody>
          <a:bodyPr wrap="none" lIns="0" tIns="0" rIns="0" bIns="0" rtlCol="0">
            <a:spAutoFit/>
          </a:bodyPr>
          <a:lstStyle/>
          <a:p>
            <a:pPr algn="l"/>
            <a:endParaRPr lang="en-US" sz="1275"/>
          </a:p>
        </p:txBody>
      </p:sp>
    </p:spTree>
    <p:extLst>
      <p:ext uri="{BB962C8B-B14F-4D97-AF65-F5344CB8AC3E}">
        <p14:creationId xmlns:p14="http://schemas.microsoft.com/office/powerpoint/2010/main" val="393649787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2_Teams photo">
    <p:spTree>
      <p:nvGrpSpPr>
        <p:cNvPr id="1" name=""/>
        <p:cNvGrpSpPr/>
        <p:nvPr/>
      </p:nvGrpSpPr>
      <p:grpSpPr>
        <a:xfrm>
          <a:off x="0" y="0"/>
          <a:ext cx="0" cy="0"/>
          <a:chOff x="0" y="0"/>
          <a:chExt cx="0" cy="0"/>
        </a:xfrm>
      </p:grpSpPr>
      <p:sp>
        <p:nvSpPr>
          <p:cNvPr id="3" name="Text Placeholder 3">
            <a:extLst>
              <a:ext uri="{FF2B5EF4-FFF2-40B4-BE49-F238E27FC236}">
                <a16:creationId xmlns:a16="http://schemas.microsoft.com/office/drawing/2014/main" id="{581593C0-90FF-2243-9A36-C4FDCBA6DEEB}"/>
              </a:ext>
            </a:extLst>
          </p:cNvPr>
          <p:cNvSpPr>
            <a:spLocks noGrp="1"/>
          </p:cNvSpPr>
          <p:nvPr>
            <p:ph type="body" sz="half" idx="2"/>
          </p:nvPr>
        </p:nvSpPr>
        <p:spPr>
          <a:xfrm>
            <a:off x="367246" y="2329502"/>
            <a:ext cx="2747038" cy="6628493"/>
          </a:xfrm>
          <a:prstGeom prst="rect">
            <a:avLst/>
          </a:prstGeom>
        </p:spPr>
        <p:txBody>
          <a:bodyPr/>
          <a:lstStyle>
            <a:lvl1pPr marL="0" indent="0">
              <a:buNone/>
              <a:defRPr sz="1020"/>
            </a:lvl1pPr>
            <a:lvl2pPr marL="291465" indent="0">
              <a:buNone/>
              <a:defRPr sz="893"/>
            </a:lvl2pPr>
            <a:lvl3pPr marL="582930" indent="0">
              <a:buNone/>
              <a:defRPr sz="765"/>
            </a:lvl3pPr>
            <a:lvl4pPr marL="874395" indent="0">
              <a:buNone/>
              <a:defRPr sz="638"/>
            </a:lvl4pPr>
            <a:lvl5pPr marL="1165860" indent="0">
              <a:buNone/>
              <a:defRPr sz="638"/>
            </a:lvl5pPr>
            <a:lvl6pPr marL="1457325" indent="0">
              <a:buNone/>
              <a:defRPr sz="638"/>
            </a:lvl6pPr>
            <a:lvl7pPr marL="1748790" indent="0">
              <a:buNone/>
              <a:defRPr sz="638"/>
            </a:lvl7pPr>
            <a:lvl8pPr marL="2040255" indent="0">
              <a:buNone/>
              <a:defRPr sz="638"/>
            </a:lvl8pPr>
            <a:lvl9pPr marL="2331720" indent="0">
              <a:buNone/>
              <a:defRPr sz="638"/>
            </a:lvl9pPr>
          </a:lstStyle>
          <a:p>
            <a:pPr lvl="0"/>
            <a:r>
              <a:rPr lang="en-US"/>
              <a:t>Click to edit Master text styles</a:t>
            </a:r>
          </a:p>
        </p:txBody>
      </p:sp>
      <p:sp>
        <p:nvSpPr>
          <p:cNvPr id="5" name="Content Placeholder 4">
            <a:extLst>
              <a:ext uri="{FF2B5EF4-FFF2-40B4-BE49-F238E27FC236}">
                <a16:creationId xmlns:a16="http://schemas.microsoft.com/office/drawing/2014/main" id="{32C4CD77-6F12-0D4B-9249-0CA3D240592B}"/>
              </a:ext>
            </a:extLst>
          </p:cNvPr>
          <p:cNvSpPr>
            <a:spLocks noGrp="1"/>
          </p:cNvSpPr>
          <p:nvPr>
            <p:ph sz="quarter" idx="12" hasCustomPrompt="1"/>
          </p:nvPr>
        </p:nvSpPr>
        <p:spPr>
          <a:xfrm>
            <a:off x="3239338" y="2329186"/>
            <a:ext cx="4177942" cy="5400029"/>
          </a:xfrm>
          <a:prstGeom prst="roundRect">
            <a:avLst>
              <a:gd name="adj" fmla="val 0"/>
            </a:avLst>
          </a:prstGeom>
          <a:blipFill>
            <a:blip r:embed="rId2"/>
            <a:stretch>
              <a:fillRect/>
            </a:stretch>
          </a:blipFill>
          <a:ln w="146050">
            <a:solidFill>
              <a:schemeClr val="bg1"/>
            </a:solidFill>
          </a:ln>
          <a:effectLst>
            <a:outerShdw blurRad="254000" dist="12700" dir="5400000" sx="101000" sy="101000" algn="ctr" rotWithShape="0">
              <a:schemeClr val="tx1">
                <a:lumMod val="50000"/>
                <a:lumOff val="50000"/>
                <a:alpha val="20000"/>
              </a:schemeClr>
            </a:outerShdw>
          </a:effectLst>
        </p:spPr>
        <p:txBody>
          <a:bodyPr tIns="2651760">
            <a:noAutofit/>
          </a:bodyPr>
          <a:lstStyle>
            <a:lvl1pPr marL="0" indent="0">
              <a:defRPr lang="en-US" sz="893" b="1" kern="1200" spc="0" baseline="0" dirty="0">
                <a:solidFill>
                  <a:srgbClr val="000000"/>
                </a:solidFill>
                <a:latin typeface="+mn-lt"/>
                <a:ea typeface="+mn-ea"/>
                <a:cs typeface="Segoe UI" panose="020B0502040204020203" pitchFamily="34" charset="0"/>
              </a:defRPr>
            </a:lvl1pPr>
          </a:lstStyle>
          <a:p>
            <a:pPr marL="145733" marR="0" lvl="0" indent="-145733" algn="ctr" defTabSz="594623" rtl="0" eaLnBrk="1" fontAlgn="auto" latinLnBrk="0" hangingPunct="1">
              <a:lnSpc>
                <a:spcPct val="100000"/>
              </a:lnSpc>
              <a:spcBef>
                <a:spcPct val="20000"/>
              </a:spcBef>
              <a:spcAft>
                <a:spcPts val="0"/>
              </a:spcAft>
              <a:buClrTx/>
              <a:buSzPct val="90000"/>
              <a:buFont typeface="Wingdings" panose="05000000000000000000" pitchFamily="2" charset="2"/>
              <a:buNone/>
              <a:tabLst/>
            </a:pPr>
            <a:r>
              <a:rPr lang="en-US"/>
              <a:t>Drag &amp; drop your photo here </a:t>
            </a:r>
            <a:br>
              <a:rPr lang="en-US"/>
            </a:br>
            <a:r>
              <a:rPr lang="en-US"/>
              <a:t>or click or tap icon below </a:t>
            </a:r>
            <a:br>
              <a:rPr lang="en-US"/>
            </a:br>
            <a:r>
              <a:rPr lang="en-US"/>
              <a:t>to insert</a:t>
            </a:r>
          </a:p>
          <a:p>
            <a:pPr marL="145733" marR="0" lvl="0" indent="-145733" algn="ctr" defTabSz="594623" rtl="0" eaLnBrk="1" fontAlgn="auto" latinLnBrk="0" hangingPunct="1">
              <a:lnSpc>
                <a:spcPct val="100000"/>
              </a:lnSpc>
              <a:spcBef>
                <a:spcPct val="20000"/>
              </a:spcBef>
              <a:spcAft>
                <a:spcPts val="0"/>
              </a:spcAft>
              <a:buClrTx/>
              <a:buSzPct val="90000"/>
              <a:buFont typeface="Wingdings" panose="05000000000000000000" pitchFamily="2" charset="2"/>
              <a:buNone/>
              <a:tabLst/>
            </a:pPr>
            <a:endParaRPr lang="en-US"/>
          </a:p>
        </p:txBody>
      </p:sp>
      <p:sp>
        <p:nvSpPr>
          <p:cNvPr id="6" name="Title 1">
            <a:extLst>
              <a:ext uri="{FF2B5EF4-FFF2-40B4-BE49-F238E27FC236}">
                <a16:creationId xmlns:a16="http://schemas.microsoft.com/office/drawing/2014/main" id="{523F18EF-B1F8-514E-AE14-3EC5437E2B21}"/>
              </a:ext>
            </a:extLst>
          </p:cNvPr>
          <p:cNvSpPr>
            <a:spLocks noGrp="1"/>
          </p:cNvSpPr>
          <p:nvPr>
            <p:ph type="title"/>
          </p:nvPr>
        </p:nvSpPr>
        <p:spPr>
          <a:xfrm>
            <a:off x="367246" y="778017"/>
            <a:ext cx="2151311" cy="1393492"/>
          </a:xfrm>
          <a:prstGeom prst="rect">
            <a:avLst/>
          </a:prstGeom>
        </p:spPr>
        <p:txBody>
          <a:bodyPr/>
          <a:lstStyle>
            <a:lvl1pPr>
              <a:defRPr sz="1658"/>
            </a:lvl1pPr>
          </a:lstStyle>
          <a:p>
            <a:r>
              <a:rPr lang="en-US"/>
              <a:t>Click to edit Master title style</a:t>
            </a:r>
          </a:p>
        </p:txBody>
      </p:sp>
      <p:sp>
        <p:nvSpPr>
          <p:cNvPr id="2" name="Rectangle 1">
            <a:extLst>
              <a:ext uri="{FF2B5EF4-FFF2-40B4-BE49-F238E27FC236}">
                <a16:creationId xmlns:a16="http://schemas.microsoft.com/office/drawing/2014/main" id="{6A131FB8-45CD-6306-F4B8-0CC742A07CD7}"/>
              </a:ext>
            </a:extLst>
          </p:cNvPr>
          <p:cNvSpPr/>
          <p:nvPr userDrawn="1"/>
        </p:nvSpPr>
        <p:spPr bwMode="auto">
          <a:xfrm>
            <a:off x="0" y="9727159"/>
            <a:ext cx="1425720" cy="331241"/>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US" sz="1275">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199620986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r>
              <a:rPr lang="en-US"/>
              <a:t>Teams premium end user guide</a:t>
            </a:r>
          </a:p>
        </p:txBody>
      </p:sp>
      <p:sp>
        <p:nvSpPr>
          <p:cNvPr id="5" name="Slide Number Placeholder 4"/>
          <p:cNvSpPr>
            <a:spLocks noGrp="1"/>
          </p:cNvSpPr>
          <p:nvPr>
            <p:ph type="sldNum" sz="quarter" idx="12"/>
          </p:nvPr>
        </p:nvSpPr>
        <p:spPr/>
        <p:txBody>
          <a:bodyPr/>
          <a:lstStyle/>
          <a:p>
            <a:fld id="{504634E3-2560-4B49-839C-AA5933E854C4}" type="slidenum">
              <a:rPr lang="en-US" smtClean="0"/>
              <a:t>‹#›</a:t>
            </a:fld>
            <a:endParaRPr lang="en-US"/>
          </a:p>
        </p:txBody>
      </p:sp>
    </p:spTree>
    <p:extLst>
      <p:ext uri="{BB962C8B-B14F-4D97-AF65-F5344CB8AC3E}">
        <p14:creationId xmlns:p14="http://schemas.microsoft.com/office/powerpoint/2010/main" val="345713557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ode Bottom">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373823" y="1804999"/>
            <a:ext cx="7024307" cy="304250"/>
          </a:xfrm>
        </p:spPr>
        <p:txBody>
          <a:bodyPr wrap="square">
            <a:spAutoFit/>
          </a:bodyPr>
          <a:lstStyle>
            <a:lvl1pPr marL="0" indent="0">
              <a:spcBef>
                <a:spcPts val="383"/>
              </a:spcBef>
              <a:spcAft>
                <a:spcPts val="0"/>
              </a:spcAft>
              <a:buNone/>
              <a:defRPr sz="1530">
                <a:solidFill>
                  <a:schemeClr val="tx1"/>
                </a:solidFill>
                <a:latin typeface="+mn-lt"/>
                <a:cs typeface="Segoe UI" panose="020B0502040204020203" pitchFamily="34" charset="0"/>
              </a:defRPr>
            </a:lvl1pPr>
            <a:lvl2pPr marL="145689" indent="0">
              <a:buNone/>
              <a:defRPr sz="1530">
                <a:solidFill>
                  <a:srgbClr val="2F2F2F"/>
                </a:solidFill>
                <a:latin typeface="Segoe UI" panose="020B0502040204020203" pitchFamily="34" charset="0"/>
                <a:cs typeface="Segoe UI" panose="020B0502040204020203" pitchFamily="34" charset="0"/>
              </a:defRPr>
            </a:lvl2pPr>
            <a:lvl3pPr marL="291378" indent="0">
              <a:buNone/>
              <a:defRPr/>
            </a:lvl3pPr>
            <a:lvl4pPr marL="437066" indent="0">
              <a:buNone/>
              <a:defRPr/>
            </a:lvl4pPr>
            <a:lvl5pPr marL="582755"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userDrawn="1"/>
        </p:nvSpPr>
        <p:spPr bwMode="auto">
          <a:xfrm>
            <a:off x="0" y="4146469"/>
            <a:ext cx="7772400" cy="5911931"/>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l" defTabSz="594451" fontAlgn="base">
              <a:spcBef>
                <a:spcPct val="0"/>
              </a:spcBef>
              <a:spcAft>
                <a:spcPct val="0"/>
              </a:spcAft>
            </a:pPr>
            <a:endParaRPr lang="en-US" sz="1275">
              <a:solidFill>
                <a:srgbClr val="FFFFFF"/>
              </a:solidFill>
              <a:ea typeface="Segoe UI" pitchFamily="34" charset="0"/>
              <a:cs typeface="Segoe UI" pitchFamily="34"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4146469"/>
            <a:ext cx="2415078" cy="654350"/>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274">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373823" y="5120455"/>
            <a:ext cx="7024307" cy="541687"/>
          </a:xfrm>
        </p:spPr>
        <p:txBody>
          <a:bodyPr/>
          <a:lstStyle>
            <a:lvl1pPr marL="0" indent="0">
              <a:buNone/>
              <a:tabLst/>
              <a:defRPr sz="1530">
                <a:solidFill>
                  <a:srgbClr val="000000"/>
                </a:solidFill>
                <a:latin typeface="Consolas" panose="020B0609020204030204" pitchFamily="49" charset="0"/>
                <a:cs typeface="Consolas" panose="020B0609020204030204" pitchFamily="49" charset="0"/>
              </a:defRPr>
            </a:lvl1pPr>
            <a:lvl2pPr marL="220861" indent="0">
              <a:buNone/>
              <a:defRPr sz="152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372575" indent="0">
              <a:buNone/>
              <a:defRPr sz="1274">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519128" indent="0">
              <a:buNone/>
              <a:defRPr sz="1147">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669810" indent="0">
              <a:buNone/>
              <a:defRPr sz="1147">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63816554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7" Type="http://schemas.openxmlformats.org/officeDocument/2006/relationships/slideLayout" Target="../slideLayouts/slideLayout7.xml"/><Relationship Id="rId71" Type="http://schemas.openxmlformats.org/officeDocument/2006/relationships/image" Target="../media/image1.emf"/><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blackWhite">
      <p:bgPr>
        <a:solidFill>
          <a:schemeClr val="accent4"/>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1" y="402431"/>
            <a:ext cx="6858000" cy="369332"/>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457201" y="1124330"/>
            <a:ext cx="6858000" cy="1028358"/>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7772400" cy="100584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373075" cy="858317"/>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ctr" defTabSz="594451" fontAlgn="base">
              <a:lnSpc>
                <a:spcPct val="90000"/>
              </a:lnSpc>
              <a:spcBef>
                <a:spcPct val="0"/>
              </a:spcBef>
              <a:spcAft>
                <a:spcPct val="0"/>
              </a:spcAft>
            </a:pPr>
            <a:endParaRPr lang="en-US" sz="1530" b="0" i="0">
              <a:gradFill>
                <a:gsLst>
                  <a:gs pos="0">
                    <a:srgbClr val="FFFFFF"/>
                  </a:gs>
                  <a:gs pos="100000">
                    <a:srgbClr val="FFFFFF"/>
                  </a:gs>
                </a:gsLst>
                <a:lin ang="5400000" scaled="0"/>
              </a:gradFill>
              <a:latin typeface="Segoe UI" panose="020B0502040204020203" pitchFamily="34" charset="0"/>
              <a:ea typeface="Segoe UI" pitchFamily="34" charset="0"/>
              <a:cs typeface="Segoe UI" panose="020B0502040204020203"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186538" cy="42915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ctr" defTabSz="594451" fontAlgn="base">
              <a:lnSpc>
                <a:spcPct val="90000"/>
              </a:lnSpc>
              <a:spcBef>
                <a:spcPct val="0"/>
              </a:spcBef>
              <a:spcAft>
                <a:spcPct val="0"/>
              </a:spcAft>
            </a:pPr>
            <a:endParaRPr lang="en-US" sz="1530" b="0" i="0">
              <a:gradFill>
                <a:gsLst>
                  <a:gs pos="0">
                    <a:srgbClr val="FFFFFF"/>
                  </a:gs>
                  <a:gs pos="100000">
                    <a:srgbClr val="FFFFFF"/>
                  </a:gs>
                </a:gsLst>
                <a:lin ang="5400000" scaled="0"/>
              </a:gradFill>
              <a:latin typeface="Segoe UI" panose="020B0502040204020203" pitchFamily="34" charset="0"/>
              <a:ea typeface="Segoe UI" pitchFamily="34" charset="0"/>
              <a:cs typeface="Segoe UI" panose="020B0502040204020203" pitchFamily="34" charset="0"/>
            </a:endParaRPr>
          </a:p>
        </p:txBody>
      </p:sp>
      <p:grpSp>
        <p:nvGrpSpPr>
          <p:cNvPr id="34" name="GRID" hidden="1">
            <a:extLst>
              <a:ext uri="{FF2B5EF4-FFF2-40B4-BE49-F238E27FC236}">
                <a16:creationId xmlns:a16="http://schemas.microsoft.com/office/drawing/2014/main" id="{94DCE19B-CBAD-2001-4D21-5F034B251F52}"/>
              </a:ext>
            </a:extLst>
          </p:cNvPr>
          <p:cNvGrpSpPr/>
          <p:nvPr/>
        </p:nvGrpSpPr>
        <p:grpSpPr>
          <a:xfrm>
            <a:off x="0" y="0"/>
            <a:ext cx="7772400" cy="10058400"/>
            <a:chOff x="0" y="0"/>
            <a:chExt cx="12192000" cy="6858000"/>
          </a:xfrm>
        </p:grpSpPr>
        <p:cxnSp>
          <p:nvCxnSpPr>
            <p:cNvPr id="36" name="Straight Connector 35">
              <a:extLst>
                <a:ext uri="{FF2B5EF4-FFF2-40B4-BE49-F238E27FC236}">
                  <a16:creationId xmlns:a16="http://schemas.microsoft.com/office/drawing/2014/main" id="{07FA9FE3-815A-7C97-FAF9-8FB0FE8E0AC3}"/>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07E5FE9-1812-25E3-E350-05AD5EDC3D35}"/>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F245D1E-2361-BE38-8AF5-1D18D651A5D0}"/>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E559F5A5-9399-D10F-556E-4473794A92E7}"/>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AA99DFA2-0AFF-373C-428D-F723059E11E9}"/>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D3E412B9-2511-E72C-D293-34199479ED3D}"/>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EBDE51C-2966-4798-5118-4C19B0F9F6EF}"/>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66ED87EA-B68E-3230-E6F7-53095E8E3510}"/>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6542967-4C08-ABD0-0DD0-4962DC18712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C1DEB833-D3BF-46B1-E1CC-2DDD9897087A}"/>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E320EDB5-9E9B-49E4-8BC2-14FBCE5E3AE8}"/>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1DF049E7-56E6-B3FD-E90E-2167A4B126AE}"/>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59DC5614-3D87-0ACD-8EF3-81824F6AABDE}"/>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8EABAAC1-242E-92C2-0DC5-E88C7FA1AA9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23208646-4403-D86E-7FD3-D527DF60F8FD}"/>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5BDA24BF-ECBD-18BF-EFAE-A4A53F78C39F}"/>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6B900C0-AD2B-BC39-642F-96AE030301B7}"/>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123F9CD9-2719-2B46-B900-B10FAEF490F4}"/>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6E09A950-F305-395F-ADAA-4A339A312560}"/>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1A6D7F77-5169-6646-4B6D-FE2B5D7746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A1EA5BDF-98FD-8D0B-3740-6CDB5C4A86BA}"/>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6262FA7-CF95-91C3-80B9-AFB1263AD3E6}"/>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2416C9FF-1C56-4E40-9150-47B548AC6FB9}"/>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150F3BD2-E6F3-E088-DA2B-C204E04C499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68F06D34-E1C0-DC99-7042-13BF1DB0774E}"/>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EE881350-11E0-59C3-175D-672609F91CCE}"/>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0388092-3B2F-39A7-A003-1B58436C9746}"/>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07E4412F-F143-E4DE-ED62-2E272DDB5F31}"/>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0545CA5F-4996-E101-DB57-39318A3DD72D}"/>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3CF18B77-001E-28AA-F21F-CA12A128C45B}"/>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BB1883D8-26A1-8EE5-D8E5-D434A3FDA5DE}"/>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8F42E15E-0786-0272-1EA4-C2E19F1A3A13}"/>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8A2A098F-0D3D-C088-0748-13138DD11C4A}"/>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FB9C434-D15C-6DED-752A-D03222665C6A}"/>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79" name=".64 square" hidden="1">
            <a:extLst>
              <a:ext uri="{FF2B5EF4-FFF2-40B4-BE49-F238E27FC236}">
                <a16:creationId xmlns:a16="http://schemas.microsoft.com/office/drawing/2014/main" id="{111031F8-0564-A7D8-4484-56221F5AB06F}"/>
              </a:ext>
            </a:extLst>
          </p:cNvPr>
          <p:cNvSpPr/>
          <p:nvPr/>
        </p:nvSpPr>
        <p:spPr bwMode="auto">
          <a:xfrm>
            <a:off x="0" y="0"/>
            <a:ext cx="373075" cy="858317"/>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ctr" defTabSz="594451" fontAlgn="base">
              <a:lnSpc>
                <a:spcPct val="90000"/>
              </a:lnSpc>
              <a:spcBef>
                <a:spcPct val="0"/>
              </a:spcBef>
              <a:spcAft>
                <a:spcPct val="0"/>
              </a:spcAft>
            </a:pPr>
            <a:endParaRPr lang="en-US" sz="1530">
              <a:gradFill>
                <a:gsLst>
                  <a:gs pos="0">
                    <a:srgbClr val="FFFFFF"/>
                  </a:gs>
                  <a:gs pos="100000">
                    <a:srgbClr val="FFFFFF"/>
                  </a:gs>
                </a:gsLst>
                <a:lin ang="5400000" scaled="0"/>
              </a:gradFill>
              <a:ea typeface="Segoe UI" pitchFamily="34" charset="0"/>
              <a:cs typeface="Segoe UI" pitchFamily="34" charset="0"/>
            </a:endParaRPr>
          </a:p>
        </p:txBody>
      </p:sp>
      <p:sp>
        <p:nvSpPr>
          <p:cNvPr id="80" name=".32 square" hidden="1">
            <a:extLst>
              <a:ext uri="{FF2B5EF4-FFF2-40B4-BE49-F238E27FC236}">
                <a16:creationId xmlns:a16="http://schemas.microsoft.com/office/drawing/2014/main" id="{EC7D6A71-CF74-E399-6805-753846A24F82}"/>
              </a:ext>
            </a:extLst>
          </p:cNvPr>
          <p:cNvSpPr/>
          <p:nvPr/>
        </p:nvSpPr>
        <p:spPr bwMode="auto">
          <a:xfrm>
            <a:off x="0" y="0"/>
            <a:ext cx="186538" cy="42915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algn="ctr" defTabSz="594451" fontAlgn="base">
              <a:lnSpc>
                <a:spcPct val="90000"/>
              </a:lnSpc>
              <a:spcBef>
                <a:spcPct val="0"/>
              </a:spcBef>
              <a:spcAft>
                <a:spcPct val="0"/>
              </a:spcAft>
            </a:pPr>
            <a:endParaRPr lang="en-US" sz="1530">
              <a:gradFill>
                <a:gsLst>
                  <a:gs pos="0">
                    <a:srgbClr val="FFFFFF"/>
                  </a:gs>
                  <a:gs pos="100000">
                    <a:srgbClr val="FFFFFF"/>
                  </a:gs>
                </a:gsLst>
                <a:lin ang="5400000" scaled="0"/>
              </a:gradFill>
              <a:ea typeface="Segoe UI" pitchFamily="34" charset="0"/>
              <a:cs typeface="Segoe UI" pitchFamily="34" charset="0"/>
            </a:endParaRPr>
          </a:p>
        </p:txBody>
      </p:sp>
      <p:pic>
        <p:nvPicPr>
          <p:cNvPr id="81" name="MS Brand colors" descr="These are Microsoft Brand colors. The color bar is placed to the side of the Theme master so that it will be visible on all slides. Users can use the 'eye dropper' color tools under Color Fill Shape, Color Fill line etc. to easily select Brand colors. ">
            <a:extLst>
              <a:ext uri="{FF2B5EF4-FFF2-40B4-BE49-F238E27FC236}">
                <a16:creationId xmlns:a16="http://schemas.microsoft.com/office/drawing/2014/main" id="{75BB1814-2964-5597-762E-15542FDEB52C}"/>
              </a:ext>
              <a:ext uri="{C183D7F6-B498-43B3-948B-1728B52AA6E4}">
                <adec:decorative xmlns:adec="http://schemas.microsoft.com/office/drawing/2017/decorative" val="0"/>
              </a:ext>
            </a:extLst>
          </p:cNvPr>
          <p:cNvPicPr>
            <a:picLocks noChangeAspect="1"/>
          </p:cNvPicPr>
          <p:nvPr/>
        </p:nvPicPr>
        <p:blipFill rotWithShape="1">
          <a:blip r:embed="rId71"/>
          <a:srcRect l="762"/>
          <a:stretch/>
        </p:blipFill>
        <p:spPr>
          <a:xfrm rot="5400000">
            <a:off x="3219260" y="4656119"/>
            <a:ext cx="10058400" cy="746165"/>
          </a:xfrm>
          <a:prstGeom prst="rect">
            <a:avLst/>
          </a:prstGeom>
        </p:spPr>
      </p:pic>
      <p:sp>
        <p:nvSpPr>
          <p:cNvPr id="82" name="Footer Placeholder 81">
            <a:extLst>
              <a:ext uri="{FF2B5EF4-FFF2-40B4-BE49-F238E27FC236}">
                <a16:creationId xmlns:a16="http://schemas.microsoft.com/office/drawing/2014/main" id="{EB6A6B73-01B6-3509-EB01-0BE36E4CB1D2}"/>
              </a:ext>
            </a:extLst>
          </p:cNvPr>
          <p:cNvSpPr>
            <a:spLocks noGrp="1"/>
          </p:cNvSpPr>
          <p:nvPr>
            <p:ph type="ftr" sz="quarter" idx="3"/>
          </p:nvPr>
        </p:nvSpPr>
        <p:spPr>
          <a:xfrm>
            <a:off x="731237" y="9697738"/>
            <a:ext cx="2700940" cy="123111"/>
          </a:xfrm>
          <a:prstGeom prst="rect">
            <a:avLst/>
          </a:prstGeom>
          <a:noFill/>
          <a:effectLst/>
        </p:spPr>
        <p:txBody>
          <a:bodyPr wrap="square" lIns="0" tIns="0" rIns="0" bIns="0" rtlCol="0" anchor="ctr">
            <a:spAutoFit/>
          </a:bodyPr>
          <a:lstStyle>
            <a:lvl1pPr>
              <a:defRPr lang="en-US" sz="800"/>
            </a:lvl1pPr>
          </a:lstStyle>
          <a:p>
            <a:r>
              <a:rPr lang="en-US"/>
              <a:t>Teams premium end user guide</a:t>
            </a:r>
            <a:endParaRPr lang="en-IN"/>
          </a:p>
        </p:txBody>
      </p:sp>
      <p:sp>
        <p:nvSpPr>
          <p:cNvPr id="83" name="Slide Number Placeholder 82">
            <a:extLst>
              <a:ext uri="{FF2B5EF4-FFF2-40B4-BE49-F238E27FC236}">
                <a16:creationId xmlns:a16="http://schemas.microsoft.com/office/drawing/2014/main" id="{25323B1C-C16D-D921-EAEC-6F3652C55711}"/>
              </a:ext>
            </a:extLst>
          </p:cNvPr>
          <p:cNvSpPr>
            <a:spLocks noGrp="1"/>
          </p:cNvSpPr>
          <p:nvPr>
            <p:ph type="sldNum" sz="quarter" idx="4"/>
          </p:nvPr>
        </p:nvSpPr>
        <p:spPr>
          <a:xfrm>
            <a:off x="457201" y="9697738"/>
            <a:ext cx="112210" cy="123111"/>
          </a:xfrm>
          <a:prstGeom prst="rect">
            <a:avLst/>
          </a:prstGeom>
          <a:noFill/>
        </p:spPr>
        <p:txBody>
          <a:bodyPr wrap="square" lIns="0" tIns="0" rIns="0" bIns="0" rtlCol="0" anchor="ctr">
            <a:spAutoFit/>
          </a:bodyPr>
          <a:lstStyle>
            <a:lvl1pPr>
              <a:defRPr lang="en-US" sz="800" smtClean="0"/>
            </a:lvl1pPr>
          </a:lstStyle>
          <a:p>
            <a:fld id="{9C128CE8-407B-4B4D-841C-B9861260EB9F}" type="slidenum">
              <a:rPr lang="en-IN" smtClean="0"/>
              <a:pPr/>
              <a:t>‹#›</a:t>
            </a:fld>
            <a:endParaRPr lang="en-IN"/>
          </a:p>
        </p:txBody>
      </p:sp>
      <p:cxnSp>
        <p:nvCxnSpPr>
          <p:cNvPr id="91" name="Straight Connector 90">
            <a:extLst>
              <a:ext uri="{FF2B5EF4-FFF2-40B4-BE49-F238E27FC236}">
                <a16:creationId xmlns:a16="http://schemas.microsoft.com/office/drawing/2014/main" id="{E1200B14-0351-EF82-2753-84A9CDCD7EFC}"/>
              </a:ext>
            </a:extLst>
          </p:cNvPr>
          <p:cNvCxnSpPr>
            <a:cxnSpLocks/>
          </p:cNvCxnSpPr>
          <p:nvPr userDrawn="1"/>
        </p:nvCxnSpPr>
        <p:spPr>
          <a:xfrm>
            <a:off x="650324" y="9676416"/>
            <a:ext cx="0" cy="165756"/>
          </a:xfrm>
          <a:prstGeom prst="line">
            <a:avLst/>
          </a:prstGeom>
          <a:ln w="6350">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583171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 id="2147483696" r:id="rId18"/>
    <p:sldLayoutId id="2147483745" r:id="rId19"/>
    <p:sldLayoutId id="2147483697" r:id="rId20"/>
    <p:sldLayoutId id="2147483698" r:id="rId21"/>
    <p:sldLayoutId id="2147483699" r:id="rId22"/>
    <p:sldLayoutId id="2147483700" r:id="rId23"/>
    <p:sldLayoutId id="2147483701" r:id="rId24"/>
    <p:sldLayoutId id="2147483702" r:id="rId25"/>
    <p:sldLayoutId id="2147483703" r:id="rId26"/>
    <p:sldLayoutId id="2147483704" r:id="rId27"/>
    <p:sldLayoutId id="2147483705" r:id="rId28"/>
    <p:sldLayoutId id="2147483706" r:id="rId29"/>
    <p:sldLayoutId id="2147483707" r:id="rId30"/>
    <p:sldLayoutId id="2147483708" r:id="rId31"/>
    <p:sldLayoutId id="2147483709" r:id="rId32"/>
    <p:sldLayoutId id="2147483710" r:id="rId33"/>
    <p:sldLayoutId id="2147483711" r:id="rId34"/>
    <p:sldLayoutId id="2147483712" r:id="rId35"/>
    <p:sldLayoutId id="2147483713" r:id="rId36"/>
    <p:sldLayoutId id="2147483714" r:id="rId37"/>
    <p:sldLayoutId id="2147483715" r:id="rId38"/>
    <p:sldLayoutId id="2147483716" r:id="rId39"/>
    <p:sldLayoutId id="2147483717" r:id="rId40"/>
    <p:sldLayoutId id="2147483718" r:id="rId41"/>
    <p:sldLayoutId id="2147483719" r:id="rId42"/>
    <p:sldLayoutId id="2147483720" r:id="rId43"/>
    <p:sldLayoutId id="2147483721" r:id="rId44"/>
    <p:sldLayoutId id="2147483722" r:id="rId45"/>
    <p:sldLayoutId id="2147483723" r:id="rId46"/>
    <p:sldLayoutId id="2147483724" r:id="rId47"/>
    <p:sldLayoutId id="2147483725" r:id="rId48"/>
    <p:sldLayoutId id="2147483726" r:id="rId49"/>
    <p:sldLayoutId id="2147483727" r:id="rId50"/>
    <p:sldLayoutId id="2147483728" r:id="rId51"/>
    <p:sldLayoutId id="2147483729" r:id="rId52"/>
    <p:sldLayoutId id="2147483730" r:id="rId53"/>
    <p:sldLayoutId id="2147483731" r:id="rId54"/>
    <p:sldLayoutId id="2147483732" r:id="rId55"/>
    <p:sldLayoutId id="2147483733" r:id="rId56"/>
    <p:sldLayoutId id="2147483734" r:id="rId57"/>
    <p:sldLayoutId id="2147483735" r:id="rId58"/>
    <p:sldLayoutId id="2147483744" r:id="rId59"/>
    <p:sldLayoutId id="2147483746" r:id="rId60"/>
    <p:sldLayoutId id="2147483736" r:id="rId61"/>
    <p:sldLayoutId id="2147483737" r:id="rId62"/>
    <p:sldLayoutId id="2147483738" r:id="rId63"/>
    <p:sldLayoutId id="2147483739" r:id="rId64"/>
    <p:sldLayoutId id="2147483740" r:id="rId65"/>
    <p:sldLayoutId id="2147483741" r:id="rId66"/>
    <p:sldLayoutId id="2147483742" r:id="rId67"/>
    <p:sldLayoutId id="2147483743" r:id="rId68"/>
    <p:sldLayoutId id="2147483677" r:id="rId69"/>
  </p:sldLayoutIdLst>
  <p:transition>
    <p:fade/>
  </p:transition>
  <p:hf hdr="0" dt="0"/>
  <p:txStyles>
    <p:titleStyle>
      <a:lvl1pPr algn="l" defTabSz="594623" rtl="0" eaLnBrk="1" latinLnBrk="0" hangingPunct="1">
        <a:lnSpc>
          <a:spcPct val="100000"/>
        </a:lnSpc>
        <a:spcBef>
          <a:spcPct val="0"/>
        </a:spcBef>
        <a:buNone/>
        <a:defRPr lang="en-US" sz="2400" b="1" i="0" kern="1200" cap="none" spc="-32" baseline="0" dirty="0" smtClean="0">
          <a:ln w="3175">
            <a:noFill/>
          </a:ln>
          <a:solidFill>
            <a:schemeClr val="tx1"/>
          </a:solidFill>
          <a:effectLst/>
          <a:latin typeface="+mj-lt"/>
          <a:ea typeface="+mn-ea"/>
          <a:cs typeface="Segoe UI Semibold" panose="020B0502040204020203" pitchFamily="34" charset="0"/>
        </a:defRPr>
      </a:lvl1pPr>
    </p:titleStyle>
    <p:bodyStyle>
      <a:lvl1pPr marL="145733" marR="0" indent="-145733"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785" b="0" i="0" kern="1200" spc="0" baseline="0">
          <a:solidFill>
            <a:schemeClr val="tx1"/>
          </a:solidFill>
          <a:latin typeface="+mn-lt"/>
          <a:ea typeface="+mn-ea"/>
          <a:cs typeface="Segoe UI" panose="020B0502040204020203" pitchFamily="34" charset="0"/>
        </a:defRPr>
      </a:lvl1pPr>
      <a:lvl2pPr marL="291465" marR="0" indent="-145733"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275" b="0" i="0" kern="1200" spc="0" baseline="0">
          <a:solidFill>
            <a:schemeClr val="tx1"/>
          </a:solidFill>
          <a:latin typeface="+mn-lt"/>
          <a:ea typeface="+mn-ea"/>
          <a:cs typeface="Segoe UI" panose="020B0502040204020203" pitchFamily="34" charset="0"/>
        </a:defRPr>
      </a:lvl2pPr>
      <a:lvl3pPr marL="418981" marR="0" indent="-127516"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20" b="0" i="0" kern="1200" spc="0" baseline="0">
          <a:solidFill>
            <a:schemeClr val="tx1"/>
          </a:solidFill>
          <a:latin typeface="+mn-lt"/>
          <a:ea typeface="+mn-ea"/>
          <a:cs typeface="Segoe UI" panose="020B0502040204020203" pitchFamily="34" charset="0"/>
        </a:defRPr>
      </a:lvl3pPr>
      <a:lvl4pPr marL="537389" marR="0" indent="-115372"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93" b="0" i="0" kern="1200" spc="0" baseline="0">
          <a:solidFill>
            <a:schemeClr val="tx1"/>
          </a:solidFill>
          <a:latin typeface="+mn-lt"/>
          <a:ea typeface="+mn-ea"/>
          <a:cs typeface="Segoe UI" panose="020B0502040204020203" pitchFamily="34" charset="0"/>
        </a:defRPr>
      </a:lvl4pPr>
      <a:lvl5pPr marL="652760" marR="0" indent="-107275"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93" b="0" i="0" kern="1200" spc="0" baseline="0">
          <a:solidFill>
            <a:schemeClr val="tx1"/>
          </a:solidFill>
          <a:latin typeface="+mn-lt"/>
          <a:ea typeface="+mn-ea"/>
          <a:cs typeface="Segoe UI" panose="020B0502040204020203" pitchFamily="34" charset="0"/>
        </a:defRPr>
      </a:lvl5pPr>
      <a:lvl6pPr marL="1635213"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6pPr>
      <a:lvl7pPr marL="1932525"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7pPr>
      <a:lvl8pPr marL="2229837"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8pPr>
      <a:lvl9pPr marL="2527149"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9pPr>
    </p:bodyStyle>
    <p:otherStyle>
      <a:defPPr>
        <a:defRPr lang="en-US"/>
      </a:defPPr>
      <a:lvl1pPr marL="0" algn="l" defTabSz="594623" rtl="0" eaLnBrk="1" latinLnBrk="0" hangingPunct="1">
        <a:defRPr sz="1148" kern="1200">
          <a:solidFill>
            <a:schemeClr val="tx1"/>
          </a:solidFill>
          <a:latin typeface="+mn-lt"/>
          <a:ea typeface="+mn-ea"/>
          <a:cs typeface="+mn-cs"/>
        </a:defRPr>
      </a:lvl1pPr>
      <a:lvl2pPr marL="297312" algn="l" defTabSz="594623" rtl="0" eaLnBrk="1" latinLnBrk="0" hangingPunct="1">
        <a:defRPr sz="1148" kern="1200">
          <a:solidFill>
            <a:schemeClr val="tx1"/>
          </a:solidFill>
          <a:latin typeface="+mn-lt"/>
          <a:ea typeface="+mn-ea"/>
          <a:cs typeface="+mn-cs"/>
        </a:defRPr>
      </a:lvl2pPr>
      <a:lvl3pPr marL="594623" algn="l" defTabSz="594623" rtl="0" eaLnBrk="1" latinLnBrk="0" hangingPunct="1">
        <a:defRPr sz="1148" kern="1200">
          <a:solidFill>
            <a:schemeClr val="tx1"/>
          </a:solidFill>
          <a:latin typeface="+mn-lt"/>
          <a:ea typeface="+mn-ea"/>
          <a:cs typeface="+mn-cs"/>
        </a:defRPr>
      </a:lvl3pPr>
      <a:lvl4pPr marL="891935" algn="l" defTabSz="594623" rtl="0" eaLnBrk="1" latinLnBrk="0" hangingPunct="1">
        <a:defRPr sz="1148" kern="1200">
          <a:solidFill>
            <a:schemeClr val="tx1"/>
          </a:solidFill>
          <a:latin typeface="+mn-lt"/>
          <a:ea typeface="+mn-ea"/>
          <a:cs typeface="+mn-cs"/>
        </a:defRPr>
      </a:lvl4pPr>
      <a:lvl5pPr marL="1189246" algn="l" defTabSz="594623" rtl="0" eaLnBrk="1" latinLnBrk="0" hangingPunct="1">
        <a:defRPr sz="1148" kern="1200">
          <a:solidFill>
            <a:schemeClr val="tx1"/>
          </a:solidFill>
          <a:latin typeface="+mn-lt"/>
          <a:ea typeface="+mn-ea"/>
          <a:cs typeface="+mn-cs"/>
        </a:defRPr>
      </a:lvl5pPr>
      <a:lvl6pPr marL="1486558" algn="l" defTabSz="594623" rtl="0" eaLnBrk="1" latinLnBrk="0" hangingPunct="1">
        <a:defRPr sz="1148" kern="1200">
          <a:solidFill>
            <a:schemeClr val="tx1"/>
          </a:solidFill>
          <a:latin typeface="+mn-lt"/>
          <a:ea typeface="+mn-ea"/>
          <a:cs typeface="+mn-cs"/>
        </a:defRPr>
      </a:lvl6pPr>
      <a:lvl7pPr marL="1783869" algn="l" defTabSz="594623" rtl="0" eaLnBrk="1" latinLnBrk="0" hangingPunct="1">
        <a:defRPr sz="1148" kern="1200">
          <a:solidFill>
            <a:schemeClr val="tx1"/>
          </a:solidFill>
          <a:latin typeface="+mn-lt"/>
          <a:ea typeface="+mn-ea"/>
          <a:cs typeface="+mn-cs"/>
        </a:defRPr>
      </a:lvl7pPr>
      <a:lvl8pPr marL="2081181" algn="l" defTabSz="594623" rtl="0" eaLnBrk="1" latinLnBrk="0" hangingPunct="1">
        <a:defRPr sz="1148" kern="1200">
          <a:solidFill>
            <a:schemeClr val="tx1"/>
          </a:solidFill>
          <a:latin typeface="+mn-lt"/>
          <a:ea typeface="+mn-ea"/>
          <a:cs typeface="+mn-cs"/>
        </a:defRPr>
      </a:lvl8pPr>
      <a:lvl9pPr marL="2378493" algn="l" defTabSz="594623" rtl="0" eaLnBrk="1" latinLnBrk="0" hangingPunct="1">
        <a:defRPr sz="1148"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288" userDrawn="1">
          <p15:clr>
            <a:srgbClr val="C35EA4"/>
          </p15:clr>
        </p15:guide>
        <p15:guide id="17" pos="4608" userDrawn="1">
          <p15:clr>
            <a:srgbClr val="C35EA4"/>
          </p15:clr>
        </p15:guide>
        <p15:guide id="25" orient="horz" pos="288" userDrawn="1">
          <p15:clr>
            <a:srgbClr val="C35EA4"/>
          </p15:clr>
        </p15:guide>
        <p15:guide id="26" orient="horz" pos="6047" userDrawn="1">
          <p15:clr>
            <a:srgbClr val="C35EA4"/>
          </p15:clr>
        </p15:guide>
        <p15:guide id="28" orient="horz" pos="573" userDrawn="1">
          <p15:clr>
            <a:srgbClr val="C35EA4"/>
          </p15:clr>
        </p15:guide>
        <p15:guide id="29" orient="horz" pos="662" userDrawn="1">
          <p15:clr>
            <a:srgbClr val="C35E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1.xml"/><Relationship Id="rId1" Type="http://schemas.openxmlformats.org/officeDocument/2006/relationships/slideLayout" Target="../slideLayouts/slideLayout58.xml"/><Relationship Id="rId4" Type="http://schemas.openxmlformats.org/officeDocument/2006/relationships/image" Target="../media/image47.png"/></Relationships>
</file>

<file path=ppt/slides/_rels/slide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xml"/><Relationship Id="rId1" Type="http://schemas.openxmlformats.org/officeDocument/2006/relationships/slideLayout" Target="../slideLayouts/slideLayout19.xml"/><Relationship Id="rId4" Type="http://schemas.openxmlformats.org/officeDocument/2006/relationships/image" Target="../media/image49.jpeg"/></Relationships>
</file>

<file path=ppt/slides/_rels/slide3.xml.rels><?xml version="1.0" encoding="UTF-8" standalone="yes"?>
<Relationships xmlns="http://schemas.openxmlformats.org/package/2006/relationships"><Relationship Id="rId8" Type="http://schemas.openxmlformats.org/officeDocument/2006/relationships/slide" Target="slide15.xml"/><Relationship Id="rId13" Type="http://schemas.openxmlformats.org/officeDocument/2006/relationships/slide" Target="slide26.xml"/><Relationship Id="rId18" Type="http://schemas.openxmlformats.org/officeDocument/2006/relationships/slide" Target="slide46.xml"/><Relationship Id="rId3" Type="http://schemas.openxmlformats.org/officeDocument/2006/relationships/slide" Target="slide5.xml"/><Relationship Id="rId21" Type="http://schemas.openxmlformats.org/officeDocument/2006/relationships/slide" Target="slide52.xml"/><Relationship Id="rId7" Type="http://schemas.openxmlformats.org/officeDocument/2006/relationships/slide" Target="slide10.xml"/><Relationship Id="rId12" Type="http://schemas.openxmlformats.org/officeDocument/2006/relationships/slide" Target="slide27.xml"/><Relationship Id="rId17" Type="http://schemas.openxmlformats.org/officeDocument/2006/relationships/slide" Target="slide41.xml"/><Relationship Id="rId25" Type="http://schemas.openxmlformats.org/officeDocument/2006/relationships/slide" Target="slide68.xml"/><Relationship Id="rId2" Type="http://schemas.openxmlformats.org/officeDocument/2006/relationships/notesSlide" Target="../notesSlides/notesSlide3.xml"/><Relationship Id="rId16" Type="http://schemas.openxmlformats.org/officeDocument/2006/relationships/slide" Target="slide31.xml"/><Relationship Id="rId20" Type="http://schemas.openxmlformats.org/officeDocument/2006/relationships/slide" Target="slide53.xml"/><Relationship Id="rId1" Type="http://schemas.openxmlformats.org/officeDocument/2006/relationships/slideLayout" Target="../slideLayouts/slideLayout18.xml"/><Relationship Id="rId6" Type="http://schemas.openxmlformats.org/officeDocument/2006/relationships/slide" Target="slide11.xml"/><Relationship Id="rId11" Type="http://schemas.openxmlformats.org/officeDocument/2006/relationships/slide" Target="slide19.xml"/><Relationship Id="rId24" Type="http://schemas.openxmlformats.org/officeDocument/2006/relationships/slide" Target="slide69.xml"/><Relationship Id="rId5" Type="http://schemas.openxmlformats.org/officeDocument/2006/relationships/slide" Target="slide8.xml"/><Relationship Id="rId15" Type="http://schemas.openxmlformats.org/officeDocument/2006/relationships/slide" Target="slide37.xml"/><Relationship Id="rId23" Type="http://schemas.openxmlformats.org/officeDocument/2006/relationships/slide" Target="slide62.xml"/><Relationship Id="rId10" Type="http://schemas.openxmlformats.org/officeDocument/2006/relationships/slide" Target="slide20.xml"/><Relationship Id="rId19" Type="http://schemas.openxmlformats.org/officeDocument/2006/relationships/slide" Target="slide45.xml"/><Relationship Id="rId4" Type="http://schemas.openxmlformats.org/officeDocument/2006/relationships/slide" Target="slide4.xml"/><Relationship Id="rId9" Type="http://schemas.openxmlformats.org/officeDocument/2006/relationships/slide" Target="slide14.xml"/><Relationship Id="rId14" Type="http://schemas.openxmlformats.org/officeDocument/2006/relationships/slide" Target="slide38.xml"/><Relationship Id="rId22" Type="http://schemas.openxmlformats.org/officeDocument/2006/relationships/slide" Target="slide6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0.xml"/></Relationships>
</file>

<file path=ppt/slides/_rels/slide5.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5.xml"/><Relationship Id="rId1" Type="http://schemas.openxmlformats.org/officeDocument/2006/relationships/slideLayout" Target="../slideLayouts/slideLayout19.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hyperlink" Target="https://learn.microsoft.com/en-us/microsoftteams/intelligent-recap-calls-meetings#intelligent-call-recap" TargetMode="External"/></Relationships>
</file>

<file path=ppt/slides/_rels/slide6.xml.rels><?xml version="1.0" encoding="UTF-8" standalone="yes"?>
<Relationships xmlns="http://schemas.openxmlformats.org/package/2006/relationships"><Relationship Id="rId3" Type="http://schemas.openxmlformats.org/officeDocument/2006/relationships/slide" Target="slide3.xml"/><Relationship Id="rId7" Type="http://schemas.openxmlformats.org/officeDocument/2006/relationships/image" Target="../media/image55.png"/><Relationship Id="rId2" Type="http://schemas.openxmlformats.org/officeDocument/2006/relationships/notesSlide" Target="../notesSlides/notesSlide6.xml"/><Relationship Id="rId1" Type="http://schemas.openxmlformats.org/officeDocument/2006/relationships/slideLayout" Target="../slideLayouts/slideLayout19.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7.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7.xml"/><Relationship Id="rId1" Type="http://schemas.openxmlformats.org/officeDocument/2006/relationships/slideLayout" Target="../slideLayouts/slideLayout19.xml"/><Relationship Id="rId4" Type="http://schemas.openxmlformats.org/officeDocument/2006/relationships/image" Target="../media/image56.png"/></Relationships>
</file>

<file path=ppt/slides/_rels/slide8.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8.xml"/><Relationship Id="rId1" Type="http://schemas.openxmlformats.org/officeDocument/2006/relationships/slideLayout" Target="../slideLayouts/slideLayout19.xml"/><Relationship Id="rId6" Type="http://schemas.openxmlformats.org/officeDocument/2006/relationships/hyperlink" Target="https://learn.microsoft.com/en-us/microsoftteams/pstn-connectivity" TargetMode="External"/><Relationship Id="rId5" Type="http://schemas.openxmlformats.org/officeDocument/2006/relationships/hyperlink" Target="https://learn.microsoft.com/en-us/microsoftteams/teams-add-on-licensing/microsoft-teams-add-on-licensing" TargetMode="External"/><Relationship Id="rId4" Type="http://schemas.openxmlformats.org/officeDocument/2006/relationships/image" Target="../media/image57.png"/></Relationships>
</file>

<file path=ppt/slides/_rels/slide9.xml.rels><?xml version="1.0" encoding="UTF-8" standalone="yes"?>
<Relationships xmlns="http://schemas.openxmlformats.org/package/2006/relationships"><Relationship Id="rId8" Type="http://schemas.openxmlformats.org/officeDocument/2006/relationships/hyperlink" Target="https://learn.microsoft.com/en-us/microsoftteams/pstn-connectivity" TargetMode="External"/><Relationship Id="rId3" Type="http://schemas.openxmlformats.org/officeDocument/2006/relationships/slide" Target="slide3.xml"/><Relationship Id="rId7" Type="http://schemas.openxmlformats.org/officeDocument/2006/relationships/hyperlink" Target="https://learn.microsoft.com/en-us/microsoftteams/teams-add-on-licensing/microsoft-teams-add-on-licensing" TargetMode="External"/><Relationship Id="rId2" Type="http://schemas.openxmlformats.org/officeDocument/2006/relationships/notesSlide" Target="../notesSlides/notesSlide9.xml"/><Relationship Id="rId1" Type="http://schemas.openxmlformats.org/officeDocument/2006/relationships/slideLayout" Target="../slideLayouts/slideLayout19.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0.xml"/></Relationships>
</file>

<file path=ppt/slides/_rels/slide11.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11.xml"/><Relationship Id="rId1" Type="http://schemas.openxmlformats.org/officeDocument/2006/relationships/slideLayout" Target="../slideLayouts/slideLayout19.xml"/><Relationship Id="rId6" Type="http://schemas.openxmlformats.org/officeDocument/2006/relationships/hyperlink" Target="https://learn.microsoft.com/en-gb/microsoftteams/meeting-transcription-captions" TargetMode="External"/><Relationship Id="rId5" Type="http://schemas.openxmlformats.org/officeDocument/2006/relationships/hyperlink" Target="https://learn.microsoft.com/en-us/microsoftteams/meeting-transcription-captions" TargetMode="External"/><Relationship Id="rId4" Type="http://schemas.openxmlformats.org/officeDocument/2006/relationships/hyperlink" Target="https://support.microsoft.com/en-us/office/use-live-captions-in-microsoft-teams-meetings-4be2d304-f675-4b57-8347-cbd000a21260#bkmk_customizecaptions" TargetMode="External"/></Relationships>
</file>

<file path=ppt/slides/_rels/slide12.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12.xml"/><Relationship Id="rId1" Type="http://schemas.openxmlformats.org/officeDocument/2006/relationships/slideLayout" Target="../slideLayouts/slideLayout19.xml"/><Relationship Id="rId5" Type="http://schemas.openxmlformats.org/officeDocument/2006/relationships/image" Target="../media/image62.png"/><Relationship Id="rId4" Type="http://schemas.openxmlformats.org/officeDocument/2006/relationships/image" Target="../media/image61.png"/></Relationships>
</file>

<file path=ppt/slides/_rels/slide13.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13.xml"/><Relationship Id="rId1" Type="http://schemas.openxmlformats.org/officeDocument/2006/relationships/slideLayout" Target="../slideLayouts/slideLayout19.xml"/><Relationship Id="rId5" Type="http://schemas.openxmlformats.org/officeDocument/2006/relationships/image" Target="../media/image63.png"/><Relationship Id="rId4" Type="http://schemas.openxmlformats.org/officeDocument/2006/relationships/hyperlink" Target="https://support.microsoft.com/en-us/office/use-live-captions-in-a-teams-meeting-4be2d304-f675-4b57-8347-cbd000a21260"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0.xml"/></Relationships>
</file>

<file path=ppt/slides/_rels/slide15.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15.xml"/><Relationship Id="rId1" Type="http://schemas.openxmlformats.org/officeDocument/2006/relationships/slideLayout" Target="../slideLayouts/slideLayout19.xml"/><Relationship Id="rId4" Type="http://schemas.openxmlformats.org/officeDocument/2006/relationships/image" Target="../media/image64.png"/></Relationships>
</file>

<file path=ppt/slides/_rels/slide16.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16.xml"/><Relationship Id="rId1" Type="http://schemas.openxmlformats.org/officeDocument/2006/relationships/slideLayout" Target="../slideLayouts/slideLayout19.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hyperlink" Target="https://support.microsoft.com/en-gb/office/use-custom-templates-in-microsoft-teams-meetings-78279be9-3283-4999-b24e-96fb0da2fb4f" TargetMode="External"/></Relationships>
</file>

<file path=ppt/slides/_rels/slide17.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17.xml"/><Relationship Id="rId1" Type="http://schemas.openxmlformats.org/officeDocument/2006/relationships/slideLayout" Target="../slideLayouts/slideLayout19.xml"/><Relationship Id="rId4" Type="http://schemas.openxmlformats.org/officeDocument/2006/relationships/image" Target="../media/image67.png"/></Relationships>
</file>

<file path=ppt/slides/_rels/slide18.xml.rels><?xml version="1.0" encoding="UTF-8" standalone="yes"?>
<Relationships xmlns="http://schemas.openxmlformats.org/package/2006/relationships"><Relationship Id="rId8" Type="http://schemas.openxmlformats.org/officeDocument/2006/relationships/image" Target="../media/image72.jpeg"/><Relationship Id="rId3" Type="http://schemas.openxmlformats.org/officeDocument/2006/relationships/slide" Target="slide3.xml"/><Relationship Id="rId7" Type="http://schemas.openxmlformats.org/officeDocument/2006/relationships/image" Target="../media/image71.jpeg"/><Relationship Id="rId2" Type="http://schemas.openxmlformats.org/officeDocument/2006/relationships/notesSlide" Target="../notesSlides/notesSlide18.xml"/><Relationship Id="rId1" Type="http://schemas.openxmlformats.org/officeDocument/2006/relationships/slideLayout" Target="../slideLayouts/slideLayout19.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0.xml"/></Relationships>
</file>

<file path=ppt/slides/_rels/slide2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0.xml"/><Relationship Id="rId1" Type="http://schemas.openxmlformats.org/officeDocument/2006/relationships/slideLayout" Target="../slideLayouts/slideLayout19.xml"/><Relationship Id="rId5" Type="http://schemas.openxmlformats.org/officeDocument/2006/relationships/slide" Target="slide3.xml"/><Relationship Id="rId4" Type="http://schemas.openxmlformats.org/officeDocument/2006/relationships/image" Target="../media/image74.png"/></Relationships>
</file>

<file path=ppt/slides/_rels/slide21.xml.rels><?xml version="1.0" encoding="UTF-8" standalone="yes"?>
<Relationships xmlns="http://schemas.openxmlformats.org/package/2006/relationships"><Relationship Id="rId3" Type="http://schemas.openxmlformats.org/officeDocument/2006/relationships/hyperlink" Target="https://learn.microsoft.com/en-us/MicrosoftTeams/teams-security-guide#media-encryption" TargetMode="External"/><Relationship Id="rId2" Type="http://schemas.openxmlformats.org/officeDocument/2006/relationships/notesSlide" Target="../notesSlides/notesSlide21.xml"/><Relationship Id="rId1" Type="http://schemas.openxmlformats.org/officeDocument/2006/relationships/slideLayout" Target="../slideLayouts/slideLayout19.xml"/><Relationship Id="rId4" Type="http://schemas.openxmlformats.org/officeDocument/2006/relationships/slide" Target="slide3.xml"/></Relationships>
</file>

<file path=ppt/slides/_rels/slide22.xml.rels><?xml version="1.0" encoding="UTF-8" standalone="yes"?>
<Relationships xmlns="http://schemas.openxmlformats.org/package/2006/relationships"><Relationship Id="rId3" Type="http://schemas.openxmlformats.org/officeDocument/2006/relationships/image" Target="../media/image75.png"/><Relationship Id="rId7" Type="http://schemas.openxmlformats.org/officeDocument/2006/relationships/image" Target="../media/image78.png"/><Relationship Id="rId2" Type="http://schemas.openxmlformats.org/officeDocument/2006/relationships/notesSlide" Target="../notesSlides/notesSlide22.xml"/><Relationship Id="rId1" Type="http://schemas.openxmlformats.org/officeDocument/2006/relationships/slideLayout" Target="../slideLayouts/slideLayout19.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slide" Target="slide3.xml"/></Relationships>
</file>

<file path=ppt/slides/_rels/slide23.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23.xml"/><Relationship Id="rId1" Type="http://schemas.openxmlformats.org/officeDocument/2006/relationships/slideLayout" Target="../slideLayouts/slideLayout19.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png"/></Relationships>
</file>

<file path=ppt/slides/_rels/slide2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24.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25.xml"/><Relationship Id="rId1" Type="http://schemas.openxmlformats.org/officeDocument/2006/relationships/slideLayout" Target="../slideLayouts/slideLayout19.xml"/><Relationship Id="rId6" Type="http://schemas.openxmlformats.org/officeDocument/2006/relationships/image" Target="../media/image83.png"/><Relationship Id="rId5" Type="http://schemas.openxmlformats.org/officeDocument/2006/relationships/hyperlink" Target="https://support.microsoft.com/en-us/office/roles-in-a-teams-meeting-c16fa7d0-1666-4dde-8686-0a0bfe16e019" TargetMode="External"/><Relationship Id="rId4" Type="http://schemas.openxmlformats.org/officeDocument/2006/relationships/image" Target="../media/image82.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0.xml"/></Relationships>
</file>

<file path=ppt/slides/_rels/slide27.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27.xml"/><Relationship Id="rId1" Type="http://schemas.openxmlformats.org/officeDocument/2006/relationships/slideLayout" Target="../slideLayouts/slideLayout19.xml"/><Relationship Id="rId6" Type="http://schemas.openxmlformats.org/officeDocument/2006/relationships/hyperlink" Target="https://learn.microsoft.com/en-us/MicrosoftTeams/cloud-video-interop" TargetMode="External"/><Relationship Id="rId5" Type="http://schemas.openxmlformats.org/officeDocument/2006/relationships/hyperlink" Target="https://learn.microsoft.com/en-us/microsoftteams/rooms/third-party-join" TargetMode="External"/><Relationship Id="rId4" Type="http://schemas.openxmlformats.org/officeDocument/2006/relationships/hyperlink" Target="https://learn.microsoft.com/en-gb/microsoftteams/watermark-meeting-content-video" TargetMode="External"/></Relationships>
</file>

<file path=ppt/slides/_rels/slide28.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28.xml"/><Relationship Id="rId1" Type="http://schemas.openxmlformats.org/officeDocument/2006/relationships/slideLayout" Target="../slideLayouts/slideLayout19.xml"/><Relationship Id="rId6" Type="http://schemas.openxmlformats.org/officeDocument/2006/relationships/image" Target="../media/image86.png"/><Relationship Id="rId5" Type="http://schemas.openxmlformats.org/officeDocument/2006/relationships/image" Target="../media/image85.png"/><Relationship Id="rId4" Type="http://schemas.openxmlformats.org/officeDocument/2006/relationships/image" Target="../media/image84.png"/></Relationships>
</file>

<file path=ppt/slides/_rels/slide29.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29.xml"/><Relationship Id="rId1" Type="http://schemas.openxmlformats.org/officeDocument/2006/relationships/slideLayout" Target="../slideLayouts/slideLayout19.xml"/><Relationship Id="rId5" Type="http://schemas.openxmlformats.org/officeDocument/2006/relationships/image" Target="../media/image88.png"/><Relationship Id="rId4" Type="http://schemas.openxmlformats.org/officeDocument/2006/relationships/image" Target="../media/image87.png"/></Relationships>
</file>

<file path=ppt/slides/_rels/slide30.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30.xml"/><Relationship Id="rId1" Type="http://schemas.openxmlformats.org/officeDocument/2006/relationships/slideLayout" Target="../slideLayouts/slideLayout19.xml"/><Relationship Id="rId6" Type="http://schemas.openxmlformats.org/officeDocument/2006/relationships/image" Target="../media/image91.png"/><Relationship Id="rId5" Type="http://schemas.openxmlformats.org/officeDocument/2006/relationships/image" Target="../media/image90.png"/><Relationship Id="rId4" Type="http://schemas.openxmlformats.org/officeDocument/2006/relationships/image" Target="../media/image89.png"/></Relationships>
</file>

<file path=ppt/slides/_rels/slide31.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31.xml"/><Relationship Id="rId1" Type="http://schemas.openxmlformats.org/officeDocument/2006/relationships/slideLayout" Target="../slideLayouts/slideLayout19.xml"/><Relationship Id="rId6" Type="http://schemas.openxmlformats.org/officeDocument/2006/relationships/image" Target="../media/image94.png"/><Relationship Id="rId5" Type="http://schemas.openxmlformats.org/officeDocument/2006/relationships/image" Target="../media/image93.png"/><Relationship Id="rId4" Type="http://schemas.openxmlformats.org/officeDocument/2006/relationships/image" Target="../media/image92.png"/></Relationships>
</file>

<file path=ppt/slides/_rels/slide32.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32.xml"/><Relationship Id="rId1" Type="http://schemas.openxmlformats.org/officeDocument/2006/relationships/slideLayout" Target="../slideLayouts/slideLayout19.xml"/><Relationship Id="rId4" Type="http://schemas.openxmlformats.org/officeDocument/2006/relationships/hyperlink" Target="https://learn.microsoft.com/en-gb/microsoftteams/meeting-templates-sensitivity-labels-policies"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slide" Target="slide3.xml"/><Relationship Id="rId1" Type="http://schemas.openxmlformats.org/officeDocument/2006/relationships/slideLayout" Target="../slideLayouts/slideLayout19.xml"/><Relationship Id="rId4" Type="http://schemas.openxmlformats.org/officeDocument/2006/relationships/image" Target="../media/image96.png"/></Relationships>
</file>

<file path=ppt/slides/_rels/slide3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33.xml"/><Relationship Id="rId1" Type="http://schemas.openxmlformats.org/officeDocument/2006/relationships/slideLayout" Target="../slideLayouts/slideLayout19.xml"/><Relationship Id="rId5" Type="http://schemas.openxmlformats.org/officeDocument/2006/relationships/image" Target="../media/image98.png"/><Relationship Id="rId4" Type="http://schemas.openxmlformats.org/officeDocument/2006/relationships/image" Target="../media/image97.png"/></Relationships>
</file>

<file path=ppt/slides/_rels/slide35.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34.xml"/><Relationship Id="rId1" Type="http://schemas.openxmlformats.org/officeDocument/2006/relationships/slideLayout" Target="../slideLayouts/slideLayout19.xml"/><Relationship Id="rId5" Type="http://schemas.openxmlformats.org/officeDocument/2006/relationships/image" Target="../media/image100.png"/><Relationship Id="rId4" Type="http://schemas.openxmlformats.org/officeDocument/2006/relationships/image" Target="../media/image99.png"/></Relationships>
</file>

<file path=ppt/slides/_rels/slide36.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35.xml"/><Relationship Id="rId1" Type="http://schemas.openxmlformats.org/officeDocument/2006/relationships/slideLayout" Target="../slideLayouts/slideLayout19.xml"/><Relationship Id="rId4" Type="http://schemas.openxmlformats.org/officeDocument/2006/relationships/image" Target="../media/image101.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0.xml"/></Relationships>
</file>

<file path=ppt/slides/_rels/slide38.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37.xml"/><Relationship Id="rId1" Type="http://schemas.openxmlformats.org/officeDocument/2006/relationships/slideLayout" Target="../slideLayouts/slideLayout19.xml"/><Relationship Id="rId5" Type="http://schemas.openxmlformats.org/officeDocument/2006/relationships/image" Target="../media/image103.png"/><Relationship Id="rId4" Type="http://schemas.openxmlformats.org/officeDocument/2006/relationships/slide" Target="slide3.xml"/></Relationships>
</file>

<file path=ppt/slides/_rels/slide39.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38.xml"/><Relationship Id="rId1" Type="http://schemas.openxmlformats.org/officeDocument/2006/relationships/slideLayout" Target="../slideLayouts/slideLayout19.xml"/><Relationship Id="rId5" Type="http://schemas.openxmlformats.org/officeDocument/2006/relationships/image" Target="../media/image105.png"/><Relationship Id="rId4" Type="http://schemas.openxmlformats.org/officeDocument/2006/relationships/image" Target="../media/image104.png"/></Relationships>
</file>

<file path=ppt/slides/_rels/slide40.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slide" Target="slide3.xml"/><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39.xml"/><Relationship Id="rId1" Type="http://schemas.openxmlformats.org/officeDocument/2006/relationships/slideLayout" Target="../slideLayouts/slideLayout19.xml"/><Relationship Id="rId5" Type="http://schemas.openxmlformats.org/officeDocument/2006/relationships/image" Target="../media/image108.png"/><Relationship Id="rId4" Type="http://schemas.openxmlformats.org/officeDocument/2006/relationships/image" Target="../media/image107.png"/></Relationships>
</file>

<file path=ppt/slides/_rels/slide42.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40.xml"/><Relationship Id="rId1" Type="http://schemas.openxmlformats.org/officeDocument/2006/relationships/slideLayout" Target="../slideLayouts/slideLayout19.xml"/><Relationship Id="rId4" Type="http://schemas.openxmlformats.org/officeDocument/2006/relationships/image" Target="../media/image109.png"/></Relationships>
</file>

<file path=ppt/slides/_rels/slide43.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slide" Target="slide3.xml"/><Relationship Id="rId1" Type="http://schemas.openxmlformats.org/officeDocument/2006/relationships/slideLayout" Target="../slideLayouts/slideLayout19.xml"/></Relationships>
</file>

<file path=ppt/slides/_rels/slide4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41.xml"/><Relationship Id="rId1" Type="http://schemas.openxmlformats.org/officeDocument/2006/relationships/slideLayout" Target="../slideLayouts/slideLayout19.xml"/><Relationship Id="rId4" Type="http://schemas.openxmlformats.org/officeDocument/2006/relationships/image" Target="../media/image111.png"/></Relationships>
</file>

<file path=ppt/slides/_rels/slide45.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42.xml"/><Relationship Id="rId1" Type="http://schemas.openxmlformats.org/officeDocument/2006/relationships/slideLayout" Target="../slideLayouts/slideLayout60.xml"/><Relationship Id="rId6" Type="http://schemas.openxmlformats.org/officeDocument/2006/relationships/image" Target="../media/image114.png"/><Relationship Id="rId5" Type="http://schemas.openxmlformats.org/officeDocument/2006/relationships/hyperlink" Target="https://support.microsoft.com/en-us/office/get-started-with-town-hall-in-microsoft-teams-33baf0c6-0283-4c15-9617-3013e8d4804f" TargetMode="External"/><Relationship Id="rId4" Type="http://schemas.openxmlformats.org/officeDocument/2006/relationships/image" Target="../media/image113.svg"/></Relationships>
</file>

<file path=ppt/slides/_rels/slide46.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43.xml"/><Relationship Id="rId1" Type="http://schemas.openxmlformats.org/officeDocument/2006/relationships/slideLayout" Target="../slideLayouts/slideLayout19.xml"/><Relationship Id="rId5" Type="http://schemas.openxmlformats.org/officeDocument/2006/relationships/image" Target="../media/image115.png"/><Relationship Id="rId4" Type="http://schemas.openxmlformats.org/officeDocument/2006/relationships/hyperlink" Target="https://support.microsoft.com/en-us/office/get-started-with-town-hall-in-microsoft-teams-33baf0c6-0283-4c15-9617-3013e8d4804f" TargetMode="External"/></Relationships>
</file>

<file path=ppt/slides/_rels/slide47.xml.rels><?xml version="1.0" encoding="UTF-8" standalone="yes"?>
<Relationships xmlns="http://schemas.openxmlformats.org/package/2006/relationships"><Relationship Id="rId3" Type="http://schemas.openxmlformats.org/officeDocument/2006/relationships/slide" Target="slide3.xml"/><Relationship Id="rId7" Type="http://schemas.openxmlformats.org/officeDocument/2006/relationships/image" Target="../media/image118.png"/><Relationship Id="rId2" Type="http://schemas.openxmlformats.org/officeDocument/2006/relationships/notesSlide" Target="../notesSlides/notesSlide44.xml"/><Relationship Id="rId1" Type="http://schemas.openxmlformats.org/officeDocument/2006/relationships/slideLayout" Target="../slideLayouts/slideLayout19.xml"/><Relationship Id="rId6" Type="http://schemas.openxmlformats.org/officeDocument/2006/relationships/hyperlink" Target="https://support.microsoft.com/en-us/office/manage-what-attendees-see-in-microsoft-teams-19bfd690-8122-49f4-bc04-c2c5f69b4e16" TargetMode="External"/><Relationship Id="rId5" Type="http://schemas.openxmlformats.org/officeDocument/2006/relationships/image" Target="../media/image117.png"/><Relationship Id="rId4" Type="http://schemas.openxmlformats.org/officeDocument/2006/relationships/image" Target="../media/image116.png"/></Relationships>
</file>

<file path=ppt/slides/_rels/slide48.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45.xml"/><Relationship Id="rId1" Type="http://schemas.openxmlformats.org/officeDocument/2006/relationships/slideLayout" Target="../slideLayouts/slideLayout19.xml"/><Relationship Id="rId5" Type="http://schemas.openxmlformats.org/officeDocument/2006/relationships/image" Target="../media/image120.png"/><Relationship Id="rId4" Type="http://schemas.openxmlformats.org/officeDocument/2006/relationships/image" Target="../media/image119.png"/></Relationships>
</file>

<file path=ppt/slides/_rels/slide49.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46.xml"/><Relationship Id="rId1" Type="http://schemas.openxmlformats.org/officeDocument/2006/relationships/slideLayout" Target="../slideLayouts/slideLayout19.xml"/><Relationship Id="rId6" Type="http://schemas.openxmlformats.org/officeDocument/2006/relationships/image" Target="../media/image123.png"/><Relationship Id="rId5" Type="http://schemas.openxmlformats.org/officeDocument/2006/relationships/image" Target="../media/image122.png"/><Relationship Id="rId4" Type="http://schemas.openxmlformats.org/officeDocument/2006/relationships/image" Target="../media/image121.png"/></Relationships>
</file>

<file path=ppt/slides/_rels/slide50.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47.xml"/><Relationship Id="rId1" Type="http://schemas.openxmlformats.org/officeDocument/2006/relationships/slideLayout" Target="../slideLayouts/slideLayout19.xml"/><Relationship Id="rId5" Type="http://schemas.openxmlformats.org/officeDocument/2006/relationships/image" Target="../media/image125.png"/><Relationship Id="rId4" Type="http://schemas.openxmlformats.org/officeDocument/2006/relationships/image" Target="../media/image124.png"/></Relationships>
</file>

<file path=ppt/slides/_rels/slide51.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48.xml"/><Relationship Id="rId1" Type="http://schemas.openxmlformats.org/officeDocument/2006/relationships/slideLayout" Target="../slideLayouts/slideLayout19.xml"/><Relationship Id="rId6" Type="http://schemas.openxmlformats.org/officeDocument/2006/relationships/image" Target="../media/image126.png"/><Relationship Id="rId5" Type="http://schemas.openxmlformats.org/officeDocument/2006/relationships/hyperlink" Target="https://learn.microsoft.com/en-us/ecdn/technical-documentation/analytics" TargetMode="External"/><Relationship Id="rId4" Type="http://schemas.openxmlformats.org/officeDocument/2006/relationships/hyperlink" Target="https://learn.microsoft.com/en-us/microsoftteams/streaming-ecdn-enterprise-content-delivery-network" TargetMode="Externa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60.xml"/></Relationships>
</file>

<file path=ppt/slides/_rels/slide53.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50.xml"/><Relationship Id="rId1" Type="http://schemas.openxmlformats.org/officeDocument/2006/relationships/slideLayout" Target="../slideLayouts/slideLayout19.xml"/><Relationship Id="rId5" Type="http://schemas.openxmlformats.org/officeDocument/2006/relationships/hyperlink" Target="https://support.microsoft.com/en-us/office/manage-webinar-registration-in-microsoft-teams-923f382a-0cca-433a-b38d-7461971192d1" TargetMode="External"/><Relationship Id="rId4" Type="http://schemas.openxmlformats.org/officeDocument/2006/relationships/hyperlink" Target="https://learn.microsoft.com/en-us/microsoftteams/plan-webinars#premium-webinars" TargetMode="External"/></Relationships>
</file>

<file path=ppt/slides/_rels/slide5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51.xml"/><Relationship Id="rId1" Type="http://schemas.openxmlformats.org/officeDocument/2006/relationships/slideLayout" Target="../slideLayouts/slideLayout19.xml"/><Relationship Id="rId5" Type="http://schemas.openxmlformats.org/officeDocument/2006/relationships/hyperlink" Target="https://support.microsoft.com/en-us/office/manage-webinar-registration-in-microsoft-teams-923f382a-0cca-433a-b38d-7461971192d1" TargetMode="External"/><Relationship Id="rId4" Type="http://schemas.openxmlformats.org/officeDocument/2006/relationships/image" Target="../media/image127.png"/></Relationships>
</file>

<file path=ppt/slides/_rels/slide55.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52.xml"/><Relationship Id="rId1" Type="http://schemas.openxmlformats.org/officeDocument/2006/relationships/slideLayout" Target="../slideLayouts/slideLayout19.xml"/></Relationships>
</file>

<file path=ppt/slides/_rels/slide56.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53.xml"/><Relationship Id="rId1" Type="http://schemas.openxmlformats.org/officeDocument/2006/relationships/slideLayout" Target="../slideLayouts/slideLayout19.xml"/><Relationship Id="rId5" Type="http://schemas.openxmlformats.org/officeDocument/2006/relationships/image" Target="../media/image128.png"/><Relationship Id="rId4" Type="http://schemas.openxmlformats.org/officeDocument/2006/relationships/hyperlink" Target="https://support.microsoft.com/en-us/office/manage-webinar-emails-in-microsoft-teams-d0006848-f707-494f-b0a4-eeebcbc723be" TargetMode="External"/></Relationships>
</file>

<file path=ppt/slides/_rels/slide57.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54.xml"/><Relationship Id="rId1" Type="http://schemas.openxmlformats.org/officeDocument/2006/relationships/slideLayout" Target="../slideLayouts/slideLayout19.xml"/><Relationship Id="rId6" Type="http://schemas.openxmlformats.org/officeDocument/2006/relationships/image" Target="../media/image131.png"/><Relationship Id="rId5" Type="http://schemas.openxmlformats.org/officeDocument/2006/relationships/image" Target="../media/image130.png"/><Relationship Id="rId4" Type="http://schemas.openxmlformats.org/officeDocument/2006/relationships/image" Target="../media/image129.png"/></Relationships>
</file>

<file path=ppt/slides/_rels/slide58.xml.rels><?xml version="1.0" encoding="UTF-8" standalone="yes"?>
<Relationships xmlns="http://schemas.openxmlformats.org/package/2006/relationships"><Relationship Id="rId3" Type="http://schemas.openxmlformats.org/officeDocument/2006/relationships/slide" Target="slide3.xml"/><Relationship Id="rId7" Type="http://schemas.openxmlformats.org/officeDocument/2006/relationships/image" Target="../media/image133.png"/><Relationship Id="rId2" Type="http://schemas.openxmlformats.org/officeDocument/2006/relationships/notesSlide" Target="../notesSlides/notesSlide55.xml"/><Relationship Id="rId1" Type="http://schemas.openxmlformats.org/officeDocument/2006/relationships/slideLayout" Target="../slideLayouts/slideLayout19.xml"/><Relationship Id="rId6" Type="http://schemas.openxmlformats.org/officeDocument/2006/relationships/image" Target="../media/image117.png"/><Relationship Id="rId5" Type="http://schemas.openxmlformats.org/officeDocument/2006/relationships/image" Target="../media/image132.png"/><Relationship Id="rId4" Type="http://schemas.openxmlformats.org/officeDocument/2006/relationships/hyperlink" Target="https://support.microsoft.com/en-us/office/manage-what-attendees-see-in-microsoft-teams-19bfd690-8122-49f4-bc04-c2c5f69b4e16" TargetMode="External"/></Relationships>
</file>

<file path=ppt/slides/_rels/slide59.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56.xml"/><Relationship Id="rId1" Type="http://schemas.openxmlformats.org/officeDocument/2006/relationships/slideLayout" Target="../slideLayouts/slideLayout19.xml"/><Relationship Id="rId5" Type="http://schemas.openxmlformats.org/officeDocument/2006/relationships/image" Target="../media/image135.png"/><Relationship Id="rId4" Type="http://schemas.openxmlformats.org/officeDocument/2006/relationships/image" Target="../media/image134.png"/></Relationships>
</file>

<file path=ppt/slides/_rels/slide60.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57.xml"/><Relationship Id="rId1" Type="http://schemas.openxmlformats.org/officeDocument/2006/relationships/slideLayout" Target="../slideLayouts/slideLayout19.xml"/><Relationship Id="rId5" Type="http://schemas.openxmlformats.org/officeDocument/2006/relationships/hyperlink" Target="https://support.microsoft.com/en-us/office/using-the-green-room-in-microsoft-teams-5b744652-789f-42da-ad56-78a68e8460d5" TargetMode="External"/><Relationship Id="rId4" Type="http://schemas.openxmlformats.org/officeDocument/2006/relationships/image" Target="../media/image136.png"/></Relationships>
</file>

<file path=ppt/slides/_rels/slide61.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58.xml"/><Relationship Id="rId1" Type="http://schemas.openxmlformats.org/officeDocument/2006/relationships/slideLayout" Target="../slideLayouts/slideLayout19.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60.xml"/></Relationships>
</file>

<file path=ppt/slides/_rels/slide63.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60.xml"/><Relationship Id="rId1" Type="http://schemas.openxmlformats.org/officeDocument/2006/relationships/slideLayout" Target="../slideLayouts/slideLayout19.xml"/><Relationship Id="rId4" Type="http://schemas.openxmlformats.org/officeDocument/2006/relationships/image" Target="../media/image137.png"/></Relationships>
</file>

<file path=ppt/slides/_rels/slide6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61.xml"/><Relationship Id="rId1" Type="http://schemas.openxmlformats.org/officeDocument/2006/relationships/slideLayout" Target="../slideLayouts/slideLayout19.xml"/><Relationship Id="rId5" Type="http://schemas.openxmlformats.org/officeDocument/2006/relationships/image" Target="../media/image139.png"/><Relationship Id="rId4" Type="http://schemas.openxmlformats.org/officeDocument/2006/relationships/image" Target="../media/image138.png"/></Relationships>
</file>

<file path=ppt/slides/_rels/slide65.xml.rels><?xml version="1.0" encoding="UTF-8" standalone="yes"?>
<Relationships xmlns="http://schemas.openxmlformats.org/package/2006/relationships"><Relationship Id="rId3" Type="http://schemas.openxmlformats.org/officeDocument/2006/relationships/slide" Target="slide3.xml"/><Relationship Id="rId7" Type="http://schemas.openxmlformats.org/officeDocument/2006/relationships/image" Target="../media/image143.png"/><Relationship Id="rId2" Type="http://schemas.openxmlformats.org/officeDocument/2006/relationships/notesSlide" Target="../notesSlides/notesSlide62.xml"/><Relationship Id="rId1" Type="http://schemas.openxmlformats.org/officeDocument/2006/relationships/slideLayout" Target="../slideLayouts/slideLayout19.xml"/><Relationship Id="rId6" Type="http://schemas.openxmlformats.org/officeDocument/2006/relationships/image" Target="../media/image142.png"/><Relationship Id="rId5" Type="http://schemas.openxmlformats.org/officeDocument/2006/relationships/image" Target="../media/image141.png"/><Relationship Id="rId4" Type="http://schemas.openxmlformats.org/officeDocument/2006/relationships/image" Target="../media/image140.png"/></Relationships>
</file>

<file path=ppt/slides/_rels/slide66.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63.xml"/><Relationship Id="rId1" Type="http://schemas.openxmlformats.org/officeDocument/2006/relationships/slideLayout" Target="../slideLayouts/slideLayout19.xml"/><Relationship Id="rId6" Type="http://schemas.openxmlformats.org/officeDocument/2006/relationships/image" Target="../media/image146.png"/><Relationship Id="rId5" Type="http://schemas.openxmlformats.org/officeDocument/2006/relationships/image" Target="../media/image145.png"/><Relationship Id="rId4" Type="http://schemas.openxmlformats.org/officeDocument/2006/relationships/image" Target="../media/image144.png"/></Relationships>
</file>

<file path=ppt/slides/_rels/slide67.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64.xml"/><Relationship Id="rId1" Type="http://schemas.openxmlformats.org/officeDocument/2006/relationships/slideLayout" Target="../slideLayouts/slideLayout19.xml"/><Relationship Id="rId6" Type="http://schemas.openxmlformats.org/officeDocument/2006/relationships/image" Target="../media/image149.png"/><Relationship Id="rId5" Type="http://schemas.openxmlformats.org/officeDocument/2006/relationships/image" Target="../media/image148.png"/><Relationship Id="rId4" Type="http://schemas.openxmlformats.org/officeDocument/2006/relationships/image" Target="../media/image147.png"/></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60.xml"/></Relationships>
</file>

<file path=ppt/slides/_rels/slide69.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66.xml"/><Relationship Id="rId1" Type="http://schemas.openxmlformats.org/officeDocument/2006/relationships/slideLayout" Target="../slideLayouts/slideLayout19.xml"/><Relationship Id="rId6" Type="http://schemas.openxmlformats.org/officeDocument/2006/relationships/hyperlink" Target="https://youtu.be/-tBAeWXutoM" TargetMode="External"/><Relationship Id="rId5" Type="http://schemas.openxmlformats.org/officeDocument/2006/relationships/image" Target="../media/image150.png"/><Relationship Id="rId4" Type="http://schemas.openxmlformats.org/officeDocument/2006/relationships/hyperlink" Target="https://www.microsoft.com/en-us/microsoft-365/business/scheduling-and-booking-app?msockid=323ff65878f764b60b75e40179306549" TargetMode="External"/></Relationships>
</file>

<file path=ppt/slides/_rels/slide70.xml.rels><?xml version="1.0" encoding="UTF-8" standalone="yes"?>
<Relationships xmlns="http://schemas.openxmlformats.org/package/2006/relationships"><Relationship Id="rId8" Type="http://schemas.openxmlformats.org/officeDocument/2006/relationships/hyperlink" Target="mailto:AskTeamsPremium@service.microsoft.com" TargetMode="External"/><Relationship Id="rId3" Type="http://schemas.openxmlformats.org/officeDocument/2006/relationships/slide" Target="slide3.xml"/><Relationship Id="rId7" Type="http://schemas.openxmlformats.org/officeDocument/2006/relationships/hyperlink" Target="https://techcommunity.microsoft.com/category/MicrosoftTeams" TargetMode="External"/><Relationship Id="rId2" Type="http://schemas.openxmlformats.org/officeDocument/2006/relationships/notesSlide" Target="../notesSlides/notesSlide67.xml"/><Relationship Id="rId1" Type="http://schemas.openxmlformats.org/officeDocument/2006/relationships/slideLayout" Target="../slideLayouts/slideLayout58.xml"/><Relationship Id="rId6" Type="http://schemas.openxmlformats.org/officeDocument/2006/relationships/hyperlink" Target="https://support.microsoft.com/en-us/teams" TargetMode="External"/><Relationship Id="rId5" Type="http://schemas.openxmlformats.org/officeDocument/2006/relationships/hyperlink" Target="https://techcommunity.microsoft.com/category/microsoftteams/blog/microsoftteamsblog" TargetMode="External"/><Relationship Id="rId10" Type="http://schemas.openxmlformats.org/officeDocument/2006/relationships/image" Target="../media/image151.png"/><Relationship Id="rId4" Type="http://schemas.openxmlformats.org/officeDocument/2006/relationships/hyperlink" Target="https://www.microsoft.com/en-us/microsoft-teams/premium" TargetMode="External"/><Relationship Id="rId9" Type="http://schemas.openxmlformats.org/officeDocument/2006/relationships/hyperlink" Target="http://aka.ms/TeamsPlaybookFeedbac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15899-24BC-BA3D-3EBF-D5EAA8A2DA29}"/>
            </a:ext>
          </a:extLst>
        </p:cNvPr>
        <p:cNvGrpSpPr/>
        <p:nvPr/>
      </p:nvGrpSpPr>
      <p:grpSpPr>
        <a:xfrm>
          <a:off x="0" y="0"/>
          <a:ext cx="0" cy="0"/>
          <a:chOff x="0" y="0"/>
          <a:chExt cx="0" cy="0"/>
        </a:xfrm>
      </p:grpSpPr>
      <p:sp>
        <p:nvSpPr>
          <p:cNvPr id="10" name="Oval 9">
            <a:extLst>
              <a:ext uri="{FF2B5EF4-FFF2-40B4-BE49-F238E27FC236}">
                <a16:creationId xmlns:a16="http://schemas.microsoft.com/office/drawing/2014/main" id="{3882BA9F-C02F-388E-17E6-927925D0D7CA}"/>
              </a:ext>
              <a:ext uri="{C183D7F6-B498-43B3-948B-1728B52AA6E4}">
                <adec:decorative xmlns:adec="http://schemas.microsoft.com/office/drawing/2017/decorative" val="1"/>
              </a:ext>
            </a:extLst>
          </p:cNvPr>
          <p:cNvSpPr>
            <a:spLocks/>
          </p:cNvSpPr>
          <p:nvPr/>
        </p:nvSpPr>
        <p:spPr bwMode="auto">
          <a:xfrm rot="16200000" flipH="1">
            <a:off x="5074469" y="5969434"/>
            <a:ext cx="1549076" cy="1549078"/>
          </a:xfrm>
          <a:prstGeom prst="ellipse">
            <a:avLst/>
          </a:pr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3" name="Rectangle: Single Corner Rounded 2">
            <a:extLst>
              <a:ext uri="{FF2B5EF4-FFF2-40B4-BE49-F238E27FC236}">
                <a16:creationId xmlns:a16="http://schemas.microsoft.com/office/drawing/2014/main" id="{447FC77C-1BF9-F75D-7F7F-F082BE57BA2B}"/>
              </a:ext>
              <a:ext uri="{C183D7F6-B498-43B3-948B-1728B52AA6E4}">
                <adec:decorative xmlns:adec="http://schemas.microsoft.com/office/drawing/2017/decorative" val="1"/>
              </a:ext>
            </a:extLst>
          </p:cNvPr>
          <p:cNvSpPr/>
          <p:nvPr/>
        </p:nvSpPr>
        <p:spPr bwMode="auto">
          <a:xfrm flipV="1">
            <a:off x="0" y="3911957"/>
            <a:ext cx="5849007" cy="2702904"/>
          </a:xfrm>
          <a:prstGeom prst="round1Rect">
            <a:avLst>
              <a:gd name="adj" fmla="val 12671"/>
            </a:avLst>
          </a:prstGeom>
          <a:solidFill>
            <a:schemeClr val="bg1">
              <a:alpha val="40000"/>
            </a:schemeClr>
          </a:solidFill>
          <a:ln w="63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cs typeface="Segoe UI" pitchFamily="34" charset="0"/>
            </a:endParaRPr>
          </a:p>
        </p:txBody>
      </p:sp>
      <p:pic>
        <p:nvPicPr>
          <p:cNvPr id="11" name="MS logo gray - EMF">
            <a:extLst>
              <a:ext uri="{FF2B5EF4-FFF2-40B4-BE49-F238E27FC236}">
                <a16:creationId xmlns:a16="http://schemas.microsoft.com/office/drawing/2014/main" id="{24B6DB45-0468-57A9-11DF-C5021BE0E5CB}"/>
              </a:ext>
              <a:ext uri="{C183D7F6-B498-43B3-948B-1728B52AA6E4}">
                <adec:decorative xmlns:adec="http://schemas.microsoft.com/office/drawing/2017/decorative" val="1"/>
              </a:ext>
            </a:extLst>
          </p:cNvPr>
          <p:cNvPicPr>
            <a:picLocks noChangeAspect="1"/>
          </p:cNvPicPr>
          <p:nvPr/>
        </p:nvPicPr>
        <p:blipFill>
          <a:blip r:embed="rId3"/>
          <a:stretch>
            <a:fillRect/>
          </a:stretch>
        </p:blipFill>
        <p:spPr bwMode="black">
          <a:xfrm>
            <a:off x="457200" y="457200"/>
            <a:ext cx="1366440" cy="292608"/>
          </a:xfrm>
          <a:prstGeom prst="rect">
            <a:avLst/>
          </a:prstGeom>
        </p:spPr>
      </p:pic>
      <p:pic>
        <p:nvPicPr>
          <p:cNvPr id="14" name="Picture 13">
            <a:extLst>
              <a:ext uri="{FF2B5EF4-FFF2-40B4-BE49-F238E27FC236}">
                <a16:creationId xmlns:a16="http://schemas.microsoft.com/office/drawing/2014/main" id="{22A5FB2C-C799-C790-EB63-B1168273532A}"/>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rcRect l="13647" t="13647" r="13647" b="13647"/>
          <a:stretch/>
        </p:blipFill>
        <p:spPr>
          <a:xfrm>
            <a:off x="227680" y="2358939"/>
            <a:ext cx="1553018" cy="1553018"/>
          </a:xfrm>
          <a:prstGeom prst="rect">
            <a:avLst/>
          </a:prstGeom>
        </p:spPr>
      </p:pic>
      <p:sp>
        <p:nvSpPr>
          <p:cNvPr id="12" name="Freeform: Shape 11">
            <a:extLst>
              <a:ext uri="{FF2B5EF4-FFF2-40B4-BE49-F238E27FC236}">
                <a16:creationId xmlns:a16="http://schemas.microsoft.com/office/drawing/2014/main" id="{68483968-4F2D-1D80-6FAD-B6BF9CA879E0}"/>
              </a:ext>
              <a:ext uri="{C183D7F6-B498-43B3-948B-1728B52AA6E4}">
                <adec:decorative xmlns:adec="http://schemas.microsoft.com/office/drawing/2017/decorative" val="1"/>
              </a:ext>
            </a:extLst>
          </p:cNvPr>
          <p:cNvSpPr>
            <a:spLocks/>
          </p:cNvSpPr>
          <p:nvPr/>
        </p:nvSpPr>
        <p:spPr bwMode="auto">
          <a:xfrm flipH="1">
            <a:off x="0" y="7162800"/>
            <a:ext cx="2827402" cy="2895600"/>
          </a:xfrm>
          <a:custGeom>
            <a:avLst/>
            <a:gdLst>
              <a:gd name="connsiteX0" fmla="*/ 4864151 w 5952424"/>
              <a:gd name="connsiteY0" fmla="*/ 0 h 6096000"/>
              <a:gd name="connsiteX1" fmla="*/ 5844447 w 5952424"/>
              <a:gd name="connsiteY1" fmla="*/ 98823 h 6096000"/>
              <a:gd name="connsiteX2" fmla="*/ 5952424 w 5952424"/>
              <a:gd name="connsiteY2" fmla="*/ 123744 h 6096000"/>
              <a:gd name="connsiteX3" fmla="*/ 5952424 w 5952424"/>
              <a:gd name="connsiteY3" fmla="*/ 6096000 h 6096000"/>
              <a:gd name="connsiteX4" fmla="*/ 157741 w 5952424"/>
              <a:gd name="connsiteY4" fmla="*/ 6096000 h 6096000"/>
              <a:gd name="connsiteX5" fmla="*/ 153137 w 5952424"/>
              <a:gd name="connsiteY5" fmla="*/ 6079785 h 6096000"/>
              <a:gd name="connsiteX6" fmla="*/ 0 w 5952424"/>
              <a:gd name="connsiteY6" fmla="*/ 4864156 h 6096000"/>
              <a:gd name="connsiteX7" fmla="*/ 4864151 w 5952424"/>
              <a:gd name="connsiteY7" fmla="*/ 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2424" h="6096000">
                <a:moveTo>
                  <a:pt x="4864151" y="0"/>
                </a:moveTo>
                <a:cubicBezTo>
                  <a:pt x="5199950" y="0"/>
                  <a:pt x="5527802" y="34028"/>
                  <a:pt x="5844447" y="98823"/>
                </a:cubicBezTo>
                <a:lnTo>
                  <a:pt x="5952424" y="123744"/>
                </a:lnTo>
                <a:lnTo>
                  <a:pt x="5952424" y="6096000"/>
                </a:lnTo>
                <a:lnTo>
                  <a:pt x="157741" y="6096000"/>
                </a:lnTo>
                <a:lnTo>
                  <a:pt x="153137" y="6079785"/>
                </a:lnTo>
                <a:cubicBezTo>
                  <a:pt x="53168" y="5691238"/>
                  <a:pt x="0" y="5283906"/>
                  <a:pt x="0" y="4864156"/>
                </a:cubicBezTo>
                <a:cubicBezTo>
                  <a:pt x="0" y="2177757"/>
                  <a:pt x="2177755" y="0"/>
                  <a:pt x="4864151" y="0"/>
                </a:cubicBezTo>
                <a:close/>
              </a:path>
            </a:pathLst>
          </a:cu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a:p>
        </p:txBody>
      </p:sp>
      <p:sp>
        <p:nvSpPr>
          <p:cNvPr id="13" name="Rectangle: Single Corner Rounded 12">
            <a:extLst>
              <a:ext uri="{FF2B5EF4-FFF2-40B4-BE49-F238E27FC236}">
                <a16:creationId xmlns:a16="http://schemas.microsoft.com/office/drawing/2014/main" id="{9F0BFDBF-5C1D-C32C-81D3-55EEB81B52CC}"/>
              </a:ext>
              <a:ext uri="{C183D7F6-B498-43B3-948B-1728B52AA6E4}">
                <adec:decorative xmlns:adec="http://schemas.microsoft.com/office/drawing/2017/decorative" val="1"/>
              </a:ext>
            </a:extLst>
          </p:cNvPr>
          <p:cNvSpPr/>
          <p:nvPr/>
        </p:nvSpPr>
        <p:spPr bwMode="auto">
          <a:xfrm rot="5400000" flipH="1">
            <a:off x="900939" y="2919576"/>
            <a:ext cx="91440" cy="1893322"/>
          </a:xfrm>
          <a:prstGeom prst="round1Rect">
            <a:avLst>
              <a:gd name="adj" fmla="val 50000"/>
            </a:avLst>
          </a:prstGeom>
          <a:gradFill flip="none" rotWithShape="1">
            <a:gsLst>
              <a:gs pos="0">
                <a:srgbClr val="C551BF"/>
              </a:gs>
              <a:gs pos="100000">
                <a:srgbClr val="5B5FC7"/>
              </a:gs>
            </a:gsLst>
            <a:lin ang="5400000" scaled="1"/>
            <a:tileRect/>
          </a:gradFill>
          <a:ln w="12700">
            <a:noFill/>
          </a:ln>
          <a:effectLst/>
        </p:spPr>
        <p:txBody>
          <a:bodyPr wrap="square" lIns="0" tIns="0" rIns="0" bIns="0" anchor="ctr">
            <a:noAutofit/>
          </a:bodyPr>
          <a:lstStyle/>
          <a:p>
            <a:pPr algn="ctr"/>
            <a:endParaRPr lang="en-IN" sz="2400">
              <a:solidFill>
                <a:schemeClr val="bg1"/>
              </a:solidFill>
              <a:latin typeface="+mj-lt"/>
              <a:ea typeface="+mj-ea"/>
              <a:cs typeface="+mj-cs"/>
            </a:endParaRPr>
          </a:p>
        </p:txBody>
      </p:sp>
      <p:sp>
        <p:nvSpPr>
          <p:cNvPr id="18" name="Freeform: Shape 17">
            <a:extLst>
              <a:ext uri="{FF2B5EF4-FFF2-40B4-BE49-F238E27FC236}">
                <a16:creationId xmlns:a16="http://schemas.microsoft.com/office/drawing/2014/main" id="{C2F362B4-F8C3-7EA1-41FF-50CFAEADE40D}"/>
              </a:ext>
              <a:ext uri="{C183D7F6-B498-43B3-948B-1728B52AA6E4}">
                <adec:decorative xmlns:adec="http://schemas.microsoft.com/office/drawing/2017/decorative" val="1"/>
              </a:ext>
            </a:extLst>
          </p:cNvPr>
          <p:cNvSpPr>
            <a:spLocks/>
          </p:cNvSpPr>
          <p:nvPr/>
        </p:nvSpPr>
        <p:spPr bwMode="auto">
          <a:xfrm rot="16200000" flipH="1">
            <a:off x="6140175" y="487274"/>
            <a:ext cx="2119498" cy="1144951"/>
          </a:xfrm>
          <a:custGeom>
            <a:avLst/>
            <a:gdLst>
              <a:gd name="connsiteX0" fmla="*/ 0 w 2119498"/>
              <a:gd name="connsiteY0" fmla="*/ 79667 h 1144951"/>
              <a:gd name="connsiteX1" fmla="*/ 0 w 2119498"/>
              <a:gd name="connsiteY1" fmla="*/ 1144951 h 1144951"/>
              <a:gd name="connsiteX2" fmla="*/ 2119498 w 2119498"/>
              <a:gd name="connsiteY2" fmla="*/ 1144951 h 1144951"/>
              <a:gd name="connsiteX3" fmla="*/ 2080536 w 2119498"/>
              <a:gd name="connsiteY3" fmla="*/ 1038499 h 1144951"/>
              <a:gd name="connsiteX4" fmla="*/ 513808 w 2119498"/>
              <a:gd name="connsiteY4" fmla="*/ 0 h 1144951"/>
              <a:gd name="connsiteX5" fmla="*/ 8176 w 2119498"/>
              <a:gd name="connsiteY5" fmla="*/ 76445 h 114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19498" h="1144951">
                <a:moveTo>
                  <a:pt x="0" y="79667"/>
                </a:moveTo>
                <a:lnTo>
                  <a:pt x="0" y="1144951"/>
                </a:lnTo>
                <a:lnTo>
                  <a:pt x="2119498" y="1144951"/>
                </a:lnTo>
                <a:lnTo>
                  <a:pt x="2080536" y="1038499"/>
                </a:lnTo>
                <a:cubicBezTo>
                  <a:pt x="1822409" y="428218"/>
                  <a:pt x="1218116" y="0"/>
                  <a:pt x="513808" y="0"/>
                </a:cubicBezTo>
                <a:cubicBezTo>
                  <a:pt x="337731" y="0"/>
                  <a:pt x="167905" y="26764"/>
                  <a:pt x="8176" y="76445"/>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2" name="Title 1">
            <a:extLst>
              <a:ext uri="{FF2B5EF4-FFF2-40B4-BE49-F238E27FC236}">
                <a16:creationId xmlns:a16="http://schemas.microsoft.com/office/drawing/2014/main" id="{515EBCEC-1FF1-C4C8-EA6A-93CA28F8B03C}"/>
              </a:ext>
            </a:extLst>
          </p:cNvPr>
          <p:cNvSpPr txBox="1">
            <a:spLocks noGrp="1"/>
          </p:cNvSpPr>
          <p:nvPr>
            <p:ph type="title" idx="4294967295"/>
          </p:nvPr>
        </p:nvSpPr>
        <p:spPr>
          <a:xfrm>
            <a:off x="457200" y="4089400"/>
            <a:ext cx="4368800" cy="1217613"/>
          </a:xfrm>
          <a:prstGeom prst="rect">
            <a:avLst/>
          </a:prstGeom>
          <a:noFill/>
          <a:ln>
            <a:noFill/>
            <a:prstDash/>
          </a:ln>
          <a:effectLst/>
        </p:spPr>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lvl1pPr algn="l" defTabSz="777240" rtl="0" eaLnBrk="1" latinLnBrk="0" hangingPunct="1">
              <a:lnSpc>
                <a:spcPct val="90000"/>
              </a:lnSpc>
              <a:spcBef>
                <a:spcPct val="0"/>
              </a:spcBef>
              <a:buNone/>
              <a:defRPr lang="en-US" sz="3740" b="1" i="0" kern="1200" cap="none" spc="-32" baseline="0">
                <a:ln w="3175">
                  <a:noFill/>
                </a:ln>
                <a:solidFill>
                  <a:schemeClr val="tx1"/>
                </a:solidFill>
                <a:effectLst/>
                <a:latin typeface="Segoe UI Semibold" panose="020B0702040204020203" pitchFamily="34" charset="0"/>
                <a:ea typeface="+mj-ea"/>
                <a:cs typeface="Segoe UI Semibold" panose="020B0702040204020203" pitchFamily="34" charset="0"/>
              </a:defRPr>
            </a:lvl1pPr>
          </a:lstStyle>
          <a:p>
            <a:pPr marL="0" marR="0" lvl="0" indent="0" algn="l" defTabSz="777240" rtl="0" eaLnBrk="1" fontAlgn="auto" latinLnBrk="0" hangingPunct="1">
              <a:lnSpc>
                <a:spcPct val="90000"/>
              </a:lnSpc>
              <a:spcBef>
                <a:spcPct val="0"/>
              </a:spcBef>
              <a:spcAft>
                <a:spcPts val="0"/>
              </a:spcAft>
              <a:buClrTx/>
              <a:buSzTx/>
              <a:buFontTx/>
              <a:buNone/>
              <a:tabLst/>
              <a:defRPr/>
            </a:pPr>
            <a:r>
              <a:rPr kumimoji="0" lang="en-US" sz="4400" b="0" i="0" u="none" strike="noStrike" kern="1200" cap="none" spc="0" normalizeH="0" baseline="0" noProof="0">
                <a:ln>
                  <a:noFill/>
                </a:ln>
                <a:solidFill>
                  <a:schemeClr val="accent1"/>
                </a:solidFill>
                <a:effectLst/>
                <a:uLnTx/>
                <a:uFillTx/>
                <a:latin typeface="+mj-lt"/>
                <a:cs typeface="+mj-cs"/>
              </a:rPr>
              <a:t>Teams Premium </a:t>
            </a:r>
            <a:br>
              <a:rPr kumimoji="0" lang="en-US" sz="4400" b="0" i="0" u="none" strike="noStrike" kern="1200" cap="none" spc="0" normalizeH="0" baseline="0" noProof="0">
                <a:ln>
                  <a:noFill/>
                </a:ln>
                <a:solidFill>
                  <a:schemeClr val="accent1"/>
                </a:solidFill>
                <a:effectLst/>
                <a:uLnTx/>
                <a:uFillTx/>
                <a:latin typeface="+mj-lt"/>
                <a:cs typeface="+mj-cs"/>
              </a:rPr>
            </a:br>
            <a:r>
              <a:rPr kumimoji="0" lang="en-US" sz="4400" b="0" i="0" u="none" strike="noStrike" kern="1200" cap="none" spc="0" normalizeH="0" baseline="0" noProof="0">
                <a:ln>
                  <a:noFill/>
                </a:ln>
                <a:solidFill>
                  <a:schemeClr val="accent1"/>
                </a:solidFill>
                <a:effectLst/>
                <a:uLnTx/>
                <a:uFillTx/>
                <a:latin typeface="+mj-lt"/>
                <a:cs typeface="+mj-cs"/>
              </a:rPr>
              <a:t>end user guide</a:t>
            </a:r>
          </a:p>
        </p:txBody>
      </p:sp>
      <p:sp>
        <p:nvSpPr>
          <p:cNvPr id="6" name="Subtitle 2">
            <a:extLst>
              <a:ext uri="{FF2B5EF4-FFF2-40B4-BE49-F238E27FC236}">
                <a16:creationId xmlns:a16="http://schemas.microsoft.com/office/drawing/2014/main" id="{4834D83D-E79E-D867-7E71-EC3402D0F4E9}"/>
              </a:ext>
            </a:extLst>
          </p:cNvPr>
          <p:cNvSpPr txBox="1">
            <a:spLocks/>
          </p:cNvSpPr>
          <p:nvPr/>
        </p:nvSpPr>
        <p:spPr>
          <a:xfrm>
            <a:off x="457200" y="5692436"/>
            <a:ext cx="1401025" cy="276999"/>
          </a:xfrm>
          <a:prstGeom prst="rect">
            <a:avLst/>
          </a:prstGeom>
          <a:ln>
            <a:noFill/>
          </a:ln>
        </p:spPr>
        <p:txBody>
          <a:bodyPr vert="horz" wrap="none" lIns="0" tIns="0" rIns="0" bIns="0" rtlCol="0">
            <a:spAutoFit/>
          </a:bodyPr>
          <a:lstStyle>
            <a:lvl1pPr marL="194310" indent="-194310" algn="l" defTabSz="777240" rtl="0" eaLnBrk="1" latinLnBrk="0" hangingPunct="1">
              <a:lnSpc>
                <a:spcPct val="90000"/>
              </a:lnSpc>
              <a:spcBef>
                <a:spcPts val="850"/>
              </a:spcBef>
              <a:buFont typeface="Arial" panose="020B0604020202020204" pitchFamily="34" charset="0"/>
              <a:buChar char="•"/>
              <a:defRPr sz="2380" kern="1200">
                <a:solidFill>
                  <a:schemeClr val="tx1"/>
                </a:solidFill>
                <a:latin typeface="Segoe UI" panose="020B0502040204020203" pitchFamily="34" charset="0"/>
                <a:ea typeface="+mn-ea"/>
                <a:cs typeface="Segoe UI" panose="020B0502040204020203" pitchFamily="34" charset="0"/>
              </a:defRPr>
            </a:lvl1pPr>
            <a:lvl2pPr marL="582930" indent="-194310" algn="l" defTabSz="777240" rtl="0" eaLnBrk="1" latinLnBrk="0" hangingPunct="1">
              <a:lnSpc>
                <a:spcPct val="90000"/>
              </a:lnSpc>
              <a:spcBef>
                <a:spcPts val="425"/>
              </a:spcBef>
              <a:buFont typeface="Arial" panose="020B0604020202020204" pitchFamily="34" charset="0"/>
              <a:buChar char="•"/>
              <a:defRPr sz="2040" kern="1200">
                <a:solidFill>
                  <a:schemeClr val="tx1"/>
                </a:solidFill>
                <a:latin typeface="Segoe UI" panose="020B0502040204020203" pitchFamily="34" charset="0"/>
                <a:ea typeface="+mn-ea"/>
                <a:cs typeface="Segoe UI" panose="020B0502040204020203" pitchFamily="34" charset="0"/>
              </a:defRPr>
            </a:lvl2pPr>
            <a:lvl3pPr marL="971550" indent="-194310" algn="l" defTabSz="777240" rtl="0" eaLnBrk="1" latinLnBrk="0" hangingPunct="1">
              <a:lnSpc>
                <a:spcPct val="90000"/>
              </a:lnSpc>
              <a:spcBef>
                <a:spcPts val="425"/>
              </a:spcBef>
              <a:buFont typeface="Arial" panose="020B0604020202020204" pitchFamily="34" charset="0"/>
              <a:buChar char="•"/>
              <a:defRPr sz="1700" kern="1200">
                <a:solidFill>
                  <a:schemeClr val="tx1"/>
                </a:solidFill>
                <a:latin typeface="Segoe UI" panose="020B0502040204020203" pitchFamily="34" charset="0"/>
                <a:ea typeface="+mn-ea"/>
                <a:cs typeface="Segoe UI" panose="020B0502040204020203" pitchFamily="34" charset="0"/>
              </a:defRPr>
            </a:lvl3pPr>
            <a:lvl4pPr marL="136017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Segoe UI" panose="020B0502040204020203" pitchFamily="34" charset="0"/>
                <a:ea typeface="+mn-ea"/>
                <a:cs typeface="Segoe UI" panose="020B0502040204020203" pitchFamily="34" charset="0"/>
              </a:defRPr>
            </a:lvl4pPr>
            <a:lvl5pPr marL="174879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Segoe UI" panose="020B0502040204020203" pitchFamily="34" charset="0"/>
                <a:ea typeface="+mn-ea"/>
                <a:cs typeface="Segoe UI" panose="020B0502040204020203" pitchFamily="34" charset="0"/>
              </a:defRPr>
            </a:lvl5pPr>
            <a:lvl6pPr marL="213741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6pPr>
            <a:lvl7pPr marL="252603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7pPr>
            <a:lvl8pPr marL="291465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8pPr>
            <a:lvl9pPr marL="330327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9pPr>
          </a:lstStyle>
          <a:p>
            <a:pPr marL="0" indent="0">
              <a:buNone/>
            </a:pPr>
            <a:r>
              <a:rPr lang="en-US" sz="2000">
                <a:latin typeface="+mj-lt"/>
                <a:ea typeface="+mj-ea"/>
                <a:cs typeface="+mj-cs"/>
              </a:rPr>
              <a:t>Spring 2025</a:t>
            </a:r>
          </a:p>
        </p:txBody>
      </p:sp>
    </p:spTree>
    <p:extLst>
      <p:ext uri="{BB962C8B-B14F-4D97-AF65-F5344CB8AC3E}">
        <p14:creationId xmlns:p14="http://schemas.microsoft.com/office/powerpoint/2010/main" val="2006550996"/>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FD7F4F-3553-F978-3E35-05F39E3BCAB0}"/>
            </a:ext>
          </a:extLst>
        </p:cNvPr>
        <p:cNvGrpSpPr/>
        <p:nvPr/>
      </p:nvGrpSpPr>
      <p:grpSpPr>
        <a:xfrm>
          <a:off x="0" y="0"/>
          <a:ext cx="0" cy="0"/>
          <a:chOff x="0" y="0"/>
          <a:chExt cx="0" cy="0"/>
        </a:xfrm>
      </p:grpSpPr>
      <p:sp>
        <p:nvSpPr>
          <p:cNvPr id="7" name="Oval 6">
            <a:extLst>
              <a:ext uri="{FF2B5EF4-FFF2-40B4-BE49-F238E27FC236}">
                <a16:creationId xmlns:a16="http://schemas.microsoft.com/office/drawing/2014/main" id="{5B0F3AA5-A69B-BFD2-8715-A409FC1BCC5E}"/>
              </a:ext>
              <a:ext uri="{C183D7F6-B498-43B3-948B-1728B52AA6E4}">
                <adec:decorative xmlns:adec="http://schemas.microsoft.com/office/drawing/2017/decorative" val="1"/>
              </a:ext>
            </a:extLst>
          </p:cNvPr>
          <p:cNvSpPr>
            <a:spLocks/>
          </p:cNvSpPr>
          <p:nvPr/>
        </p:nvSpPr>
        <p:spPr bwMode="auto">
          <a:xfrm rot="16200000" flipH="1">
            <a:off x="5462266" y="5311565"/>
            <a:ext cx="1852934" cy="1852938"/>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err="1"/>
          </a:p>
        </p:txBody>
      </p:sp>
      <p:pic>
        <p:nvPicPr>
          <p:cNvPr id="8" name="Picture 7">
            <a:extLst>
              <a:ext uri="{FF2B5EF4-FFF2-40B4-BE49-F238E27FC236}">
                <a16:creationId xmlns:a16="http://schemas.microsoft.com/office/drawing/2014/main" id="{BEE902D2-6ED6-2163-0DA4-F76BE67BDB61}"/>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rcRect l="6719" b="7102"/>
          <a:stretch/>
        </p:blipFill>
        <p:spPr>
          <a:xfrm>
            <a:off x="0" y="4898736"/>
            <a:ext cx="7772400" cy="5159664"/>
          </a:xfrm>
          <a:prstGeom prst="rect">
            <a:avLst/>
          </a:prstGeom>
        </p:spPr>
      </p:pic>
      <p:pic>
        <p:nvPicPr>
          <p:cNvPr id="6" name="Picture 5">
            <a:extLst>
              <a:ext uri="{FF2B5EF4-FFF2-40B4-BE49-F238E27FC236}">
                <a16:creationId xmlns:a16="http://schemas.microsoft.com/office/drawing/2014/main" id="{1FA5AB3E-71B8-2CCC-93A7-9F5380DF174C}"/>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l="6719" t="35670" b="7103"/>
          <a:stretch/>
        </p:blipFill>
        <p:spPr>
          <a:xfrm>
            <a:off x="0" y="6879936"/>
            <a:ext cx="7772400" cy="3178464"/>
          </a:xfrm>
          <a:prstGeom prst="rect">
            <a:avLst/>
          </a:prstGeom>
        </p:spPr>
      </p:pic>
      <p:sp>
        <p:nvSpPr>
          <p:cNvPr id="5" name="Freeform: Shape 4">
            <a:extLst>
              <a:ext uri="{FF2B5EF4-FFF2-40B4-BE49-F238E27FC236}">
                <a16:creationId xmlns:a16="http://schemas.microsoft.com/office/drawing/2014/main" id="{2369B23F-754F-7058-066E-F6B41AE93A06}"/>
              </a:ext>
              <a:ext uri="{C183D7F6-B498-43B3-948B-1728B52AA6E4}">
                <adec:decorative xmlns:adec="http://schemas.microsoft.com/office/drawing/2017/decorative" val="1"/>
              </a:ext>
            </a:extLst>
          </p:cNvPr>
          <p:cNvSpPr>
            <a:spLocks/>
          </p:cNvSpPr>
          <p:nvPr/>
        </p:nvSpPr>
        <p:spPr bwMode="auto">
          <a:xfrm rot="16200000" flipH="1">
            <a:off x="6693790" y="322002"/>
            <a:ext cx="1400611" cy="756609"/>
          </a:xfrm>
          <a:custGeom>
            <a:avLst/>
            <a:gdLst>
              <a:gd name="connsiteX0" fmla="*/ 0 w 2119498"/>
              <a:gd name="connsiteY0" fmla="*/ 79667 h 1144951"/>
              <a:gd name="connsiteX1" fmla="*/ 0 w 2119498"/>
              <a:gd name="connsiteY1" fmla="*/ 1144951 h 1144951"/>
              <a:gd name="connsiteX2" fmla="*/ 2119498 w 2119498"/>
              <a:gd name="connsiteY2" fmla="*/ 1144951 h 1144951"/>
              <a:gd name="connsiteX3" fmla="*/ 2080536 w 2119498"/>
              <a:gd name="connsiteY3" fmla="*/ 1038499 h 1144951"/>
              <a:gd name="connsiteX4" fmla="*/ 513808 w 2119498"/>
              <a:gd name="connsiteY4" fmla="*/ 0 h 1144951"/>
              <a:gd name="connsiteX5" fmla="*/ 8176 w 2119498"/>
              <a:gd name="connsiteY5" fmla="*/ 76445 h 114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19498" h="1144951">
                <a:moveTo>
                  <a:pt x="0" y="79667"/>
                </a:moveTo>
                <a:lnTo>
                  <a:pt x="0" y="1144951"/>
                </a:lnTo>
                <a:lnTo>
                  <a:pt x="2119498" y="1144951"/>
                </a:lnTo>
                <a:lnTo>
                  <a:pt x="2080536" y="1038499"/>
                </a:lnTo>
                <a:cubicBezTo>
                  <a:pt x="1822409" y="428218"/>
                  <a:pt x="1218116" y="0"/>
                  <a:pt x="513808" y="0"/>
                </a:cubicBezTo>
                <a:cubicBezTo>
                  <a:pt x="337731" y="0"/>
                  <a:pt x="167905" y="26764"/>
                  <a:pt x="8176" y="76445"/>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2" name="Title 1">
            <a:extLst>
              <a:ext uri="{FF2B5EF4-FFF2-40B4-BE49-F238E27FC236}">
                <a16:creationId xmlns:a16="http://schemas.microsoft.com/office/drawing/2014/main" id="{4F3203F7-B3CA-8EF5-F953-A4948ECF2045}"/>
              </a:ext>
            </a:extLst>
          </p:cNvPr>
          <p:cNvSpPr txBox="1">
            <a:spLocks noGrp="1"/>
          </p:cNvSpPr>
          <p:nvPr>
            <p:ph type="title" idx="4294967295"/>
          </p:nvPr>
        </p:nvSpPr>
        <p:spPr>
          <a:xfrm>
            <a:off x="457200" y="844550"/>
            <a:ext cx="6858000"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Welcome to Microsoft Teams Premium </a:t>
            </a:r>
            <a:br>
              <a:rPr kumimoji="0" lang="en-US" sz="2400" b="0" i="0" u="none" strike="noStrike" kern="1200" cap="none" spc="0" normalizeH="0" baseline="0" noProof="0">
                <a:ln>
                  <a:noFill/>
                </a:ln>
                <a:solidFill>
                  <a:schemeClr val="tx1"/>
                </a:solidFill>
                <a:effectLst/>
                <a:uLnTx/>
                <a:uFillTx/>
                <a:ea typeface="+mj-ea"/>
                <a:cs typeface="+mj-cs"/>
              </a:rPr>
            </a:br>
            <a:r>
              <a:rPr kumimoji="0" lang="en-US" sz="2400" b="0" i="0" u="none" strike="noStrike" kern="1200" cap="none" spc="0" normalizeH="0" baseline="0" noProof="0">
                <a:ln>
                  <a:noFill/>
                </a:ln>
                <a:solidFill>
                  <a:schemeClr val="tx1"/>
                </a:solidFill>
                <a:effectLst/>
                <a:uLnTx/>
                <a:uFillTx/>
                <a:ea typeface="+mj-ea"/>
                <a:cs typeface="+mj-cs"/>
              </a:rPr>
              <a:t>end user guide! </a:t>
            </a:r>
          </a:p>
        </p:txBody>
      </p:sp>
      <p:sp>
        <p:nvSpPr>
          <p:cNvPr id="4" name="Title 3">
            <a:extLst>
              <a:ext uri="{FF2B5EF4-FFF2-40B4-BE49-F238E27FC236}">
                <a16:creationId xmlns:a16="http://schemas.microsoft.com/office/drawing/2014/main" id="{DBDA8D58-90EF-1859-F405-8A3580D078DD}"/>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Introduction</a:t>
            </a:r>
          </a:p>
        </p:txBody>
      </p:sp>
      <p:sp>
        <p:nvSpPr>
          <p:cNvPr id="16" name="Subtitle 2">
            <a:extLst>
              <a:ext uri="{FF2B5EF4-FFF2-40B4-BE49-F238E27FC236}">
                <a16:creationId xmlns:a16="http://schemas.microsoft.com/office/drawing/2014/main" id="{3DB4DB8B-D648-E98D-AFB9-B6F559EA881A}"/>
              </a:ext>
            </a:extLst>
          </p:cNvPr>
          <p:cNvSpPr txBox="1">
            <a:spLocks/>
          </p:cNvSpPr>
          <p:nvPr/>
        </p:nvSpPr>
        <p:spPr>
          <a:xfrm>
            <a:off x="461856" y="1757274"/>
            <a:ext cx="6858000" cy="1323439"/>
          </a:xfrm>
          <a:prstGeom prst="rect">
            <a:avLst/>
          </a:prstGeom>
        </p:spPr>
        <p:txBody>
          <a:bodyPr vert="horz" wrap="square" lIns="0" tIns="0" rIns="0" bIns="0" rtlCol="0" anchor="t">
            <a:spAutoFit/>
          </a:bodyPr>
          <a:lstStyle>
            <a:lvl1pPr marL="145733" marR="0" indent="-145733"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785" b="0" i="0" kern="1200" spc="0" baseline="0">
                <a:solidFill>
                  <a:schemeClr val="tx1"/>
                </a:solidFill>
                <a:latin typeface="+mn-lt"/>
                <a:ea typeface="+mn-ea"/>
                <a:cs typeface="Segoe UI" panose="020B0502040204020203" pitchFamily="34" charset="0"/>
              </a:defRPr>
            </a:lvl1pPr>
            <a:lvl2pPr marL="291465" marR="0" indent="-145733"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275" b="0" i="0" kern="1200" spc="0" baseline="0">
                <a:solidFill>
                  <a:schemeClr val="tx1"/>
                </a:solidFill>
                <a:latin typeface="+mn-lt"/>
                <a:ea typeface="+mn-ea"/>
                <a:cs typeface="Segoe UI" panose="020B0502040204020203" pitchFamily="34" charset="0"/>
              </a:defRPr>
            </a:lvl2pPr>
            <a:lvl3pPr marL="418981" marR="0" indent="-127516"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20" b="0" i="0" kern="1200" spc="0" baseline="0">
                <a:solidFill>
                  <a:schemeClr val="tx1"/>
                </a:solidFill>
                <a:latin typeface="+mn-lt"/>
                <a:ea typeface="+mn-ea"/>
                <a:cs typeface="Segoe UI" panose="020B0502040204020203" pitchFamily="34" charset="0"/>
              </a:defRPr>
            </a:lvl3pPr>
            <a:lvl4pPr marL="537389" marR="0" indent="-115372"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93" b="0" i="0" kern="1200" spc="0" baseline="0">
                <a:solidFill>
                  <a:schemeClr val="tx1"/>
                </a:solidFill>
                <a:latin typeface="+mn-lt"/>
                <a:ea typeface="+mn-ea"/>
                <a:cs typeface="Segoe UI" panose="020B0502040204020203" pitchFamily="34" charset="0"/>
              </a:defRPr>
            </a:lvl4pPr>
            <a:lvl5pPr marL="652760" marR="0" indent="-107275"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93" b="0" i="0" kern="1200" spc="0" baseline="0">
                <a:solidFill>
                  <a:schemeClr val="tx1"/>
                </a:solidFill>
                <a:latin typeface="+mn-lt"/>
                <a:ea typeface="+mn-ea"/>
                <a:cs typeface="Segoe UI" panose="020B0502040204020203" pitchFamily="34" charset="0"/>
              </a:defRPr>
            </a:lvl5pPr>
            <a:lvl6pPr marL="1635213"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6pPr>
            <a:lvl7pPr marL="1932525"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7pPr>
            <a:lvl8pPr marL="2229837"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8pPr>
            <a:lvl9pPr marL="2527149"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9pPr>
          </a:lstStyle>
          <a:p>
            <a:pPr marL="0" indent="0">
              <a:spcBef>
                <a:spcPts val="0"/>
              </a:spcBef>
              <a:spcAft>
                <a:spcPts val="1200"/>
              </a:spcAft>
              <a:buSzPct val="100000"/>
              <a:buFont typeface="Wingdings" panose="05000000000000000000" pitchFamily="2" charset="2"/>
              <a:buNone/>
            </a:pPr>
            <a:r>
              <a:rPr lang="en-US" sz="1100">
                <a:cs typeface="+mn-cs"/>
              </a:rPr>
              <a:t>In this end user guide, you’ll learn about how Teams Premium builds on the current Teams experience with additional features that streamline communications and enhance workplace engagement.</a:t>
            </a:r>
          </a:p>
          <a:p>
            <a:pPr marL="0" indent="0">
              <a:spcBef>
                <a:spcPts val="0"/>
              </a:spcBef>
              <a:spcAft>
                <a:spcPts val="1200"/>
              </a:spcAft>
              <a:buSzPct val="100000"/>
              <a:buFont typeface="Wingdings" panose="05000000000000000000" pitchFamily="2" charset="2"/>
              <a:buNone/>
            </a:pPr>
            <a:r>
              <a:rPr lang="en-US" sz="1100">
                <a:cs typeface="+mn-cs"/>
              </a:rPr>
              <a:t>So, whether it’s one-on-one calls, large meetings, or events continuous innovation landing inside Teams Premium helps ensure that both end users and organizations benefit from an integrated platform that is </a:t>
            </a:r>
            <a:r>
              <a:rPr lang="en-US" sz="1100">
                <a:solidFill>
                  <a:schemeClr val="accent1"/>
                </a:solidFill>
                <a:latin typeface="+mj-lt"/>
                <a:ea typeface="+mj-ea"/>
                <a:cs typeface="+mj-cs"/>
              </a:rPr>
              <a:t>simple</a:t>
            </a:r>
            <a:r>
              <a:rPr lang="en-US" sz="1100">
                <a:latin typeface="+mj-lt"/>
                <a:ea typeface="+mj-ea"/>
                <a:cs typeface="+mj-cs"/>
              </a:rPr>
              <a:t>, </a:t>
            </a:r>
            <a:r>
              <a:rPr lang="en-US" sz="1100">
                <a:solidFill>
                  <a:schemeClr val="accent1"/>
                </a:solidFill>
                <a:latin typeface="+mj-lt"/>
                <a:ea typeface="+mj-ea"/>
                <a:cs typeface="+mj-cs"/>
              </a:rPr>
              <a:t>smart</a:t>
            </a:r>
            <a:r>
              <a:rPr lang="en-US" sz="1100">
                <a:latin typeface="+mj-lt"/>
                <a:ea typeface="+mj-ea"/>
                <a:cs typeface="+mj-cs"/>
              </a:rPr>
              <a:t>, </a:t>
            </a:r>
            <a:r>
              <a:rPr lang="en-US" sz="1100">
                <a:cs typeface="+mn-cs"/>
              </a:rPr>
              <a:t>and</a:t>
            </a:r>
            <a:r>
              <a:rPr lang="en-US" sz="1100">
                <a:latin typeface="+mj-lt"/>
                <a:ea typeface="+mj-ea"/>
                <a:cs typeface="+mj-cs"/>
              </a:rPr>
              <a:t> </a:t>
            </a:r>
            <a:r>
              <a:rPr lang="en-US" sz="1100">
                <a:solidFill>
                  <a:schemeClr val="accent1"/>
                </a:solidFill>
                <a:latin typeface="+mj-lt"/>
                <a:ea typeface="+mj-ea"/>
                <a:cs typeface="+mj-cs"/>
              </a:rPr>
              <a:t>secure</a:t>
            </a:r>
            <a:r>
              <a:rPr lang="en-US" sz="1100">
                <a:cs typeface="+mn-cs"/>
              </a:rPr>
              <a:t>.</a:t>
            </a:r>
          </a:p>
          <a:p>
            <a:pPr marL="0" indent="0">
              <a:spcBef>
                <a:spcPts val="0"/>
              </a:spcBef>
              <a:spcAft>
                <a:spcPts val="1200"/>
              </a:spcAft>
              <a:buSzPct val="100000"/>
              <a:buFont typeface="Wingdings" panose="05000000000000000000" pitchFamily="2" charset="2"/>
              <a:buNone/>
            </a:pPr>
            <a:r>
              <a:rPr lang="en-US" sz="1100">
                <a:latin typeface="+mj-lt"/>
                <a:ea typeface="+mj-ea"/>
                <a:cs typeface="+mj-cs"/>
              </a:rPr>
              <a:t>Once your administrator assigns you a Teams Premium license you will be able to: </a:t>
            </a:r>
          </a:p>
        </p:txBody>
      </p:sp>
      <p:sp>
        <p:nvSpPr>
          <p:cNvPr id="3" name="Subtitle 2">
            <a:extLst>
              <a:ext uri="{FF2B5EF4-FFF2-40B4-BE49-F238E27FC236}">
                <a16:creationId xmlns:a16="http://schemas.microsoft.com/office/drawing/2014/main" id="{77400233-E37B-412C-41E3-2F2FFF3F845F}"/>
              </a:ext>
            </a:extLst>
          </p:cNvPr>
          <p:cNvSpPr txBox="1">
            <a:spLocks/>
          </p:cNvSpPr>
          <p:nvPr/>
        </p:nvSpPr>
        <p:spPr>
          <a:xfrm>
            <a:off x="457200" y="3149889"/>
            <a:ext cx="6858000" cy="3165327"/>
          </a:xfrm>
          <a:prstGeom prst="rect">
            <a:avLst/>
          </a:prstGeom>
        </p:spPr>
        <p:txBody>
          <a:bodyPr vert="horz" wrap="square" lIns="0" tIns="0" rIns="0" bIns="0" numCol="2" spcCol="365760" rtlCol="0" anchor="t">
            <a:noAutofit/>
          </a:bodyPr>
          <a:lstStyle>
            <a:lvl1pPr marL="145733" marR="0" indent="-145733"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785" b="0" i="0" kern="1200" spc="0" baseline="0">
                <a:solidFill>
                  <a:schemeClr val="tx1"/>
                </a:solidFill>
                <a:latin typeface="+mn-lt"/>
                <a:ea typeface="+mn-ea"/>
                <a:cs typeface="Segoe UI" panose="020B0502040204020203" pitchFamily="34" charset="0"/>
              </a:defRPr>
            </a:lvl1pPr>
            <a:lvl2pPr marL="291465" marR="0" indent="-145733"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275" b="0" i="0" kern="1200" spc="0" baseline="0">
                <a:solidFill>
                  <a:schemeClr val="tx1"/>
                </a:solidFill>
                <a:latin typeface="+mn-lt"/>
                <a:ea typeface="+mn-ea"/>
                <a:cs typeface="Segoe UI" panose="020B0502040204020203" pitchFamily="34" charset="0"/>
              </a:defRPr>
            </a:lvl2pPr>
            <a:lvl3pPr marL="418981" marR="0" indent="-127516"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20" b="0" i="0" kern="1200" spc="0" baseline="0">
                <a:solidFill>
                  <a:schemeClr val="tx1"/>
                </a:solidFill>
                <a:latin typeface="+mn-lt"/>
                <a:ea typeface="+mn-ea"/>
                <a:cs typeface="Segoe UI" panose="020B0502040204020203" pitchFamily="34" charset="0"/>
              </a:defRPr>
            </a:lvl3pPr>
            <a:lvl4pPr marL="537389" marR="0" indent="-115372"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93" b="0" i="0" kern="1200" spc="0" baseline="0">
                <a:solidFill>
                  <a:schemeClr val="tx1"/>
                </a:solidFill>
                <a:latin typeface="+mn-lt"/>
                <a:ea typeface="+mn-ea"/>
                <a:cs typeface="Segoe UI" panose="020B0502040204020203" pitchFamily="34" charset="0"/>
              </a:defRPr>
            </a:lvl4pPr>
            <a:lvl5pPr marL="652760" marR="0" indent="-107275"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93" b="0" i="0" kern="1200" spc="0" baseline="0">
                <a:solidFill>
                  <a:schemeClr val="tx1"/>
                </a:solidFill>
                <a:latin typeface="+mn-lt"/>
                <a:ea typeface="+mn-ea"/>
                <a:cs typeface="Segoe UI" panose="020B0502040204020203" pitchFamily="34" charset="0"/>
              </a:defRPr>
            </a:lvl5pPr>
            <a:lvl6pPr marL="1635213"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6pPr>
            <a:lvl7pPr marL="1932525"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7pPr>
            <a:lvl8pPr marL="2229837"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8pPr>
            <a:lvl9pPr marL="2527149"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9pPr>
          </a:lstStyle>
          <a:p>
            <a:pPr marL="200025" indent="-200025">
              <a:spcBef>
                <a:spcPts val="0"/>
              </a:spcBef>
              <a:spcAft>
                <a:spcPts val="1200"/>
              </a:spcAft>
              <a:buSzPct val="100000"/>
              <a:buFont typeface="Arial" panose="020B0604020202020204" pitchFamily="34" charset="0"/>
              <a:buChar char="•"/>
            </a:pPr>
            <a:r>
              <a:rPr lang="en-US" sz="1100">
                <a:cs typeface="+mn-cs"/>
              </a:rPr>
              <a:t>Get up to speed and summarize key actions faster even when you miss the meeting or simply need to review a previous discussion.</a:t>
            </a:r>
          </a:p>
          <a:p>
            <a:pPr marL="200025" indent="-200025">
              <a:spcBef>
                <a:spcPts val="0"/>
              </a:spcBef>
              <a:spcAft>
                <a:spcPts val="1200"/>
              </a:spcAft>
              <a:buSzPct val="100000"/>
              <a:buFont typeface="Arial" panose="020B0604020202020204" pitchFamily="34" charset="0"/>
              <a:buChar char="•"/>
            </a:pPr>
            <a:r>
              <a:rPr lang="en-US" sz="1100">
                <a:cs typeface="+mn-cs"/>
              </a:rPr>
              <a:t>Break down language barriers across your meetings and calls with AI-powered translations of captions and transcripts.</a:t>
            </a:r>
          </a:p>
          <a:p>
            <a:pPr marL="200025" indent="-200025">
              <a:spcBef>
                <a:spcPts val="0"/>
              </a:spcBef>
              <a:spcAft>
                <a:spcPts val="1200"/>
              </a:spcAft>
              <a:buSzPct val="100000"/>
              <a:buFont typeface="Arial" panose="020B0604020202020204" pitchFamily="34" charset="0"/>
              <a:buChar char="•"/>
            </a:pPr>
            <a:r>
              <a:rPr lang="en-US" sz="1100">
                <a:cs typeface="+mn-cs"/>
              </a:rPr>
              <a:t>Advanced meeting protection that helps give you confidence when you need it most.</a:t>
            </a:r>
          </a:p>
          <a:p>
            <a:pPr marL="200025" indent="-200025">
              <a:spcBef>
                <a:spcPts val="0"/>
              </a:spcBef>
              <a:spcAft>
                <a:spcPts val="1200"/>
              </a:spcAft>
              <a:buSzPct val="100000"/>
              <a:buFont typeface="Arial" panose="020B0604020202020204" pitchFamily="34" charset="0"/>
              <a:buChar char="•"/>
            </a:pPr>
            <a:r>
              <a:rPr lang="en-US" sz="1100">
                <a:cs typeface="+mn-cs"/>
              </a:rPr>
              <a:t>Enhance customer communications via Queues app that helps provide more meaningful engagements with a context rich call queue management interface right within Teams.</a:t>
            </a:r>
          </a:p>
          <a:p>
            <a:pPr marL="200025" indent="-200025">
              <a:spcBef>
                <a:spcPts val="0"/>
              </a:spcBef>
              <a:spcAft>
                <a:spcPts val="1200"/>
              </a:spcAft>
              <a:buSzPct val="100000"/>
              <a:buFont typeface="Arial" panose="020B0604020202020204" pitchFamily="34" charset="0"/>
              <a:buChar char="•"/>
            </a:pPr>
            <a:r>
              <a:rPr lang="en-US" sz="1100">
                <a:cs typeface="+mn-cs"/>
              </a:rPr>
              <a:t>Engage audiences with professionally produced events that help drive deeper engagement and generate new leads.</a:t>
            </a:r>
          </a:p>
          <a:p>
            <a:pPr marL="200025" indent="-200025">
              <a:spcBef>
                <a:spcPts val="0"/>
              </a:spcBef>
              <a:spcAft>
                <a:spcPts val="1200"/>
              </a:spcAft>
              <a:buSzPct val="100000"/>
              <a:buFont typeface="Arial" panose="020B0604020202020204" pitchFamily="34" charset="0"/>
              <a:buChar char="•"/>
            </a:pPr>
            <a:r>
              <a:rPr lang="en-US" sz="1100">
                <a:cs typeface="+mn-cs"/>
              </a:rPr>
              <a:t>Host and deliver professionally produced, </a:t>
            </a:r>
            <a:br>
              <a:rPr lang="en-US" sz="1100">
                <a:cs typeface="+mn-cs"/>
              </a:rPr>
            </a:br>
            <a:r>
              <a:rPr lang="en-US" sz="1100">
                <a:cs typeface="+mn-cs"/>
              </a:rPr>
              <a:t>large-scale events to drive meaningful connections across an organization.</a:t>
            </a:r>
          </a:p>
          <a:p>
            <a:pPr marL="200025" indent="-200025">
              <a:spcBef>
                <a:spcPts val="0"/>
              </a:spcBef>
              <a:spcAft>
                <a:spcPts val="1200"/>
              </a:spcAft>
              <a:buSzPct val="100000"/>
              <a:buFont typeface="Arial" panose="020B0604020202020204" pitchFamily="34" charset="0"/>
              <a:buChar char="•"/>
            </a:pPr>
            <a:r>
              <a:rPr lang="en-US" sz="1100">
                <a:cs typeface="+mn-cs"/>
              </a:rPr>
              <a:t>Deliver more seamless external meetings with Advanced Bookings, from text message reminders and branded lobby rooms to scheduled queue management.</a:t>
            </a:r>
          </a:p>
          <a:p>
            <a:pPr marL="200025" indent="-200025">
              <a:spcBef>
                <a:spcPts val="0"/>
              </a:spcBef>
              <a:spcAft>
                <a:spcPts val="1200"/>
              </a:spcAft>
              <a:buSzPct val="100000"/>
              <a:buFont typeface="Arial" panose="020B0604020202020204" pitchFamily="34" charset="0"/>
              <a:buChar char="•"/>
            </a:pPr>
            <a:r>
              <a:rPr lang="en-US" sz="1100">
                <a:cs typeface="+mn-cs"/>
              </a:rPr>
              <a:t>Coordinate the best office days to connect with others and coordinate space and time with Microsoft Places.</a:t>
            </a:r>
          </a:p>
        </p:txBody>
      </p:sp>
    </p:spTree>
    <p:extLst>
      <p:ext uri="{BB962C8B-B14F-4D97-AF65-F5344CB8AC3E}">
        <p14:creationId xmlns:p14="http://schemas.microsoft.com/office/powerpoint/2010/main" val="585872217"/>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33897DCE-A1A9-6C23-65F1-B7D8A71C4242}"/>
              </a:ext>
              <a:ext uri="{C183D7F6-B498-43B3-948B-1728B52AA6E4}">
                <adec:decorative xmlns:adec="http://schemas.microsoft.com/office/drawing/2017/decorative" val="1"/>
              </a:ext>
            </a:extLst>
          </p:cNvPr>
          <p:cNvSpPr>
            <a:spLocks/>
          </p:cNvSpPr>
          <p:nvPr/>
        </p:nvSpPr>
        <p:spPr bwMode="auto">
          <a:xfrm rot="16200000" flipH="1">
            <a:off x="6839618" y="8277375"/>
            <a:ext cx="783006" cy="783006"/>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err="1"/>
          </a:p>
        </p:txBody>
      </p:sp>
      <p:sp>
        <p:nvSpPr>
          <p:cNvPr id="2" name="Freeform: Shape 1">
            <a:extLst>
              <a:ext uri="{FF2B5EF4-FFF2-40B4-BE49-F238E27FC236}">
                <a16:creationId xmlns:a16="http://schemas.microsoft.com/office/drawing/2014/main" id="{53309B4B-F695-CCFF-CEC1-630046DB5568}"/>
              </a:ext>
              <a:ext uri="{C183D7F6-B498-43B3-948B-1728B52AA6E4}">
                <adec:decorative xmlns:adec="http://schemas.microsoft.com/office/drawing/2017/decorative" val="1"/>
              </a:ext>
            </a:extLst>
          </p:cNvPr>
          <p:cNvSpPr>
            <a:spLocks/>
          </p:cNvSpPr>
          <p:nvPr/>
        </p:nvSpPr>
        <p:spPr bwMode="auto">
          <a:xfrm rot="5400000">
            <a:off x="-487273" y="487274"/>
            <a:ext cx="2119498" cy="1144951"/>
          </a:xfrm>
          <a:custGeom>
            <a:avLst/>
            <a:gdLst>
              <a:gd name="connsiteX0" fmla="*/ 0 w 2119498"/>
              <a:gd name="connsiteY0" fmla="*/ 79667 h 1144951"/>
              <a:gd name="connsiteX1" fmla="*/ 0 w 2119498"/>
              <a:gd name="connsiteY1" fmla="*/ 1144951 h 1144951"/>
              <a:gd name="connsiteX2" fmla="*/ 2119498 w 2119498"/>
              <a:gd name="connsiteY2" fmla="*/ 1144951 h 1144951"/>
              <a:gd name="connsiteX3" fmla="*/ 2080536 w 2119498"/>
              <a:gd name="connsiteY3" fmla="*/ 1038499 h 1144951"/>
              <a:gd name="connsiteX4" fmla="*/ 513808 w 2119498"/>
              <a:gd name="connsiteY4" fmla="*/ 0 h 1144951"/>
              <a:gd name="connsiteX5" fmla="*/ 8176 w 2119498"/>
              <a:gd name="connsiteY5" fmla="*/ 76445 h 114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19498" h="1144951">
                <a:moveTo>
                  <a:pt x="0" y="79667"/>
                </a:moveTo>
                <a:lnTo>
                  <a:pt x="0" y="1144951"/>
                </a:lnTo>
                <a:lnTo>
                  <a:pt x="2119498" y="1144951"/>
                </a:lnTo>
                <a:lnTo>
                  <a:pt x="2080536" y="1038499"/>
                </a:lnTo>
                <a:cubicBezTo>
                  <a:pt x="1822409" y="428218"/>
                  <a:pt x="1218116" y="0"/>
                  <a:pt x="513808" y="0"/>
                </a:cubicBezTo>
                <a:cubicBezTo>
                  <a:pt x="337731" y="0"/>
                  <a:pt x="167905" y="26764"/>
                  <a:pt x="8176" y="76445"/>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25" name="Rounded Rectangle 12">
            <a:extLst>
              <a:ext uri="{FF2B5EF4-FFF2-40B4-BE49-F238E27FC236}">
                <a16:creationId xmlns:a16="http://schemas.microsoft.com/office/drawing/2014/main" id="{4C626A41-9228-0B81-0857-D1B3E9840300}"/>
              </a:ext>
              <a:ext uri="{C183D7F6-B498-43B3-948B-1728B52AA6E4}">
                <adec:decorative xmlns:adec="http://schemas.microsoft.com/office/drawing/2017/decorative" val="1"/>
              </a:ext>
            </a:extLst>
          </p:cNvPr>
          <p:cNvSpPr/>
          <p:nvPr/>
        </p:nvSpPr>
        <p:spPr bwMode="auto">
          <a:xfrm>
            <a:off x="1711119" y="861441"/>
            <a:ext cx="5604079" cy="7807437"/>
          </a:xfrm>
          <a:prstGeom prst="roundRect">
            <a:avLst>
              <a:gd name="adj" fmla="val 2252"/>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sp>
        <p:nvSpPr>
          <p:cNvPr id="39" name="Rectangle 38">
            <a:extLst>
              <a:ext uri="{FF2B5EF4-FFF2-40B4-BE49-F238E27FC236}">
                <a16:creationId xmlns:a16="http://schemas.microsoft.com/office/drawing/2014/main" id="{F7EC93FE-3126-DD56-C1CE-C340BFC6DBBD}"/>
              </a:ext>
              <a:ext uri="{C183D7F6-B498-43B3-948B-1728B52AA6E4}">
                <adec:decorative xmlns:adec="http://schemas.microsoft.com/office/drawing/2017/decorative" val="1"/>
              </a:ext>
            </a:extLst>
          </p:cNvPr>
          <p:cNvSpPr/>
          <p:nvPr/>
        </p:nvSpPr>
        <p:spPr bwMode="auto">
          <a:xfrm>
            <a:off x="499710" y="9631560"/>
            <a:ext cx="448326" cy="307777"/>
          </a:xfrm>
          <a:prstGeom prst="rect">
            <a:avLst/>
          </a:prstGeom>
          <a:solidFill>
            <a:srgbClr val="FFF8F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cxnSp>
        <p:nvCxnSpPr>
          <p:cNvPr id="112" name="Straight Connector 111">
            <a:extLst>
              <a:ext uri="{FF2B5EF4-FFF2-40B4-BE49-F238E27FC236}">
                <a16:creationId xmlns:a16="http://schemas.microsoft.com/office/drawing/2014/main" id="{BC7C980D-2AD7-5717-DF1D-6145CC77B1CF}"/>
              </a:ext>
              <a:ext uri="{C183D7F6-B498-43B3-948B-1728B52AA6E4}">
                <adec:decorative xmlns:adec="http://schemas.microsoft.com/office/drawing/2017/decorative" val="1"/>
              </a:ext>
            </a:extLst>
          </p:cNvPr>
          <p:cNvCxnSpPr>
            <a:cxnSpLocks/>
          </p:cNvCxnSpPr>
          <p:nvPr/>
        </p:nvCxnSpPr>
        <p:spPr>
          <a:xfrm>
            <a:off x="2444001" y="2043421"/>
            <a:ext cx="4138315" cy="0"/>
          </a:xfrm>
          <a:prstGeom prst="line">
            <a:avLst/>
          </a:prstGeom>
          <a:ln w="6350">
            <a:solidFill>
              <a:schemeClr val="bg1">
                <a:lumMod val="85000"/>
              </a:schemeClr>
            </a:solidFill>
            <a:prstDash val="lg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4E35B116-80C4-DF5F-563F-DD9198B5D4E5}"/>
              </a:ext>
              <a:ext uri="{C183D7F6-B498-43B3-948B-1728B52AA6E4}">
                <adec:decorative xmlns:adec="http://schemas.microsoft.com/office/drawing/2017/decorative" val="1"/>
              </a:ext>
            </a:extLst>
          </p:cNvPr>
          <p:cNvCxnSpPr>
            <a:cxnSpLocks/>
          </p:cNvCxnSpPr>
          <p:nvPr/>
        </p:nvCxnSpPr>
        <p:spPr>
          <a:xfrm>
            <a:off x="2444001" y="2563303"/>
            <a:ext cx="4138315" cy="0"/>
          </a:xfrm>
          <a:prstGeom prst="line">
            <a:avLst/>
          </a:prstGeom>
          <a:ln w="6350">
            <a:solidFill>
              <a:schemeClr val="bg1">
                <a:lumMod val="85000"/>
              </a:schemeClr>
            </a:solidFill>
            <a:prstDash val="lg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D5D25CA0-7FC2-1BFE-FFA9-65695C89FC43}"/>
              </a:ext>
              <a:ext uri="{C183D7F6-B498-43B3-948B-1728B52AA6E4}">
                <adec:decorative xmlns:adec="http://schemas.microsoft.com/office/drawing/2017/decorative" val="1"/>
              </a:ext>
            </a:extLst>
          </p:cNvPr>
          <p:cNvCxnSpPr>
            <a:cxnSpLocks/>
          </p:cNvCxnSpPr>
          <p:nvPr/>
        </p:nvCxnSpPr>
        <p:spPr>
          <a:xfrm>
            <a:off x="2444001" y="3083185"/>
            <a:ext cx="4138315" cy="0"/>
          </a:xfrm>
          <a:prstGeom prst="line">
            <a:avLst/>
          </a:prstGeom>
          <a:ln w="6350">
            <a:solidFill>
              <a:schemeClr val="bg1">
                <a:lumMod val="85000"/>
              </a:schemeClr>
            </a:solidFill>
            <a:prstDash val="lg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639CE4EE-DAEF-679E-9C51-81E0819E125A}"/>
              </a:ext>
              <a:ext uri="{C183D7F6-B498-43B3-948B-1728B52AA6E4}">
                <adec:decorative xmlns:adec="http://schemas.microsoft.com/office/drawing/2017/decorative" val="1"/>
              </a:ext>
            </a:extLst>
          </p:cNvPr>
          <p:cNvCxnSpPr>
            <a:cxnSpLocks/>
          </p:cNvCxnSpPr>
          <p:nvPr/>
        </p:nvCxnSpPr>
        <p:spPr>
          <a:xfrm>
            <a:off x="2444001" y="3603067"/>
            <a:ext cx="4138315" cy="0"/>
          </a:xfrm>
          <a:prstGeom prst="line">
            <a:avLst/>
          </a:prstGeom>
          <a:ln w="6350">
            <a:solidFill>
              <a:schemeClr val="bg1">
                <a:lumMod val="85000"/>
              </a:schemeClr>
            </a:solidFill>
            <a:prstDash val="lg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29F08DBA-E35B-3032-7921-29B2D318B23B}"/>
              </a:ext>
              <a:ext uri="{C183D7F6-B498-43B3-948B-1728B52AA6E4}">
                <adec:decorative xmlns:adec="http://schemas.microsoft.com/office/drawing/2017/decorative" val="1"/>
              </a:ext>
            </a:extLst>
          </p:cNvPr>
          <p:cNvCxnSpPr>
            <a:cxnSpLocks/>
          </p:cNvCxnSpPr>
          <p:nvPr/>
        </p:nvCxnSpPr>
        <p:spPr>
          <a:xfrm>
            <a:off x="2444001" y="4122949"/>
            <a:ext cx="4138315" cy="0"/>
          </a:xfrm>
          <a:prstGeom prst="line">
            <a:avLst/>
          </a:prstGeom>
          <a:ln w="6350">
            <a:solidFill>
              <a:schemeClr val="bg1">
                <a:lumMod val="85000"/>
              </a:schemeClr>
            </a:solidFill>
            <a:prstDash val="lg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09C5DD22-C5ED-774C-62B0-A79A61355E5A}"/>
              </a:ext>
              <a:ext uri="{C183D7F6-B498-43B3-948B-1728B52AA6E4}">
                <adec:decorative xmlns:adec="http://schemas.microsoft.com/office/drawing/2017/decorative" val="1"/>
              </a:ext>
            </a:extLst>
          </p:cNvPr>
          <p:cNvCxnSpPr>
            <a:cxnSpLocks/>
          </p:cNvCxnSpPr>
          <p:nvPr/>
        </p:nvCxnSpPr>
        <p:spPr>
          <a:xfrm>
            <a:off x="2444001" y="4642831"/>
            <a:ext cx="4138315" cy="0"/>
          </a:xfrm>
          <a:prstGeom prst="line">
            <a:avLst/>
          </a:prstGeom>
          <a:ln w="6350">
            <a:solidFill>
              <a:schemeClr val="bg1">
                <a:lumMod val="85000"/>
              </a:schemeClr>
            </a:solidFill>
            <a:prstDash val="lg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C5E8CFF4-CE98-15A6-5235-F8AEFA0F96AC}"/>
              </a:ext>
              <a:ext uri="{C183D7F6-B498-43B3-948B-1728B52AA6E4}">
                <adec:decorative xmlns:adec="http://schemas.microsoft.com/office/drawing/2017/decorative" val="1"/>
              </a:ext>
            </a:extLst>
          </p:cNvPr>
          <p:cNvCxnSpPr>
            <a:cxnSpLocks/>
          </p:cNvCxnSpPr>
          <p:nvPr/>
        </p:nvCxnSpPr>
        <p:spPr>
          <a:xfrm>
            <a:off x="2444001" y="5162713"/>
            <a:ext cx="4138315" cy="0"/>
          </a:xfrm>
          <a:prstGeom prst="line">
            <a:avLst/>
          </a:prstGeom>
          <a:ln w="6350">
            <a:solidFill>
              <a:schemeClr val="bg1">
                <a:lumMod val="85000"/>
              </a:schemeClr>
            </a:solidFill>
            <a:prstDash val="lg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FD9125BC-4686-353A-F2FE-CD9387FCC70E}"/>
              </a:ext>
              <a:ext uri="{C183D7F6-B498-43B3-948B-1728B52AA6E4}">
                <adec:decorative xmlns:adec="http://schemas.microsoft.com/office/drawing/2017/decorative" val="1"/>
              </a:ext>
            </a:extLst>
          </p:cNvPr>
          <p:cNvCxnSpPr>
            <a:cxnSpLocks/>
          </p:cNvCxnSpPr>
          <p:nvPr/>
        </p:nvCxnSpPr>
        <p:spPr>
          <a:xfrm>
            <a:off x="2444001" y="5682595"/>
            <a:ext cx="4138315" cy="0"/>
          </a:xfrm>
          <a:prstGeom prst="line">
            <a:avLst/>
          </a:prstGeom>
          <a:ln w="6350">
            <a:solidFill>
              <a:schemeClr val="bg1">
                <a:lumMod val="85000"/>
              </a:schemeClr>
            </a:solidFill>
            <a:prstDash val="lg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8A9502A6-C39C-8F09-01C7-B8297B48BE73}"/>
              </a:ext>
              <a:ext uri="{C183D7F6-B498-43B3-948B-1728B52AA6E4}">
                <adec:decorative xmlns:adec="http://schemas.microsoft.com/office/drawing/2017/decorative" val="1"/>
              </a:ext>
            </a:extLst>
          </p:cNvPr>
          <p:cNvCxnSpPr>
            <a:cxnSpLocks/>
          </p:cNvCxnSpPr>
          <p:nvPr/>
        </p:nvCxnSpPr>
        <p:spPr>
          <a:xfrm>
            <a:off x="2444001" y="6202477"/>
            <a:ext cx="4138315" cy="0"/>
          </a:xfrm>
          <a:prstGeom prst="line">
            <a:avLst/>
          </a:prstGeom>
          <a:ln w="6350">
            <a:solidFill>
              <a:schemeClr val="bg1">
                <a:lumMod val="85000"/>
              </a:schemeClr>
            </a:solidFill>
            <a:prstDash val="lg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8FABD0B1-6330-2BB1-6C68-EE80EE18771C}"/>
              </a:ext>
              <a:ext uri="{C183D7F6-B498-43B3-948B-1728B52AA6E4}">
                <adec:decorative xmlns:adec="http://schemas.microsoft.com/office/drawing/2017/decorative" val="1"/>
              </a:ext>
            </a:extLst>
          </p:cNvPr>
          <p:cNvCxnSpPr>
            <a:cxnSpLocks/>
          </p:cNvCxnSpPr>
          <p:nvPr/>
        </p:nvCxnSpPr>
        <p:spPr>
          <a:xfrm>
            <a:off x="2444001" y="6722359"/>
            <a:ext cx="4138315" cy="0"/>
          </a:xfrm>
          <a:prstGeom prst="line">
            <a:avLst/>
          </a:prstGeom>
          <a:ln w="6350">
            <a:solidFill>
              <a:schemeClr val="bg1">
                <a:lumMod val="85000"/>
              </a:schemeClr>
            </a:solidFill>
            <a:prstDash val="lg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9C5508B3-B745-374D-EDC1-6AB87385E030}"/>
              </a:ext>
              <a:ext uri="{C183D7F6-B498-43B3-948B-1728B52AA6E4}">
                <adec:decorative xmlns:adec="http://schemas.microsoft.com/office/drawing/2017/decorative" val="1"/>
              </a:ext>
            </a:extLst>
          </p:cNvPr>
          <p:cNvCxnSpPr>
            <a:cxnSpLocks/>
          </p:cNvCxnSpPr>
          <p:nvPr/>
        </p:nvCxnSpPr>
        <p:spPr>
          <a:xfrm>
            <a:off x="2444001" y="7242241"/>
            <a:ext cx="4138315" cy="0"/>
          </a:xfrm>
          <a:prstGeom prst="line">
            <a:avLst/>
          </a:prstGeom>
          <a:ln w="6350">
            <a:solidFill>
              <a:schemeClr val="bg1">
                <a:lumMod val="85000"/>
              </a:schemeClr>
            </a:solidFill>
            <a:prstDash val="lg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29C4CD74-ECA9-CEBA-8A6D-40757062D977}"/>
              </a:ext>
              <a:ext uri="{C183D7F6-B498-43B3-948B-1728B52AA6E4}">
                <adec:decorative xmlns:adec="http://schemas.microsoft.com/office/drawing/2017/decorative" val="1"/>
              </a:ext>
            </a:extLst>
          </p:cNvPr>
          <p:cNvCxnSpPr>
            <a:cxnSpLocks/>
          </p:cNvCxnSpPr>
          <p:nvPr/>
        </p:nvCxnSpPr>
        <p:spPr>
          <a:xfrm>
            <a:off x="2444001" y="7762125"/>
            <a:ext cx="4138315" cy="0"/>
          </a:xfrm>
          <a:prstGeom prst="line">
            <a:avLst/>
          </a:prstGeom>
          <a:ln w="6350">
            <a:solidFill>
              <a:schemeClr val="bg1">
                <a:lumMod val="85000"/>
              </a:schemeClr>
            </a:solidFill>
            <a:prstDash val="lg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 name="Freeform: Shape 3">
            <a:extLst>
              <a:ext uri="{FF2B5EF4-FFF2-40B4-BE49-F238E27FC236}">
                <a16:creationId xmlns:a16="http://schemas.microsoft.com/office/drawing/2014/main" id="{8B64F9DD-7D96-A729-725C-7022D7E6DDFF}"/>
              </a:ext>
              <a:ext uri="{C183D7F6-B498-43B3-948B-1728B52AA6E4}">
                <adec:decorative xmlns:adec="http://schemas.microsoft.com/office/drawing/2017/decorative" val="1"/>
              </a:ext>
            </a:extLst>
          </p:cNvPr>
          <p:cNvSpPr/>
          <p:nvPr/>
        </p:nvSpPr>
        <p:spPr bwMode="auto">
          <a:xfrm rot="5400000">
            <a:off x="1015254" y="4719795"/>
            <a:ext cx="1300997" cy="90730"/>
          </a:xfrm>
          <a:custGeom>
            <a:avLst/>
            <a:gdLst>
              <a:gd name="connsiteX0" fmla="*/ 0 w 1300997"/>
              <a:gd name="connsiteY0" fmla="*/ 0 h 90730"/>
              <a:gd name="connsiteX1" fmla="*/ 1300997 w 1300997"/>
              <a:gd name="connsiteY1" fmla="*/ 0 h 90730"/>
              <a:gd name="connsiteX2" fmla="*/ 1210267 w 1300997"/>
              <a:gd name="connsiteY2" fmla="*/ 90730 h 90730"/>
              <a:gd name="connsiteX3" fmla="*/ 90730 w 1300997"/>
              <a:gd name="connsiteY3" fmla="*/ 90730 h 90730"/>
              <a:gd name="connsiteX4" fmla="*/ 0 w 1300997"/>
              <a:gd name="connsiteY4" fmla="*/ 0 h 907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0997" h="90730">
                <a:moveTo>
                  <a:pt x="0" y="0"/>
                </a:moveTo>
                <a:lnTo>
                  <a:pt x="1300997" y="0"/>
                </a:lnTo>
                <a:cubicBezTo>
                  <a:pt x="1300997" y="50109"/>
                  <a:pt x="1260376" y="90730"/>
                  <a:pt x="1210267" y="90730"/>
                </a:cubicBezTo>
                <a:lnTo>
                  <a:pt x="90730" y="90730"/>
                </a:lnTo>
                <a:cubicBezTo>
                  <a:pt x="40621" y="90730"/>
                  <a:pt x="0" y="50109"/>
                  <a:pt x="0" y="0"/>
                </a:cubicBezTo>
                <a:close/>
              </a:path>
            </a:pathLst>
          </a:custGeom>
          <a:gradFill flip="none" rotWithShape="1">
            <a:gsLst>
              <a:gs pos="0">
                <a:srgbClr val="C551BF"/>
              </a:gs>
              <a:gs pos="100000">
                <a:srgbClr val="5B5FC7"/>
              </a:gs>
            </a:gsLst>
            <a:lin ang="10800000" scaled="1"/>
            <a:tileRect/>
          </a:gradFill>
          <a:ln w="12700">
            <a:solidFill>
              <a:schemeClr val="bg1"/>
            </a:solidFill>
          </a:ln>
          <a:effectLst/>
        </p:spPr>
        <p:txBody>
          <a:bodyPr wrap="square" lIns="0" tIns="0" rIns="0" bIns="0" anchor="ctr">
            <a:noAutofit/>
          </a:bodyPr>
          <a:lstStyle/>
          <a:p>
            <a:pPr algn="ctr"/>
            <a:endParaRPr lang="en-US" sz="2400">
              <a:solidFill>
                <a:schemeClr val="bg1"/>
              </a:solidFill>
              <a:latin typeface="+mj-lt"/>
              <a:ea typeface="+mj-ea"/>
              <a:cs typeface="+mj-cs"/>
            </a:endParaRPr>
          </a:p>
        </p:txBody>
      </p:sp>
      <p:sp>
        <p:nvSpPr>
          <p:cNvPr id="34" name="Title 2">
            <a:extLst>
              <a:ext uri="{FF2B5EF4-FFF2-40B4-BE49-F238E27FC236}">
                <a16:creationId xmlns:a16="http://schemas.microsoft.com/office/drawing/2014/main" id="{31D4D768-69E8-7B13-F390-45F2120846F3}"/>
              </a:ext>
            </a:extLst>
          </p:cNvPr>
          <p:cNvSpPr txBox="1">
            <a:spLocks noGrp="1"/>
          </p:cNvSpPr>
          <p:nvPr>
            <p:ph type="title" idx="4294967295"/>
          </p:nvPr>
        </p:nvSpPr>
        <p:spPr>
          <a:xfrm rot="16200000">
            <a:off x="-1868311" y="4395827"/>
            <a:ext cx="5923032"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594623" rtl="0" eaLnBrk="1" latinLnBrk="0" hangingPunct="1">
              <a:lnSpc>
                <a:spcPct val="100000"/>
              </a:lnSpc>
              <a:spcBef>
                <a:spcPct val="0"/>
              </a:spcBef>
              <a:buNone/>
              <a:defRPr lang="en-US" sz="1800" b="1" i="0" kern="1200" cap="none" spc="-32" baseline="0">
                <a:ln w="3175">
                  <a:noFill/>
                </a:ln>
                <a:solidFill>
                  <a:schemeClr val="accent1"/>
                </a:solidFill>
                <a:effectLst/>
                <a:latin typeface="+mj-lt"/>
                <a:ea typeface="+mn-ea"/>
                <a:cs typeface="Segoe UI Semibold" panose="020B0502040204020203" pitchFamily="34" charset="0"/>
              </a:defRPr>
            </a:lvl1pPr>
          </a:lstStyle>
          <a:p>
            <a:pPr marL="0" marR="0" lvl="0" indent="0" algn="ctr" defTabSz="594623" rtl="0" eaLnBrk="1" fontAlgn="auto" latinLnBrk="0" hangingPunct="1">
              <a:lnSpc>
                <a:spcPct val="100000"/>
              </a:lnSpc>
              <a:spcBef>
                <a:spcPct val="0"/>
              </a:spcBef>
              <a:spcAft>
                <a:spcPts val="0"/>
              </a:spcAft>
              <a:buClrTx/>
              <a:buSzTx/>
              <a:buFontTx/>
              <a:buNone/>
              <a:tabLst/>
              <a:defRPr/>
            </a:pPr>
            <a:r>
              <a:rPr kumimoji="0" lang="en-IN" sz="4800" b="0" i="0" u="none" strike="noStrike" kern="1200" cap="none" spc="-32" normalizeH="0" baseline="0" noProof="0">
                <a:ln w="3175">
                  <a:noFill/>
                </a:ln>
                <a:solidFill>
                  <a:schemeClr val="tx1"/>
                </a:solidFill>
                <a:effectLst/>
                <a:uLnTx/>
                <a:uFillTx/>
                <a:ea typeface="+mj-ea"/>
                <a:cs typeface="+mj-cs"/>
              </a:rPr>
              <a:t>Table of Contents</a:t>
            </a:r>
          </a:p>
        </p:txBody>
      </p:sp>
      <p:sp>
        <p:nvSpPr>
          <p:cNvPr id="85" name="TextBox 84">
            <a:hlinkClick r:id="rId3" action="ppaction://hlinksldjump"/>
            <a:extLst>
              <a:ext uri="{FF2B5EF4-FFF2-40B4-BE49-F238E27FC236}">
                <a16:creationId xmlns:a16="http://schemas.microsoft.com/office/drawing/2014/main" id="{C4D0F0FB-496A-4DC0-8B0A-CD844E6803C3}"/>
              </a:ext>
            </a:extLst>
          </p:cNvPr>
          <p:cNvSpPr txBox="1">
            <a:spLocks/>
          </p:cNvSpPr>
          <p:nvPr/>
        </p:nvSpPr>
        <p:spPr>
          <a:xfrm>
            <a:off x="2444002" y="1779036"/>
            <a:ext cx="3507217" cy="215444"/>
          </a:xfrm>
          <a:prstGeom prst="rect">
            <a:avLst/>
          </a:prstGeom>
          <a:noFill/>
        </p:spPr>
        <p:txBody>
          <a:bodyPr wrap="square" lIns="0" tIns="0" rIns="0" bIns="0" numCol="1" anchor="ctr">
            <a:spAutoFit/>
          </a:bodyPr>
          <a:lstStyle/>
          <a:p>
            <a:pPr>
              <a:spcBef>
                <a:spcPts val="600"/>
              </a:spcBef>
              <a:spcAft>
                <a:spcPts val="1800"/>
              </a:spcAft>
            </a:pPr>
            <a:r>
              <a:rPr lang="en-US" sz="1400">
                <a:solidFill>
                  <a:schemeClr val="accent1"/>
                </a:solidFill>
                <a:hlinkClick r:id="rId4" action="ppaction://hlinksldjump">
                  <a:extLst>
                    <a:ext uri="{A12FA001-AC4F-418D-AE19-62706E023703}">
                      <ahyp:hlinkClr xmlns:ahyp="http://schemas.microsoft.com/office/drawing/2018/hyperlinkcolor" val="tx"/>
                    </a:ext>
                  </a:extLst>
                </a:hlinkClick>
              </a:rPr>
              <a:t>Intelligent recap for meetings</a:t>
            </a:r>
            <a:r>
              <a:rPr lang="en-US" sz="1400">
                <a:solidFill>
                  <a:schemeClr val="accent1"/>
                </a:solidFill>
              </a:rPr>
              <a:t> </a:t>
            </a:r>
          </a:p>
        </p:txBody>
      </p:sp>
      <p:sp>
        <p:nvSpPr>
          <p:cNvPr id="86" name="Rectangle 85">
            <a:extLst>
              <a:ext uri="{FF2B5EF4-FFF2-40B4-BE49-F238E27FC236}">
                <a16:creationId xmlns:a16="http://schemas.microsoft.com/office/drawing/2014/main" id="{6F6D2619-187F-9BB8-6E73-F81FB8C16000}"/>
              </a:ext>
            </a:extLst>
          </p:cNvPr>
          <p:cNvSpPr/>
          <p:nvPr/>
        </p:nvSpPr>
        <p:spPr bwMode="auto">
          <a:xfrm>
            <a:off x="6346031" y="1768193"/>
            <a:ext cx="236285" cy="275228"/>
          </a:xfrm>
          <a:prstGeom prst="rect">
            <a:avLst/>
          </a:prstGeo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r" defTabSz="932472" fontAlgn="base">
              <a:spcBef>
                <a:spcPct val="0"/>
              </a:spcBef>
              <a:spcAft>
                <a:spcPct val="0"/>
              </a:spcAft>
            </a:pPr>
            <a:r>
              <a:rPr lang="en-IN" sz="1100">
                <a:solidFill>
                  <a:schemeClr val="tx1"/>
                </a:solidFill>
              </a:rPr>
              <a:t>4</a:t>
            </a:r>
            <a:endParaRPr lang="en-US" sz="1100" err="1">
              <a:solidFill>
                <a:schemeClr val="tx1"/>
              </a:solidFill>
            </a:endParaRPr>
          </a:p>
        </p:txBody>
      </p:sp>
      <p:sp>
        <p:nvSpPr>
          <p:cNvPr id="43" name="TextBox 42">
            <a:hlinkClick r:id="rId5" action="ppaction://hlinksldjump"/>
            <a:extLst>
              <a:ext uri="{FF2B5EF4-FFF2-40B4-BE49-F238E27FC236}">
                <a16:creationId xmlns:a16="http://schemas.microsoft.com/office/drawing/2014/main" id="{101D9A99-F267-131F-8AF0-C1B1FEE828DB}"/>
              </a:ext>
            </a:extLst>
          </p:cNvPr>
          <p:cNvSpPr txBox="1">
            <a:spLocks/>
          </p:cNvSpPr>
          <p:nvPr/>
        </p:nvSpPr>
        <p:spPr>
          <a:xfrm>
            <a:off x="2444001" y="2289169"/>
            <a:ext cx="3507219" cy="215444"/>
          </a:xfrm>
          <a:prstGeom prst="rect">
            <a:avLst/>
          </a:prstGeom>
          <a:noFill/>
        </p:spPr>
        <p:txBody>
          <a:bodyPr wrap="square" lIns="0" tIns="0" rIns="0" bIns="0" numCol="1" anchor="ctr">
            <a:spAutoFit/>
          </a:bodyPr>
          <a:lstStyle/>
          <a:p>
            <a:pPr marL="0" lvl="4">
              <a:spcBef>
                <a:spcPts val="600"/>
              </a:spcBef>
              <a:spcAft>
                <a:spcPts val="1800"/>
              </a:spcAft>
            </a:pPr>
            <a:r>
              <a:rPr lang="en-US" sz="1400">
                <a:solidFill>
                  <a:schemeClr val="accent1"/>
                </a:solidFill>
                <a:hlinkClick r:id="rId5" action="ppaction://hlinksldjump">
                  <a:extLst>
                    <a:ext uri="{A12FA001-AC4F-418D-AE19-62706E023703}">
                      <ahyp:hlinkClr xmlns:ahyp="http://schemas.microsoft.com/office/drawing/2018/hyperlinkcolor" val="tx"/>
                    </a:ext>
                  </a:extLst>
                </a:hlinkClick>
              </a:rPr>
              <a:t>Intelligent recap for calls</a:t>
            </a:r>
            <a:endParaRPr lang="en-US">
              <a:solidFill>
                <a:schemeClr val="accent1"/>
              </a:solidFill>
            </a:endParaRPr>
          </a:p>
        </p:txBody>
      </p:sp>
      <p:sp>
        <p:nvSpPr>
          <p:cNvPr id="42" name="Rectangle 41">
            <a:extLst>
              <a:ext uri="{FF2B5EF4-FFF2-40B4-BE49-F238E27FC236}">
                <a16:creationId xmlns:a16="http://schemas.microsoft.com/office/drawing/2014/main" id="{97C4CAE0-D8AA-B140-6AB2-E48A18AB2AA1}"/>
              </a:ext>
            </a:extLst>
          </p:cNvPr>
          <p:cNvSpPr/>
          <p:nvPr/>
        </p:nvSpPr>
        <p:spPr bwMode="auto">
          <a:xfrm>
            <a:off x="6346031" y="2288075"/>
            <a:ext cx="236285" cy="275228"/>
          </a:xfrm>
          <a:prstGeom prst="rect">
            <a:avLst/>
          </a:prstGeo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r" defTabSz="932472" fontAlgn="base">
              <a:spcBef>
                <a:spcPct val="0"/>
              </a:spcBef>
              <a:spcAft>
                <a:spcPct val="0"/>
              </a:spcAft>
            </a:pPr>
            <a:r>
              <a:rPr lang="en-IN" sz="1100">
                <a:solidFill>
                  <a:schemeClr val="tx1"/>
                </a:solidFill>
              </a:rPr>
              <a:t>8</a:t>
            </a:r>
            <a:endParaRPr lang="en-US" sz="1100" err="1">
              <a:solidFill>
                <a:schemeClr val="tx1"/>
              </a:solidFill>
            </a:endParaRPr>
          </a:p>
        </p:txBody>
      </p:sp>
      <p:sp>
        <p:nvSpPr>
          <p:cNvPr id="50" name="TextBox 49">
            <a:hlinkClick r:id="rId6" action="ppaction://hlinksldjump"/>
            <a:extLst>
              <a:ext uri="{FF2B5EF4-FFF2-40B4-BE49-F238E27FC236}">
                <a16:creationId xmlns:a16="http://schemas.microsoft.com/office/drawing/2014/main" id="{4ED46CC6-E674-03A6-4C02-0F5CD724DF0B}"/>
              </a:ext>
            </a:extLst>
          </p:cNvPr>
          <p:cNvSpPr txBox="1">
            <a:spLocks/>
          </p:cNvSpPr>
          <p:nvPr/>
        </p:nvSpPr>
        <p:spPr>
          <a:xfrm>
            <a:off x="2444001" y="2818801"/>
            <a:ext cx="3507219" cy="215444"/>
          </a:xfrm>
          <a:prstGeom prst="rect">
            <a:avLst/>
          </a:prstGeom>
          <a:noFill/>
        </p:spPr>
        <p:txBody>
          <a:bodyPr wrap="square" lIns="0" tIns="0" rIns="0" bIns="0" numCol="1" anchor="ctr">
            <a:spAutoFit/>
          </a:bodyPr>
          <a:lstStyle/>
          <a:p>
            <a:pPr marL="0" lvl="4">
              <a:spcBef>
                <a:spcPts val="600"/>
              </a:spcBef>
              <a:spcAft>
                <a:spcPts val="1800"/>
              </a:spcAft>
            </a:pPr>
            <a:r>
              <a:rPr lang="en-US" sz="1400">
                <a:solidFill>
                  <a:schemeClr val="accent1"/>
                </a:solidFill>
                <a:hlinkClick r:id="rId7" action="ppaction://hlinksldjump">
                  <a:extLst>
                    <a:ext uri="{A12FA001-AC4F-418D-AE19-62706E023703}">
                      <ahyp:hlinkClr xmlns:ahyp="http://schemas.microsoft.com/office/drawing/2018/hyperlinkcolor" val="tx"/>
                    </a:ext>
                  </a:extLst>
                </a:hlinkClick>
              </a:rPr>
              <a:t>Live translated captions</a:t>
            </a:r>
            <a:endParaRPr lang="en-US" sz="1400">
              <a:solidFill>
                <a:schemeClr val="accent1"/>
              </a:solidFill>
            </a:endParaRPr>
          </a:p>
        </p:txBody>
      </p:sp>
      <p:sp>
        <p:nvSpPr>
          <p:cNvPr id="47" name="Rectangle 46">
            <a:extLst>
              <a:ext uri="{FF2B5EF4-FFF2-40B4-BE49-F238E27FC236}">
                <a16:creationId xmlns:a16="http://schemas.microsoft.com/office/drawing/2014/main" id="{CB3FBECE-D4EB-84F4-9339-D75362AF8215}"/>
              </a:ext>
            </a:extLst>
          </p:cNvPr>
          <p:cNvSpPr/>
          <p:nvPr/>
        </p:nvSpPr>
        <p:spPr bwMode="auto">
          <a:xfrm>
            <a:off x="6346031" y="2807957"/>
            <a:ext cx="236285" cy="275228"/>
          </a:xfrm>
          <a:prstGeom prst="rect">
            <a:avLst/>
          </a:prstGeo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r" defTabSz="932472" fontAlgn="base">
              <a:spcBef>
                <a:spcPct val="0"/>
              </a:spcBef>
              <a:spcAft>
                <a:spcPct val="0"/>
              </a:spcAft>
            </a:pPr>
            <a:r>
              <a:rPr lang="en-IN" sz="1100">
                <a:solidFill>
                  <a:schemeClr val="tx1"/>
                </a:solidFill>
              </a:rPr>
              <a:t>10</a:t>
            </a:r>
            <a:endParaRPr lang="en-US" sz="1100" err="1">
              <a:solidFill>
                <a:schemeClr val="tx1"/>
              </a:solidFill>
            </a:endParaRPr>
          </a:p>
        </p:txBody>
      </p:sp>
      <p:sp>
        <p:nvSpPr>
          <p:cNvPr id="59" name="TextBox 58">
            <a:hlinkClick r:id="rId8" action="ppaction://hlinksldjump"/>
            <a:extLst>
              <a:ext uri="{FF2B5EF4-FFF2-40B4-BE49-F238E27FC236}">
                <a16:creationId xmlns:a16="http://schemas.microsoft.com/office/drawing/2014/main" id="{19A9BB5A-AC35-2C59-1859-2BA06C5D5DB5}"/>
              </a:ext>
            </a:extLst>
          </p:cNvPr>
          <p:cNvSpPr txBox="1">
            <a:spLocks/>
          </p:cNvSpPr>
          <p:nvPr/>
        </p:nvSpPr>
        <p:spPr>
          <a:xfrm>
            <a:off x="2444001" y="3338683"/>
            <a:ext cx="3507219" cy="215444"/>
          </a:xfrm>
          <a:prstGeom prst="rect">
            <a:avLst/>
          </a:prstGeom>
          <a:noFill/>
        </p:spPr>
        <p:txBody>
          <a:bodyPr wrap="square" lIns="0" tIns="0" rIns="0" bIns="0" numCol="1" anchor="ctr">
            <a:spAutoFit/>
          </a:bodyPr>
          <a:lstStyle/>
          <a:p>
            <a:pPr marL="0" lvl="4">
              <a:spcBef>
                <a:spcPts val="600"/>
              </a:spcBef>
              <a:spcAft>
                <a:spcPts val="1800"/>
              </a:spcAft>
            </a:pPr>
            <a:r>
              <a:rPr lang="en-US" sz="1400">
                <a:solidFill>
                  <a:schemeClr val="accent1"/>
                </a:solidFill>
                <a:hlinkClick r:id="rId9" action="ppaction://hlinksldjump">
                  <a:extLst>
                    <a:ext uri="{A12FA001-AC4F-418D-AE19-62706E023703}">
                      <ahyp:hlinkClr xmlns:ahyp="http://schemas.microsoft.com/office/drawing/2018/hyperlinkcolor" val="tx"/>
                    </a:ext>
                  </a:extLst>
                </a:hlinkClick>
              </a:rPr>
              <a:t>Personalize your meetings</a:t>
            </a:r>
            <a:endParaRPr lang="en-US" sz="1400">
              <a:solidFill>
                <a:schemeClr val="accent1"/>
              </a:solidFill>
            </a:endParaRPr>
          </a:p>
        </p:txBody>
      </p:sp>
      <p:sp>
        <p:nvSpPr>
          <p:cNvPr id="56" name="Rectangle 55">
            <a:extLst>
              <a:ext uri="{FF2B5EF4-FFF2-40B4-BE49-F238E27FC236}">
                <a16:creationId xmlns:a16="http://schemas.microsoft.com/office/drawing/2014/main" id="{6B21DDFB-3F1D-677A-CC8B-C0355C992C77}"/>
              </a:ext>
            </a:extLst>
          </p:cNvPr>
          <p:cNvSpPr/>
          <p:nvPr/>
        </p:nvSpPr>
        <p:spPr bwMode="auto">
          <a:xfrm>
            <a:off x="6346031" y="3327839"/>
            <a:ext cx="236285" cy="275228"/>
          </a:xfrm>
          <a:prstGeom prst="rect">
            <a:avLst/>
          </a:prstGeo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r" defTabSz="932472" fontAlgn="base">
              <a:spcBef>
                <a:spcPct val="0"/>
              </a:spcBef>
              <a:spcAft>
                <a:spcPct val="0"/>
              </a:spcAft>
            </a:pPr>
            <a:r>
              <a:rPr lang="en-IN" sz="1100">
                <a:solidFill>
                  <a:schemeClr val="tx1"/>
                </a:solidFill>
              </a:rPr>
              <a:t>14</a:t>
            </a:r>
            <a:endParaRPr lang="en-US" sz="1100" err="1">
              <a:solidFill>
                <a:schemeClr val="tx1"/>
              </a:solidFill>
            </a:endParaRPr>
          </a:p>
        </p:txBody>
      </p:sp>
      <p:sp>
        <p:nvSpPr>
          <p:cNvPr id="91" name="TextBox 90">
            <a:hlinkClick r:id="rId10" action="ppaction://hlinksldjump"/>
            <a:extLst>
              <a:ext uri="{FF2B5EF4-FFF2-40B4-BE49-F238E27FC236}">
                <a16:creationId xmlns:a16="http://schemas.microsoft.com/office/drawing/2014/main" id="{389BCFB7-7525-B3AF-DB83-D21EA8462256}"/>
              </a:ext>
            </a:extLst>
          </p:cNvPr>
          <p:cNvSpPr txBox="1">
            <a:spLocks/>
          </p:cNvSpPr>
          <p:nvPr/>
        </p:nvSpPr>
        <p:spPr>
          <a:xfrm>
            <a:off x="2444002" y="3858565"/>
            <a:ext cx="3507217" cy="215444"/>
          </a:xfrm>
          <a:prstGeom prst="rect">
            <a:avLst/>
          </a:prstGeom>
          <a:noFill/>
        </p:spPr>
        <p:txBody>
          <a:bodyPr wrap="square" lIns="0" tIns="0" rIns="0" bIns="0" numCol="1" anchor="ctr">
            <a:spAutoFit/>
          </a:bodyPr>
          <a:lstStyle>
            <a:defPPr>
              <a:defRPr lang="en-US"/>
            </a:defPPr>
            <a:lvl5pPr marL="0" lvl="4">
              <a:spcBef>
                <a:spcPts val="600"/>
              </a:spcBef>
              <a:spcAft>
                <a:spcPts val="1800"/>
              </a:spcAft>
              <a:defRPr sz="1600">
                <a:solidFill>
                  <a:schemeClr val="accent1"/>
                </a:solidFill>
                <a:latin typeface="+mj-lt"/>
                <a:ea typeface="+mj-ea"/>
                <a:cs typeface="+mj-cs"/>
              </a:defRPr>
            </a:lvl5pPr>
          </a:lstStyle>
          <a:p>
            <a:pPr lvl="4"/>
            <a:r>
              <a:rPr lang="en-US" sz="1400">
                <a:latin typeface="+mn-lt"/>
                <a:ea typeface="+mn-ea"/>
                <a:cs typeface="+mn-cs"/>
                <a:hlinkClick r:id="rId11" action="ppaction://hlinksldjump">
                  <a:extLst>
                    <a:ext uri="{A12FA001-AC4F-418D-AE19-62706E023703}">
                      <ahyp:hlinkClr xmlns:ahyp="http://schemas.microsoft.com/office/drawing/2018/hyperlinkcolor" val="tx"/>
                    </a:ext>
                  </a:extLst>
                </a:hlinkClick>
              </a:rPr>
              <a:t>Meeting access protection</a:t>
            </a:r>
            <a:endParaRPr lang="en-US" sz="1400">
              <a:latin typeface="+mn-lt"/>
              <a:ea typeface="+mn-ea"/>
              <a:cs typeface="+mn-cs"/>
            </a:endParaRPr>
          </a:p>
        </p:txBody>
      </p:sp>
      <p:sp>
        <p:nvSpPr>
          <p:cNvPr id="92" name="Rectangle 91">
            <a:extLst>
              <a:ext uri="{FF2B5EF4-FFF2-40B4-BE49-F238E27FC236}">
                <a16:creationId xmlns:a16="http://schemas.microsoft.com/office/drawing/2014/main" id="{74A29247-8748-F202-38A2-8A95D4433BF0}"/>
              </a:ext>
            </a:extLst>
          </p:cNvPr>
          <p:cNvSpPr/>
          <p:nvPr/>
        </p:nvSpPr>
        <p:spPr bwMode="auto">
          <a:xfrm>
            <a:off x="6346031" y="3847721"/>
            <a:ext cx="236285" cy="275228"/>
          </a:xfrm>
          <a:prstGeom prst="rect">
            <a:avLst/>
          </a:prstGeo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r" defTabSz="932472" fontAlgn="base">
              <a:spcBef>
                <a:spcPct val="0"/>
              </a:spcBef>
              <a:spcAft>
                <a:spcPct val="0"/>
              </a:spcAft>
            </a:pPr>
            <a:r>
              <a:rPr lang="en-IN" sz="1100">
                <a:solidFill>
                  <a:schemeClr val="tx1"/>
                </a:solidFill>
              </a:rPr>
              <a:t>19</a:t>
            </a:r>
            <a:endParaRPr lang="en-US" sz="1100" err="1">
              <a:solidFill>
                <a:schemeClr val="tx1"/>
              </a:solidFill>
            </a:endParaRPr>
          </a:p>
        </p:txBody>
      </p:sp>
      <p:sp>
        <p:nvSpPr>
          <p:cNvPr id="68" name="TextBox 67">
            <a:hlinkClick r:id="rId12" action="ppaction://hlinksldjump"/>
            <a:extLst>
              <a:ext uri="{FF2B5EF4-FFF2-40B4-BE49-F238E27FC236}">
                <a16:creationId xmlns:a16="http://schemas.microsoft.com/office/drawing/2014/main" id="{F9AB64B6-A5AD-3C9E-9FCB-EEC12D87B629}"/>
              </a:ext>
            </a:extLst>
          </p:cNvPr>
          <p:cNvSpPr txBox="1">
            <a:spLocks/>
          </p:cNvSpPr>
          <p:nvPr/>
        </p:nvSpPr>
        <p:spPr>
          <a:xfrm>
            <a:off x="2444001" y="4378447"/>
            <a:ext cx="3507219" cy="215444"/>
          </a:xfrm>
          <a:prstGeom prst="rect">
            <a:avLst/>
          </a:prstGeom>
          <a:noFill/>
        </p:spPr>
        <p:txBody>
          <a:bodyPr wrap="square" lIns="0" tIns="0" rIns="0" bIns="0" numCol="1" anchor="ctr">
            <a:spAutoFit/>
          </a:bodyPr>
          <a:lstStyle/>
          <a:p>
            <a:pPr marL="0" lvl="4">
              <a:spcBef>
                <a:spcPts val="600"/>
              </a:spcBef>
              <a:spcAft>
                <a:spcPts val="1800"/>
              </a:spcAft>
            </a:pPr>
            <a:r>
              <a:rPr lang="en-US" sz="1400">
                <a:solidFill>
                  <a:schemeClr val="accent1"/>
                </a:solidFill>
                <a:hlinkClick r:id="rId13" action="ppaction://hlinksldjump">
                  <a:extLst>
                    <a:ext uri="{A12FA001-AC4F-418D-AE19-62706E023703}">
                      <ahyp:hlinkClr xmlns:ahyp="http://schemas.microsoft.com/office/drawing/2018/hyperlinkcolor" val="tx"/>
                    </a:ext>
                  </a:extLst>
                </a:hlinkClick>
              </a:rPr>
              <a:t>Meeting content protection</a:t>
            </a:r>
            <a:endParaRPr lang="en-US" sz="1400">
              <a:solidFill>
                <a:schemeClr val="accent1"/>
              </a:solidFill>
              <a:hlinkClick r:id="rId12" action="ppaction://hlinksldjump">
                <a:extLst>
                  <a:ext uri="{A12FA001-AC4F-418D-AE19-62706E023703}">
                    <ahyp:hlinkClr xmlns:ahyp="http://schemas.microsoft.com/office/drawing/2018/hyperlinkcolor" val="tx"/>
                  </a:ext>
                </a:extLst>
              </a:hlinkClick>
            </a:endParaRPr>
          </a:p>
        </p:txBody>
      </p:sp>
      <p:sp>
        <p:nvSpPr>
          <p:cNvPr id="65" name="Rectangle 64">
            <a:extLst>
              <a:ext uri="{FF2B5EF4-FFF2-40B4-BE49-F238E27FC236}">
                <a16:creationId xmlns:a16="http://schemas.microsoft.com/office/drawing/2014/main" id="{BB8CE022-BAF6-21BA-743C-06103184BBD2}"/>
              </a:ext>
            </a:extLst>
          </p:cNvPr>
          <p:cNvSpPr/>
          <p:nvPr/>
        </p:nvSpPr>
        <p:spPr bwMode="auto">
          <a:xfrm>
            <a:off x="6346031" y="4367603"/>
            <a:ext cx="236285" cy="275228"/>
          </a:xfrm>
          <a:prstGeom prst="rect">
            <a:avLst/>
          </a:prstGeo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r" defTabSz="932472" fontAlgn="base">
              <a:spcBef>
                <a:spcPct val="0"/>
              </a:spcBef>
              <a:spcAft>
                <a:spcPct val="0"/>
              </a:spcAft>
            </a:pPr>
            <a:r>
              <a:rPr lang="en-IN" sz="1100">
                <a:solidFill>
                  <a:schemeClr val="tx1"/>
                </a:solidFill>
              </a:rPr>
              <a:t>26</a:t>
            </a:r>
            <a:endParaRPr lang="en-US" sz="1100" err="1">
              <a:solidFill>
                <a:schemeClr val="tx1"/>
              </a:solidFill>
            </a:endParaRPr>
          </a:p>
        </p:txBody>
      </p:sp>
      <p:sp>
        <p:nvSpPr>
          <p:cNvPr id="96" name="TextBox 95">
            <a:hlinkClick r:id="rId14" action="ppaction://hlinksldjump"/>
            <a:extLst>
              <a:ext uri="{FF2B5EF4-FFF2-40B4-BE49-F238E27FC236}">
                <a16:creationId xmlns:a16="http://schemas.microsoft.com/office/drawing/2014/main" id="{D0857BE8-28B5-78A8-F7BA-E20DB06D29C5}"/>
              </a:ext>
            </a:extLst>
          </p:cNvPr>
          <p:cNvSpPr txBox="1">
            <a:spLocks/>
          </p:cNvSpPr>
          <p:nvPr/>
        </p:nvSpPr>
        <p:spPr>
          <a:xfrm>
            <a:off x="2444002" y="4898329"/>
            <a:ext cx="3507217" cy="215444"/>
          </a:xfrm>
          <a:prstGeom prst="rect">
            <a:avLst/>
          </a:prstGeom>
          <a:noFill/>
        </p:spPr>
        <p:txBody>
          <a:bodyPr wrap="square" lIns="0" tIns="0" rIns="0" bIns="0" numCol="1" anchor="ctr">
            <a:spAutoFit/>
          </a:bodyPr>
          <a:lstStyle/>
          <a:p>
            <a:pPr>
              <a:spcBef>
                <a:spcPts val="600"/>
              </a:spcBef>
              <a:spcAft>
                <a:spcPts val="1800"/>
              </a:spcAft>
            </a:pPr>
            <a:r>
              <a:rPr lang="en-US" sz="1400">
                <a:solidFill>
                  <a:schemeClr val="accent1"/>
                </a:solidFill>
                <a:hlinkClick r:id="rId15" action="ppaction://hlinksldjump">
                  <a:extLst>
                    <a:ext uri="{A12FA001-AC4F-418D-AE19-62706E023703}">
                      <ahyp:hlinkClr xmlns:ahyp="http://schemas.microsoft.com/office/drawing/2018/hyperlinkcolor" val="tx"/>
                    </a:ext>
                  </a:extLst>
                </a:hlinkClick>
              </a:rPr>
              <a:t>Queues app for agents</a:t>
            </a:r>
            <a:endParaRPr lang="en-US" sz="1400">
              <a:solidFill>
                <a:schemeClr val="accent1"/>
              </a:solidFill>
              <a:hlinkClick r:id="rId16" action="ppaction://hlinksldjump">
                <a:extLst>
                  <a:ext uri="{A12FA001-AC4F-418D-AE19-62706E023703}">
                    <ahyp:hlinkClr xmlns:ahyp="http://schemas.microsoft.com/office/drawing/2018/hyperlinkcolor" val="tx"/>
                  </a:ext>
                </a:extLst>
              </a:hlinkClick>
            </a:endParaRPr>
          </a:p>
        </p:txBody>
      </p:sp>
      <p:sp>
        <p:nvSpPr>
          <p:cNvPr id="98" name="Rectangle 97">
            <a:extLst>
              <a:ext uri="{FF2B5EF4-FFF2-40B4-BE49-F238E27FC236}">
                <a16:creationId xmlns:a16="http://schemas.microsoft.com/office/drawing/2014/main" id="{9AFD247A-E5BF-C801-CEC2-FF179F607A99}"/>
              </a:ext>
            </a:extLst>
          </p:cNvPr>
          <p:cNvSpPr/>
          <p:nvPr/>
        </p:nvSpPr>
        <p:spPr bwMode="auto">
          <a:xfrm>
            <a:off x="6346031" y="4887485"/>
            <a:ext cx="236285" cy="275228"/>
          </a:xfrm>
          <a:prstGeom prst="rect">
            <a:avLst/>
          </a:prstGeo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r" defTabSz="932472" fontAlgn="base">
              <a:spcBef>
                <a:spcPct val="0"/>
              </a:spcBef>
              <a:spcAft>
                <a:spcPct val="0"/>
              </a:spcAft>
            </a:pPr>
            <a:r>
              <a:rPr lang="en-IN" sz="1100">
                <a:solidFill>
                  <a:schemeClr val="tx1"/>
                </a:solidFill>
              </a:rPr>
              <a:t>37</a:t>
            </a:r>
            <a:endParaRPr lang="en-US" sz="1100" err="1">
              <a:solidFill>
                <a:schemeClr val="tx1"/>
              </a:solidFill>
            </a:endParaRPr>
          </a:p>
        </p:txBody>
      </p:sp>
      <p:sp>
        <p:nvSpPr>
          <p:cNvPr id="77" name="TextBox 76">
            <a:hlinkClick r:id="rId17" action="ppaction://hlinksldjump"/>
            <a:extLst>
              <a:ext uri="{FF2B5EF4-FFF2-40B4-BE49-F238E27FC236}">
                <a16:creationId xmlns:a16="http://schemas.microsoft.com/office/drawing/2014/main" id="{DBC603A5-860A-4179-9D68-67085DF21AF5}"/>
              </a:ext>
            </a:extLst>
          </p:cNvPr>
          <p:cNvSpPr txBox="1">
            <a:spLocks/>
          </p:cNvSpPr>
          <p:nvPr/>
        </p:nvSpPr>
        <p:spPr>
          <a:xfrm>
            <a:off x="2444001" y="5418211"/>
            <a:ext cx="3507219" cy="215444"/>
          </a:xfrm>
          <a:prstGeom prst="rect">
            <a:avLst/>
          </a:prstGeom>
          <a:noFill/>
        </p:spPr>
        <p:txBody>
          <a:bodyPr wrap="square" lIns="0" tIns="0" rIns="0" bIns="0" numCol="1" anchor="ctr">
            <a:spAutoFit/>
          </a:bodyPr>
          <a:lstStyle/>
          <a:p>
            <a:pPr>
              <a:spcBef>
                <a:spcPts val="600"/>
              </a:spcBef>
              <a:spcAft>
                <a:spcPts val="1800"/>
              </a:spcAft>
            </a:pPr>
            <a:r>
              <a:rPr lang="en-US" sz="1400">
                <a:solidFill>
                  <a:schemeClr val="accent1"/>
                </a:solidFill>
                <a:hlinkClick r:id="rId17" action="ppaction://hlinksldjump">
                  <a:extLst>
                    <a:ext uri="{A12FA001-AC4F-418D-AE19-62706E023703}">
                      <ahyp:hlinkClr xmlns:ahyp="http://schemas.microsoft.com/office/drawing/2018/hyperlinkcolor" val="tx"/>
                    </a:ext>
                  </a:extLst>
                </a:hlinkClick>
              </a:rPr>
              <a:t>Queues app for leads</a:t>
            </a:r>
            <a:endParaRPr lang="en-US" sz="1400">
              <a:solidFill>
                <a:schemeClr val="accent1"/>
              </a:solidFill>
            </a:endParaRPr>
          </a:p>
        </p:txBody>
      </p:sp>
      <p:sp>
        <p:nvSpPr>
          <p:cNvPr id="74" name="Rectangle 73">
            <a:extLst>
              <a:ext uri="{FF2B5EF4-FFF2-40B4-BE49-F238E27FC236}">
                <a16:creationId xmlns:a16="http://schemas.microsoft.com/office/drawing/2014/main" id="{5D44B2F5-A580-8F89-33AB-1CDF2A14D5A2}"/>
              </a:ext>
            </a:extLst>
          </p:cNvPr>
          <p:cNvSpPr/>
          <p:nvPr/>
        </p:nvSpPr>
        <p:spPr bwMode="auto">
          <a:xfrm>
            <a:off x="6346031" y="5407367"/>
            <a:ext cx="236285" cy="275228"/>
          </a:xfrm>
          <a:prstGeom prst="rect">
            <a:avLst/>
          </a:prstGeo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r" defTabSz="932472" fontAlgn="base">
              <a:spcBef>
                <a:spcPct val="0"/>
              </a:spcBef>
              <a:spcAft>
                <a:spcPct val="0"/>
              </a:spcAft>
            </a:pPr>
            <a:r>
              <a:rPr lang="en-IN" sz="1100">
                <a:solidFill>
                  <a:schemeClr val="tx1"/>
                </a:solidFill>
              </a:rPr>
              <a:t>41</a:t>
            </a:r>
            <a:endParaRPr lang="en-US" sz="1100" err="1">
              <a:solidFill>
                <a:schemeClr val="tx1"/>
              </a:solidFill>
            </a:endParaRPr>
          </a:p>
        </p:txBody>
      </p:sp>
      <p:sp>
        <p:nvSpPr>
          <p:cNvPr id="110" name="TextBox 109">
            <a:hlinkClick r:id="rId18" action="ppaction://hlinksldjump"/>
            <a:extLst>
              <a:ext uri="{FF2B5EF4-FFF2-40B4-BE49-F238E27FC236}">
                <a16:creationId xmlns:a16="http://schemas.microsoft.com/office/drawing/2014/main" id="{C3EBF3AC-F2B3-8F23-FC72-C4D05E294CE8}"/>
              </a:ext>
            </a:extLst>
          </p:cNvPr>
          <p:cNvSpPr txBox="1">
            <a:spLocks/>
          </p:cNvSpPr>
          <p:nvPr/>
        </p:nvSpPr>
        <p:spPr>
          <a:xfrm>
            <a:off x="2444002" y="5938093"/>
            <a:ext cx="3507217" cy="215444"/>
          </a:xfrm>
          <a:prstGeom prst="rect">
            <a:avLst/>
          </a:prstGeom>
          <a:noFill/>
        </p:spPr>
        <p:txBody>
          <a:bodyPr wrap="square" lIns="0" tIns="0" rIns="0" bIns="0" numCol="1" anchor="ctr">
            <a:spAutoFit/>
          </a:bodyPr>
          <a:lstStyle/>
          <a:p>
            <a:pPr>
              <a:spcBef>
                <a:spcPts val="600"/>
              </a:spcBef>
              <a:spcAft>
                <a:spcPts val="1800"/>
              </a:spcAft>
            </a:pPr>
            <a:r>
              <a:rPr lang="en-US" sz="1400">
                <a:solidFill>
                  <a:schemeClr val="accent1"/>
                </a:solidFill>
                <a:hlinkClick r:id="rId19" action="ppaction://hlinksldjump">
                  <a:extLst>
                    <a:ext uri="{A12FA001-AC4F-418D-AE19-62706E023703}">
                      <ahyp:hlinkClr xmlns:ahyp="http://schemas.microsoft.com/office/drawing/2018/hyperlinkcolor" val="tx"/>
                    </a:ext>
                  </a:extLst>
                </a:hlinkClick>
              </a:rPr>
              <a:t>Advanced events – Town Halls</a:t>
            </a:r>
            <a:endParaRPr lang="en-US" sz="1400">
              <a:solidFill>
                <a:schemeClr val="accent1"/>
              </a:solidFill>
            </a:endParaRPr>
          </a:p>
        </p:txBody>
      </p:sp>
      <p:sp>
        <p:nvSpPr>
          <p:cNvPr id="111" name="Rectangle 110">
            <a:extLst>
              <a:ext uri="{FF2B5EF4-FFF2-40B4-BE49-F238E27FC236}">
                <a16:creationId xmlns:a16="http://schemas.microsoft.com/office/drawing/2014/main" id="{844AB9EB-A0BF-A8A1-1A4F-1D302BE67916}"/>
              </a:ext>
            </a:extLst>
          </p:cNvPr>
          <p:cNvSpPr/>
          <p:nvPr/>
        </p:nvSpPr>
        <p:spPr bwMode="auto">
          <a:xfrm>
            <a:off x="6346031" y="5927249"/>
            <a:ext cx="236285" cy="275228"/>
          </a:xfrm>
          <a:prstGeom prst="rect">
            <a:avLst/>
          </a:prstGeo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r" defTabSz="932472" fontAlgn="base">
              <a:spcBef>
                <a:spcPct val="0"/>
              </a:spcBef>
              <a:spcAft>
                <a:spcPct val="0"/>
              </a:spcAft>
            </a:pPr>
            <a:r>
              <a:rPr lang="en-IN" sz="1100">
                <a:solidFill>
                  <a:schemeClr val="tx1"/>
                </a:solidFill>
              </a:rPr>
              <a:t>45</a:t>
            </a:r>
            <a:endParaRPr lang="en-US" sz="1100" err="1">
              <a:solidFill>
                <a:schemeClr val="tx1"/>
              </a:solidFill>
            </a:endParaRPr>
          </a:p>
        </p:txBody>
      </p:sp>
      <p:sp>
        <p:nvSpPr>
          <p:cNvPr id="80" name="TextBox 79">
            <a:hlinkClick r:id="rId20" action="ppaction://hlinksldjump"/>
            <a:extLst>
              <a:ext uri="{FF2B5EF4-FFF2-40B4-BE49-F238E27FC236}">
                <a16:creationId xmlns:a16="http://schemas.microsoft.com/office/drawing/2014/main" id="{003E3DCD-342F-5875-3A7D-F557031C5B50}"/>
              </a:ext>
            </a:extLst>
          </p:cNvPr>
          <p:cNvSpPr txBox="1">
            <a:spLocks/>
          </p:cNvSpPr>
          <p:nvPr/>
        </p:nvSpPr>
        <p:spPr>
          <a:xfrm>
            <a:off x="2444001" y="6457975"/>
            <a:ext cx="3507219" cy="215444"/>
          </a:xfrm>
          <a:prstGeom prst="rect">
            <a:avLst/>
          </a:prstGeom>
          <a:noFill/>
        </p:spPr>
        <p:txBody>
          <a:bodyPr wrap="square" lIns="0" tIns="0" rIns="0" bIns="0" numCol="1" anchor="ctr">
            <a:spAutoFit/>
          </a:bodyPr>
          <a:lstStyle/>
          <a:p>
            <a:pPr>
              <a:spcBef>
                <a:spcPts val="600"/>
              </a:spcBef>
              <a:spcAft>
                <a:spcPts val="1800"/>
              </a:spcAft>
            </a:pPr>
            <a:r>
              <a:rPr lang="en-US" sz="1400">
                <a:solidFill>
                  <a:schemeClr val="accent1"/>
                </a:solidFill>
                <a:hlinkClick r:id="rId21" action="ppaction://hlinksldjump">
                  <a:extLst>
                    <a:ext uri="{A12FA001-AC4F-418D-AE19-62706E023703}">
                      <ahyp:hlinkClr xmlns:ahyp="http://schemas.microsoft.com/office/drawing/2018/hyperlinkcolor" val="tx"/>
                    </a:ext>
                  </a:extLst>
                </a:hlinkClick>
              </a:rPr>
              <a:t>Advanced events – Webinars</a:t>
            </a:r>
            <a:endParaRPr lang="en-US" sz="1400">
              <a:solidFill>
                <a:schemeClr val="accent1"/>
              </a:solidFill>
            </a:endParaRPr>
          </a:p>
        </p:txBody>
      </p:sp>
      <p:sp>
        <p:nvSpPr>
          <p:cNvPr id="79" name="Rectangle 78">
            <a:extLst>
              <a:ext uri="{FF2B5EF4-FFF2-40B4-BE49-F238E27FC236}">
                <a16:creationId xmlns:a16="http://schemas.microsoft.com/office/drawing/2014/main" id="{7578F49B-36BD-6577-CBAF-773715F87CCD}"/>
              </a:ext>
            </a:extLst>
          </p:cNvPr>
          <p:cNvSpPr/>
          <p:nvPr/>
        </p:nvSpPr>
        <p:spPr bwMode="auto">
          <a:xfrm>
            <a:off x="6346031" y="6447131"/>
            <a:ext cx="236285" cy="275228"/>
          </a:xfrm>
          <a:prstGeom prst="rect">
            <a:avLst/>
          </a:prstGeo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r" defTabSz="932472" fontAlgn="base">
              <a:spcBef>
                <a:spcPct val="0"/>
              </a:spcBef>
              <a:spcAft>
                <a:spcPct val="0"/>
              </a:spcAft>
            </a:pPr>
            <a:r>
              <a:rPr lang="en-IN" sz="1100">
                <a:solidFill>
                  <a:schemeClr val="tx1"/>
                </a:solidFill>
              </a:rPr>
              <a:t>52</a:t>
            </a:r>
            <a:endParaRPr lang="en-US" sz="1100" err="1">
              <a:solidFill>
                <a:schemeClr val="tx1"/>
              </a:solidFill>
            </a:endParaRPr>
          </a:p>
        </p:txBody>
      </p:sp>
      <p:sp>
        <p:nvSpPr>
          <p:cNvPr id="83" name="TextBox 82">
            <a:hlinkClick r:id="rId22" action="ppaction://hlinksldjump"/>
            <a:extLst>
              <a:ext uri="{FF2B5EF4-FFF2-40B4-BE49-F238E27FC236}">
                <a16:creationId xmlns:a16="http://schemas.microsoft.com/office/drawing/2014/main" id="{DC6BA4B2-8992-EF2F-F6F9-84DCC269CE42}"/>
              </a:ext>
            </a:extLst>
          </p:cNvPr>
          <p:cNvSpPr txBox="1">
            <a:spLocks/>
          </p:cNvSpPr>
          <p:nvPr/>
        </p:nvSpPr>
        <p:spPr>
          <a:xfrm>
            <a:off x="2444001" y="6977857"/>
            <a:ext cx="3507219" cy="215444"/>
          </a:xfrm>
          <a:prstGeom prst="rect">
            <a:avLst/>
          </a:prstGeom>
          <a:noFill/>
        </p:spPr>
        <p:txBody>
          <a:bodyPr wrap="square" lIns="0" tIns="0" rIns="0" bIns="0" numCol="1" anchor="ctr">
            <a:spAutoFit/>
          </a:bodyPr>
          <a:lstStyle/>
          <a:p>
            <a:pPr>
              <a:spcBef>
                <a:spcPts val="600"/>
              </a:spcBef>
              <a:spcAft>
                <a:spcPts val="1800"/>
              </a:spcAft>
            </a:pPr>
            <a:r>
              <a:rPr lang="en-US" sz="1400">
                <a:solidFill>
                  <a:schemeClr val="accent1"/>
                </a:solidFill>
                <a:hlinkClick r:id="rId23" action="ppaction://hlinksldjump">
                  <a:extLst>
                    <a:ext uri="{A12FA001-AC4F-418D-AE19-62706E023703}">
                      <ahyp:hlinkClr xmlns:ahyp="http://schemas.microsoft.com/office/drawing/2018/hyperlinkcolor" val="tx"/>
                    </a:ext>
                  </a:extLst>
                </a:hlinkClick>
              </a:rPr>
              <a:t>Microsoft Places</a:t>
            </a:r>
            <a:endParaRPr lang="en-US" sz="1400">
              <a:solidFill>
                <a:schemeClr val="accent1"/>
              </a:solidFill>
            </a:endParaRPr>
          </a:p>
        </p:txBody>
      </p:sp>
      <p:sp>
        <p:nvSpPr>
          <p:cNvPr id="82" name="Rectangle 81">
            <a:extLst>
              <a:ext uri="{FF2B5EF4-FFF2-40B4-BE49-F238E27FC236}">
                <a16:creationId xmlns:a16="http://schemas.microsoft.com/office/drawing/2014/main" id="{D7A41635-6EA6-6C8D-7229-7976D27A43F8}"/>
              </a:ext>
            </a:extLst>
          </p:cNvPr>
          <p:cNvSpPr/>
          <p:nvPr/>
        </p:nvSpPr>
        <p:spPr bwMode="auto">
          <a:xfrm>
            <a:off x="6346031" y="6967013"/>
            <a:ext cx="236285" cy="275228"/>
          </a:xfrm>
          <a:prstGeom prst="rect">
            <a:avLst/>
          </a:prstGeo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r" defTabSz="932472" fontAlgn="base">
              <a:spcBef>
                <a:spcPct val="0"/>
              </a:spcBef>
              <a:spcAft>
                <a:spcPct val="0"/>
              </a:spcAft>
            </a:pPr>
            <a:r>
              <a:rPr lang="en-IN" sz="1100">
                <a:solidFill>
                  <a:schemeClr val="tx1"/>
                </a:solidFill>
              </a:rPr>
              <a:t>62</a:t>
            </a:r>
            <a:endParaRPr lang="en-US" sz="1100" err="1">
              <a:solidFill>
                <a:schemeClr val="tx1"/>
              </a:solidFill>
            </a:endParaRPr>
          </a:p>
        </p:txBody>
      </p:sp>
      <p:sp>
        <p:nvSpPr>
          <p:cNvPr id="88" name="TextBox 87">
            <a:hlinkClick r:id="rId24" action="ppaction://hlinksldjump"/>
            <a:extLst>
              <a:ext uri="{FF2B5EF4-FFF2-40B4-BE49-F238E27FC236}">
                <a16:creationId xmlns:a16="http://schemas.microsoft.com/office/drawing/2014/main" id="{6D39508D-201E-1CB6-B0E4-66E332E6DB05}"/>
              </a:ext>
            </a:extLst>
          </p:cNvPr>
          <p:cNvSpPr txBox="1">
            <a:spLocks/>
          </p:cNvSpPr>
          <p:nvPr/>
        </p:nvSpPr>
        <p:spPr>
          <a:xfrm>
            <a:off x="2444002" y="7497741"/>
            <a:ext cx="3507217" cy="215444"/>
          </a:xfrm>
          <a:prstGeom prst="rect">
            <a:avLst/>
          </a:prstGeom>
          <a:noFill/>
        </p:spPr>
        <p:txBody>
          <a:bodyPr wrap="square" lIns="0" tIns="0" rIns="0" bIns="0" numCol="1" anchor="ctr">
            <a:spAutoFit/>
          </a:bodyPr>
          <a:lstStyle/>
          <a:p>
            <a:pPr>
              <a:spcBef>
                <a:spcPts val="600"/>
              </a:spcBef>
              <a:spcAft>
                <a:spcPts val="1800"/>
              </a:spcAft>
            </a:pPr>
            <a:r>
              <a:rPr lang="en-US" sz="1400">
                <a:solidFill>
                  <a:schemeClr val="accent1"/>
                </a:solidFill>
                <a:hlinkClick r:id="rId25" action="ppaction://hlinksldjump">
                  <a:extLst>
                    <a:ext uri="{A12FA001-AC4F-418D-AE19-62706E023703}">
                      <ahyp:hlinkClr xmlns:ahyp="http://schemas.microsoft.com/office/drawing/2018/hyperlinkcolor" val="tx"/>
                    </a:ext>
                  </a:extLst>
                </a:hlinkClick>
              </a:rPr>
              <a:t>Advanced Bookings</a:t>
            </a:r>
            <a:r>
              <a:rPr lang="en-US" sz="1400">
                <a:solidFill>
                  <a:schemeClr val="accent1"/>
                </a:solidFill>
              </a:rPr>
              <a:t> </a:t>
            </a:r>
            <a:r>
              <a:rPr lang="en-US" sz="1400" i="1"/>
              <a:t>(coming soon)</a:t>
            </a:r>
          </a:p>
        </p:txBody>
      </p:sp>
      <p:sp>
        <p:nvSpPr>
          <p:cNvPr id="89" name="Rectangle 88">
            <a:extLst>
              <a:ext uri="{FF2B5EF4-FFF2-40B4-BE49-F238E27FC236}">
                <a16:creationId xmlns:a16="http://schemas.microsoft.com/office/drawing/2014/main" id="{7A05D349-FF5F-8F4B-A7E6-BDB82C36246A}"/>
              </a:ext>
            </a:extLst>
          </p:cNvPr>
          <p:cNvSpPr/>
          <p:nvPr/>
        </p:nvSpPr>
        <p:spPr bwMode="auto">
          <a:xfrm>
            <a:off x="6346031" y="7486897"/>
            <a:ext cx="236285" cy="275228"/>
          </a:xfrm>
          <a:prstGeom prst="rect">
            <a:avLst/>
          </a:prstGeo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r" defTabSz="932472" fontAlgn="base">
              <a:spcBef>
                <a:spcPct val="0"/>
              </a:spcBef>
              <a:spcAft>
                <a:spcPct val="0"/>
              </a:spcAft>
            </a:pPr>
            <a:r>
              <a:rPr lang="en-IN" sz="1100">
                <a:solidFill>
                  <a:schemeClr val="tx1"/>
                </a:solidFill>
              </a:rPr>
              <a:t>68</a:t>
            </a:r>
            <a:endParaRPr lang="en-US" sz="1100" err="1">
              <a:solidFill>
                <a:schemeClr val="tx1"/>
              </a:solidFill>
            </a:endParaRPr>
          </a:p>
        </p:txBody>
      </p:sp>
      <p:sp>
        <p:nvSpPr>
          <p:cNvPr id="5" name="TextBox 4">
            <a:extLst>
              <a:ext uri="{FF2B5EF4-FFF2-40B4-BE49-F238E27FC236}">
                <a16:creationId xmlns:a16="http://schemas.microsoft.com/office/drawing/2014/main" id="{A191DAA8-CC81-4FF0-27AA-337836A5A30F}"/>
              </a:ext>
              <a:ext uri="{C183D7F6-B498-43B3-948B-1728B52AA6E4}">
                <adec:decorative xmlns:adec="http://schemas.microsoft.com/office/drawing/2017/decorative" val="0"/>
              </a:ext>
            </a:extLst>
          </p:cNvPr>
          <p:cNvSpPr txBox="1"/>
          <p:nvPr/>
        </p:nvSpPr>
        <p:spPr>
          <a:xfrm>
            <a:off x="457200" y="9043416"/>
            <a:ext cx="6858000" cy="276999"/>
          </a:xfrm>
          <a:prstGeom prst="rect">
            <a:avLst/>
          </a:prstGeom>
          <a:noFill/>
        </p:spPr>
        <p:txBody>
          <a:bodyPr wrap="square" lIns="0" tIns="0" rIns="0" bIns="0" rtlCol="0" anchor="b">
            <a:spAutoFit/>
          </a:bodyPr>
          <a:lstStyle>
            <a:defPPr>
              <a:defRPr lang="en-US"/>
            </a:defPPr>
            <a:lvl1pPr>
              <a:defRPr sz="1000" i="1"/>
            </a:lvl1pPr>
          </a:lstStyle>
          <a:p>
            <a:r>
              <a:rPr lang="en-US" sz="900"/>
              <a:t>Underlined topics are hotlinks within this guide. Click to go directly to the feature you’re interested in to read about how to utilize it in your meetings. The home button will return you to this page to choose a new topic. </a:t>
            </a:r>
          </a:p>
        </p:txBody>
      </p:sp>
    </p:spTree>
    <p:extLst>
      <p:ext uri="{BB962C8B-B14F-4D97-AF65-F5344CB8AC3E}">
        <p14:creationId xmlns:p14="http://schemas.microsoft.com/office/powerpoint/2010/main" val="3786069071"/>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B8C5E8-6F5F-EDFB-E197-01486C3887A2}"/>
            </a:ext>
          </a:extLst>
        </p:cNvPr>
        <p:cNvGrpSpPr/>
        <p:nvPr/>
      </p:nvGrpSpPr>
      <p:grpSpPr>
        <a:xfrm>
          <a:off x="0" y="0"/>
          <a:ext cx="0" cy="0"/>
          <a:chOff x="0" y="0"/>
          <a:chExt cx="0" cy="0"/>
        </a:xfrm>
      </p:grpSpPr>
      <p:sp>
        <p:nvSpPr>
          <p:cNvPr id="12" name="Freeform: Shape 11">
            <a:extLst>
              <a:ext uri="{FF2B5EF4-FFF2-40B4-BE49-F238E27FC236}">
                <a16:creationId xmlns:a16="http://schemas.microsoft.com/office/drawing/2014/main" id="{D2790D42-180D-8F73-01D4-A8B6F6DF11F8}"/>
              </a:ext>
              <a:ext uri="{C183D7F6-B498-43B3-948B-1728B52AA6E4}">
                <adec:decorative xmlns:adec="http://schemas.microsoft.com/office/drawing/2017/decorative" val="1"/>
              </a:ext>
            </a:extLst>
          </p:cNvPr>
          <p:cNvSpPr/>
          <p:nvPr/>
        </p:nvSpPr>
        <p:spPr bwMode="auto">
          <a:xfrm rot="5400000" flipH="1">
            <a:off x="1239773" y="1705024"/>
            <a:ext cx="144920" cy="2624467"/>
          </a:xfrm>
          <a:custGeom>
            <a:avLst/>
            <a:gdLst>
              <a:gd name="connsiteX0" fmla="*/ 144920 w 144920"/>
              <a:gd name="connsiteY0" fmla="*/ 2624467 h 2624467"/>
              <a:gd name="connsiteX1" fmla="*/ 144920 w 144920"/>
              <a:gd name="connsiteY1" fmla="*/ 172746 h 2624467"/>
              <a:gd name="connsiteX2" fmla="*/ 35116 w 144920"/>
              <a:gd name="connsiteY2" fmla="*/ 7089 h 2624467"/>
              <a:gd name="connsiteX3" fmla="*/ 0 w 144920"/>
              <a:gd name="connsiteY3" fmla="*/ 0 h 2624467"/>
              <a:gd name="connsiteX4" fmla="*/ 0 w 144920"/>
              <a:gd name="connsiteY4" fmla="*/ 2624467 h 26244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0" h="2624467">
                <a:moveTo>
                  <a:pt x="144920" y="2624467"/>
                </a:moveTo>
                <a:lnTo>
                  <a:pt x="144920" y="172746"/>
                </a:lnTo>
                <a:cubicBezTo>
                  <a:pt x="144920" y="98276"/>
                  <a:pt x="99643" y="34382"/>
                  <a:pt x="35116" y="7089"/>
                </a:cubicBezTo>
                <a:lnTo>
                  <a:pt x="0" y="0"/>
                </a:lnTo>
                <a:lnTo>
                  <a:pt x="0" y="2624467"/>
                </a:lnTo>
                <a:close/>
              </a:path>
            </a:pathLst>
          </a:custGeom>
          <a:gradFill flip="none" rotWithShape="1">
            <a:gsLst>
              <a:gs pos="0">
                <a:srgbClr val="C551BF"/>
              </a:gs>
              <a:gs pos="100000">
                <a:srgbClr val="5B5FC7"/>
              </a:gs>
            </a:gsLst>
            <a:lin ang="5400000" scaled="1"/>
            <a:tileRect/>
          </a:gradFill>
          <a:ln w="12700">
            <a:noFill/>
          </a:ln>
          <a:effectLst/>
        </p:spPr>
        <p:txBody>
          <a:bodyPr wrap="square" lIns="0" tIns="0" rIns="0" bIns="0" anchor="ctr">
            <a:noAutofit/>
          </a:bodyPr>
          <a:lstStyle/>
          <a:p>
            <a:pPr algn="ctr"/>
            <a:endParaRPr lang="en-IN" sz="2400">
              <a:solidFill>
                <a:schemeClr val="bg1"/>
              </a:solidFill>
              <a:latin typeface="+mj-lt"/>
              <a:ea typeface="+mj-ea"/>
              <a:cs typeface="+mj-cs"/>
            </a:endParaRPr>
          </a:p>
        </p:txBody>
      </p:sp>
      <p:sp>
        <p:nvSpPr>
          <p:cNvPr id="10" name="Oval 9">
            <a:extLst>
              <a:ext uri="{FF2B5EF4-FFF2-40B4-BE49-F238E27FC236}">
                <a16:creationId xmlns:a16="http://schemas.microsoft.com/office/drawing/2014/main" id="{8DB8B28B-09D5-7B3B-2E6B-3B8951E4D918}"/>
              </a:ext>
              <a:ext uri="{C183D7F6-B498-43B3-948B-1728B52AA6E4}">
                <adec:decorative xmlns:adec="http://schemas.microsoft.com/office/drawing/2017/decorative" val="1"/>
              </a:ext>
            </a:extLst>
          </p:cNvPr>
          <p:cNvSpPr>
            <a:spLocks/>
          </p:cNvSpPr>
          <p:nvPr/>
        </p:nvSpPr>
        <p:spPr bwMode="auto">
          <a:xfrm rot="5400000">
            <a:off x="5717734" y="2678709"/>
            <a:ext cx="822018" cy="822018"/>
          </a:xfrm>
          <a:prstGeom prst="ellipse">
            <a:avLst/>
          </a:pr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1" name="Oval 10">
            <a:extLst>
              <a:ext uri="{FF2B5EF4-FFF2-40B4-BE49-F238E27FC236}">
                <a16:creationId xmlns:a16="http://schemas.microsoft.com/office/drawing/2014/main" id="{2F3AF2B7-1EA5-0033-AA95-35970C63DBEE}"/>
              </a:ext>
              <a:ext uri="{C183D7F6-B498-43B3-948B-1728B52AA6E4}">
                <adec:decorative xmlns:adec="http://schemas.microsoft.com/office/drawing/2017/decorative" val="1"/>
              </a:ext>
            </a:extLst>
          </p:cNvPr>
          <p:cNvSpPr>
            <a:spLocks/>
          </p:cNvSpPr>
          <p:nvPr/>
        </p:nvSpPr>
        <p:spPr bwMode="auto">
          <a:xfrm rot="5400000">
            <a:off x="6518187" y="2430739"/>
            <a:ext cx="247970" cy="247970"/>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4" name="Rectangle: Top Corners Rounded 3">
            <a:extLst>
              <a:ext uri="{FF2B5EF4-FFF2-40B4-BE49-F238E27FC236}">
                <a16:creationId xmlns:a16="http://schemas.microsoft.com/office/drawing/2014/main" id="{F1C94449-618A-7294-D3D8-96088E4A5A9C}"/>
              </a:ext>
              <a:ext uri="{C183D7F6-B498-43B3-948B-1728B52AA6E4}">
                <adec:decorative xmlns:adec="http://schemas.microsoft.com/office/drawing/2017/decorative" val="1"/>
              </a:ext>
            </a:extLst>
          </p:cNvPr>
          <p:cNvSpPr>
            <a:spLocks/>
          </p:cNvSpPr>
          <p:nvPr/>
        </p:nvSpPr>
        <p:spPr bwMode="auto">
          <a:xfrm rot="16200000">
            <a:off x="1123758" y="1965960"/>
            <a:ext cx="3878962" cy="6126480"/>
          </a:xfrm>
          <a:prstGeom prst="round2SameRect">
            <a:avLst>
              <a:gd name="adj1" fmla="val 0"/>
              <a:gd name="adj2" fmla="val 5754"/>
            </a:avLst>
          </a:prstGeom>
          <a:solidFill>
            <a:schemeClr val="bg1">
              <a:alpha val="40000"/>
            </a:schemeClr>
          </a:solidFill>
          <a:ln w="63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cs typeface="Segoe UI" pitchFamily="34" charset="0"/>
            </a:endParaRPr>
          </a:p>
        </p:txBody>
      </p:sp>
      <p:sp>
        <p:nvSpPr>
          <p:cNvPr id="5" name="Rectangle 1">
            <a:extLst>
              <a:ext uri="{FF2B5EF4-FFF2-40B4-BE49-F238E27FC236}">
                <a16:creationId xmlns:a16="http://schemas.microsoft.com/office/drawing/2014/main" id="{03D03842-3CB7-7E5B-FAA6-EA5CD7DF5502}"/>
              </a:ext>
              <a:ext uri="{C183D7F6-B498-43B3-948B-1728B52AA6E4}">
                <adec:decorative xmlns:adec="http://schemas.microsoft.com/office/drawing/2017/decorative" val="1"/>
              </a:ext>
            </a:extLst>
          </p:cNvPr>
          <p:cNvSpPr>
            <a:spLocks noChangeArrowheads="1"/>
          </p:cNvSpPr>
          <p:nvPr/>
        </p:nvSpPr>
        <p:spPr bwMode="auto">
          <a:xfrm>
            <a:off x="0" y="0"/>
            <a:ext cx="77724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6" name="Title 5">
            <a:extLst>
              <a:ext uri="{FF2B5EF4-FFF2-40B4-BE49-F238E27FC236}">
                <a16:creationId xmlns:a16="http://schemas.microsoft.com/office/drawing/2014/main" id="{1FA3593C-E4E9-7792-6E7E-CC39F10E28F5}"/>
              </a:ext>
            </a:extLst>
          </p:cNvPr>
          <p:cNvSpPr>
            <a:spLocks noGrp="1"/>
          </p:cNvSpPr>
          <p:nvPr>
            <p:ph type="title"/>
          </p:nvPr>
        </p:nvSpPr>
        <p:spPr>
          <a:xfrm>
            <a:off x="457200" y="4413648"/>
            <a:ext cx="5600055" cy="1231106"/>
          </a:xfrm>
        </p:spPr>
        <p:txBody>
          <a:bodyPr/>
          <a:lstStyle/>
          <a:p>
            <a:r>
              <a:rPr lang="en-US" b="0">
                <a:solidFill>
                  <a:schemeClr val="accent1"/>
                </a:solidFill>
                <a:ea typeface="+mj-ea"/>
                <a:cs typeface="+mj-cs"/>
              </a:rPr>
              <a:t>Intelligent Recap for</a:t>
            </a:r>
            <a:br>
              <a:rPr lang="en-US" b="0">
                <a:solidFill>
                  <a:schemeClr val="accent1"/>
                </a:solidFill>
                <a:ea typeface="+mj-ea"/>
                <a:cs typeface="+mj-cs"/>
              </a:rPr>
            </a:br>
            <a:r>
              <a:rPr lang="en-US" b="0">
                <a:solidFill>
                  <a:schemeClr val="accent1"/>
                </a:solidFill>
                <a:ea typeface="+mj-ea"/>
                <a:cs typeface="+mj-cs"/>
              </a:rPr>
              <a:t>Meetings and Calls</a:t>
            </a:r>
          </a:p>
        </p:txBody>
      </p:sp>
      <p:sp>
        <p:nvSpPr>
          <p:cNvPr id="3" name="Freeform: Shape 2">
            <a:extLst>
              <a:ext uri="{FF2B5EF4-FFF2-40B4-BE49-F238E27FC236}">
                <a16:creationId xmlns:a16="http://schemas.microsoft.com/office/drawing/2014/main" id="{204F2229-4179-66A2-FABC-FB83F05A2CF2}"/>
              </a:ext>
              <a:ext uri="{C183D7F6-B498-43B3-948B-1728B52AA6E4}">
                <adec:decorative xmlns:adec="http://schemas.microsoft.com/office/drawing/2017/decorative" val="1"/>
              </a:ext>
            </a:extLst>
          </p:cNvPr>
          <p:cNvSpPr>
            <a:spLocks/>
          </p:cNvSpPr>
          <p:nvPr/>
        </p:nvSpPr>
        <p:spPr bwMode="auto">
          <a:xfrm rot="16200000" flipV="1">
            <a:off x="158854" y="7156347"/>
            <a:ext cx="2743199" cy="3060906"/>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Tree>
    <p:extLst>
      <p:ext uri="{BB962C8B-B14F-4D97-AF65-F5344CB8AC3E}">
        <p14:creationId xmlns:p14="http://schemas.microsoft.com/office/powerpoint/2010/main" val="354595258"/>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C620F6-AC5D-8C14-CD97-4B9D18FA9E6B}"/>
            </a:ext>
          </a:extLst>
        </p:cNvPr>
        <p:cNvGrpSpPr/>
        <p:nvPr/>
      </p:nvGrpSpPr>
      <p:grpSpPr>
        <a:xfrm>
          <a:off x="0" y="0"/>
          <a:ext cx="0" cy="0"/>
          <a:chOff x="0" y="0"/>
          <a:chExt cx="0" cy="0"/>
        </a:xfrm>
      </p:grpSpPr>
      <p:sp>
        <p:nvSpPr>
          <p:cNvPr id="40" name="Oval 39">
            <a:extLst>
              <a:ext uri="{FF2B5EF4-FFF2-40B4-BE49-F238E27FC236}">
                <a16:creationId xmlns:a16="http://schemas.microsoft.com/office/drawing/2014/main" id="{5CB95EE0-5432-E73F-9BC9-C248CD37AB41}"/>
              </a:ext>
              <a:ext uri="{C183D7F6-B498-43B3-948B-1728B52AA6E4}">
                <adec:decorative xmlns:adec="http://schemas.microsoft.com/office/drawing/2017/decorative" val="1"/>
              </a:ext>
            </a:extLst>
          </p:cNvPr>
          <p:cNvSpPr>
            <a:spLocks/>
          </p:cNvSpPr>
          <p:nvPr/>
        </p:nvSpPr>
        <p:spPr bwMode="auto">
          <a:xfrm flipH="1">
            <a:off x="6737056" y="4391733"/>
            <a:ext cx="843700" cy="843700"/>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41" name="Freeform: Shape 40">
            <a:extLst>
              <a:ext uri="{FF2B5EF4-FFF2-40B4-BE49-F238E27FC236}">
                <a16:creationId xmlns:a16="http://schemas.microsoft.com/office/drawing/2014/main" id="{77FA0C80-C3CA-7324-C00D-866A305515D7}"/>
              </a:ext>
              <a:ext uri="{C183D7F6-B498-43B3-948B-1728B52AA6E4}">
                <adec:decorative xmlns:adec="http://schemas.microsoft.com/office/drawing/2017/decorative" val="1"/>
              </a:ext>
            </a:extLst>
          </p:cNvPr>
          <p:cNvSpPr>
            <a:spLocks/>
          </p:cNvSpPr>
          <p:nvPr/>
        </p:nvSpPr>
        <p:spPr bwMode="auto">
          <a:xfrm rot="5400000" flipH="1" flipV="1">
            <a:off x="-304985" y="304986"/>
            <a:ext cx="958440" cy="348469"/>
          </a:xfrm>
          <a:custGeom>
            <a:avLst/>
            <a:gdLst>
              <a:gd name="connsiteX0" fmla="*/ 0 w 958440"/>
              <a:gd name="connsiteY0" fmla="*/ 0 h 348469"/>
              <a:gd name="connsiteX1" fmla="*/ 39466 w 958440"/>
              <a:gd name="connsiteY1" fmla="*/ 42907 h 348469"/>
              <a:gd name="connsiteX2" fmla="*/ 789861 w 958440"/>
              <a:gd name="connsiteY2" fmla="*/ 348469 h 348469"/>
              <a:gd name="connsiteX3" fmla="*/ 953449 w 958440"/>
              <a:gd name="connsiteY3" fmla="*/ 336092 h 348469"/>
              <a:gd name="connsiteX4" fmla="*/ 958440 w 958440"/>
              <a:gd name="connsiteY4" fmla="*/ 334942 h 348469"/>
              <a:gd name="connsiteX5" fmla="*/ 958440 w 958440"/>
              <a:gd name="connsiteY5" fmla="*/ 0 h 34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8440" h="348469">
                <a:moveTo>
                  <a:pt x="0" y="0"/>
                </a:moveTo>
                <a:lnTo>
                  <a:pt x="39466" y="42907"/>
                </a:lnTo>
                <a:cubicBezTo>
                  <a:pt x="233088" y="231966"/>
                  <a:pt x="497869" y="348469"/>
                  <a:pt x="789861" y="348469"/>
                </a:cubicBezTo>
                <a:cubicBezTo>
                  <a:pt x="845479" y="348469"/>
                  <a:pt x="900109" y="344242"/>
                  <a:pt x="953449" y="336092"/>
                </a:cubicBezTo>
                <a:lnTo>
                  <a:pt x="958440" y="334942"/>
                </a:lnTo>
                <a:lnTo>
                  <a:pt x="958440" y="0"/>
                </a:ln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grpSp>
        <p:nvGrpSpPr>
          <p:cNvPr id="48" name="Group 47">
            <a:extLst>
              <a:ext uri="{FF2B5EF4-FFF2-40B4-BE49-F238E27FC236}">
                <a16:creationId xmlns:a16="http://schemas.microsoft.com/office/drawing/2014/main" id="{A365CADE-0B0F-E21B-F7A5-2E27B7B4F28A}"/>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49" name="Rectangle: Top Corners Rounded 45">
              <a:extLst>
                <a:ext uri="{FF2B5EF4-FFF2-40B4-BE49-F238E27FC236}">
                  <a16:creationId xmlns:a16="http://schemas.microsoft.com/office/drawing/2014/main" id="{87B3D8E6-56BE-BE2E-9C1D-24F4F04FAF8F}"/>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50" name="Rectangle: Top Corners Rounded 45">
              <a:hlinkClick r:id="rId3" action="ppaction://hlinksldjump"/>
              <a:extLst>
                <a:ext uri="{FF2B5EF4-FFF2-40B4-BE49-F238E27FC236}">
                  <a16:creationId xmlns:a16="http://schemas.microsoft.com/office/drawing/2014/main" id="{A62FB458-2E3A-7F89-FB1E-369B1766599B}"/>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51" name="Graphic 27">
            <a:hlinkClick r:id="rId3" action="ppaction://hlinksldjump"/>
            <a:extLst>
              <a:ext uri="{FF2B5EF4-FFF2-40B4-BE49-F238E27FC236}">
                <a16:creationId xmlns:a16="http://schemas.microsoft.com/office/drawing/2014/main" id="{26C1CDA2-2DFB-3B60-7612-46181F87D9A7}"/>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69" name="Title 68">
            <a:extLst>
              <a:ext uri="{FF2B5EF4-FFF2-40B4-BE49-F238E27FC236}">
                <a16:creationId xmlns:a16="http://schemas.microsoft.com/office/drawing/2014/main" id="{93A62AFE-3758-45B1-8DD6-6C3991BCFE93}"/>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Intelligent Recap for Meetings </a:t>
            </a:r>
          </a:p>
        </p:txBody>
      </p:sp>
      <p:sp>
        <p:nvSpPr>
          <p:cNvPr id="2" name="Title 1">
            <a:extLst>
              <a:ext uri="{FF2B5EF4-FFF2-40B4-BE49-F238E27FC236}">
                <a16:creationId xmlns:a16="http://schemas.microsoft.com/office/drawing/2014/main" id="{C927FB57-D611-789E-6B04-440D96CF3540}"/>
              </a:ext>
            </a:extLst>
          </p:cNvPr>
          <p:cNvSpPr>
            <a:spLocks/>
          </p:cNvSpPr>
          <p:nvPr/>
        </p:nvSpPr>
        <p:spPr>
          <a:xfrm>
            <a:off x="457201" y="401875"/>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Communication</a:t>
            </a:r>
          </a:p>
        </p:txBody>
      </p:sp>
      <p:sp>
        <p:nvSpPr>
          <p:cNvPr id="4" name="TextBox 3">
            <a:extLst>
              <a:ext uri="{FF2B5EF4-FFF2-40B4-BE49-F238E27FC236}">
                <a16:creationId xmlns:a16="http://schemas.microsoft.com/office/drawing/2014/main" id="{7BF0177B-0FBF-26BF-9A2D-E76512CEE154}"/>
              </a:ext>
            </a:extLst>
          </p:cNvPr>
          <p:cNvSpPr txBox="1"/>
          <p:nvPr/>
        </p:nvSpPr>
        <p:spPr>
          <a:xfrm>
            <a:off x="457200" y="1502654"/>
            <a:ext cx="3331029" cy="2723823"/>
          </a:xfrm>
          <a:prstGeom prst="rect">
            <a:avLst/>
          </a:prstGeom>
          <a:noFill/>
        </p:spPr>
        <p:txBody>
          <a:bodyPr wrap="square" lIns="0" tIns="0" rIns="0" bIns="0" rtlCol="0">
            <a:spAutoFit/>
          </a:bodyPr>
          <a:lstStyle/>
          <a:p>
            <a:pPr>
              <a:spcAft>
                <a:spcPts val="600"/>
              </a:spcAft>
            </a:pPr>
            <a:r>
              <a:rPr lang="en-US" sz="1400">
                <a:solidFill>
                  <a:schemeClr val="accent1"/>
                </a:solidFill>
                <a:latin typeface="+mj-lt"/>
                <a:ea typeface="+mj-ea"/>
                <a:cs typeface="+mj-cs"/>
              </a:rPr>
              <a:t>Overview</a:t>
            </a:r>
          </a:p>
          <a:p>
            <a:pPr>
              <a:spcAft>
                <a:spcPts val="600"/>
              </a:spcAft>
            </a:pPr>
            <a:r>
              <a:rPr lang="en-US" sz="1100"/>
              <a:t>Intelligent Recap for meetings </a:t>
            </a:r>
            <a:r>
              <a:rPr lang="en-US" sz="1100">
                <a:effectLst/>
              </a:rPr>
              <a:t>uses AI to help you focu</a:t>
            </a:r>
            <a:r>
              <a:rPr lang="en-US" sz="1100"/>
              <a:t>s on the meeting discussion instead of taking notes. Following the meeting, this feature </a:t>
            </a:r>
            <a:r>
              <a:rPr lang="en-US" sz="1100">
                <a:effectLst/>
              </a:rPr>
              <a:t>delivers more personalized and intelligent overview which will help you find key information that matters most to you, as well as access highlights, and save time on follow-ups. </a:t>
            </a:r>
            <a:endParaRPr lang="en-US" sz="1100"/>
          </a:p>
          <a:p>
            <a:pPr>
              <a:spcAft>
                <a:spcPts val="600"/>
              </a:spcAft>
            </a:pPr>
            <a:r>
              <a:rPr lang="en-US" sz="1100"/>
              <a:t>The two primary scenarios for which intelligent recap is of greatest assistance:</a:t>
            </a:r>
          </a:p>
          <a:p>
            <a:pPr marL="228600" lvl="1" indent="-171450">
              <a:spcAft>
                <a:spcPts val="600"/>
              </a:spcAft>
              <a:buFont typeface="+mj-lt"/>
              <a:buAutoNum type="arabicPeriod"/>
            </a:pPr>
            <a:r>
              <a:rPr lang="en-US" sz="1100">
                <a:cs typeface="Segoe UI"/>
              </a:rPr>
              <a:t>Invitee needs to </a:t>
            </a:r>
            <a:r>
              <a:rPr lang="en-US" sz="1100">
                <a:latin typeface="+mj-lt"/>
                <a:ea typeface="+mj-ea"/>
                <a:cs typeface="+mj-cs"/>
              </a:rPr>
              <a:t>recap</a:t>
            </a:r>
            <a:r>
              <a:rPr lang="en-US" sz="1100"/>
              <a:t> a meeting they missed due to conflict or time zone difference.</a:t>
            </a:r>
          </a:p>
          <a:p>
            <a:pPr marL="228600" lvl="1" indent="-171450">
              <a:spcAft>
                <a:spcPts val="600"/>
              </a:spcAft>
              <a:buFont typeface="+mj-lt"/>
              <a:buAutoNum type="arabicPeriod"/>
            </a:pPr>
            <a:r>
              <a:rPr lang="en-US" sz="1100" b="0" i="0" u="none" strike="noStrike" noProof="0"/>
              <a:t>Invitee wishes to </a:t>
            </a:r>
            <a:r>
              <a:rPr lang="en-US" sz="1100" i="0" u="none" strike="noStrike" noProof="0">
                <a:latin typeface="+mj-lt"/>
                <a:ea typeface="+mj-ea"/>
                <a:cs typeface="+mj-cs"/>
              </a:rPr>
              <a:t>recall</a:t>
            </a:r>
            <a:r>
              <a:rPr lang="en-US" sz="1100" b="0" i="0" u="none" strike="noStrike" noProof="0"/>
              <a:t> a meeting where they joined late, left early or were multitasking. </a:t>
            </a:r>
            <a:endParaRPr lang="en-US" sz="1100"/>
          </a:p>
        </p:txBody>
      </p:sp>
      <p:sp>
        <p:nvSpPr>
          <p:cNvPr id="6" name="TextBox 5">
            <a:extLst>
              <a:ext uri="{FF2B5EF4-FFF2-40B4-BE49-F238E27FC236}">
                <a16:creationId xmlns:a16="http://schemas.microsoft.com/office/drawing/2014/main" id="{E0A3384C-514A-A18A-D5C1-F4280CB15AB4}"/>
              </a:ext>
            </a:extLst>
          </p:cNvPr>
          <p:cNvSpPr txBox="1"/>
          <p:nvPr/>
        </p:nvSpPr>
        <p:spPr>
          <a:xfrm>
            <a:off x="4189863" y="1767997"/>
            <a:ext cx="3086385" cy="1846659"/>
          </a:xfrm>
          <a:prstGeom prst="rect">
            <a:avLst/>
          </a:prstGeom>
          <a:noFill/>
        </p:spPr>
        <p:txBody>
          <a:bodyPr wrap="square" lIns="0" tIns="0" rIns="0" bIns="0" rtlCol="0">
            <a:spAutoFit/>
          </a:bodyPr>
          <a:lstStyle/>
          <a:p>
            <a:pPr>
              <a:spcAft>
                <a:spcPts val="300"/>
              </a:spcAft>
            </a:pPr>
            <a:r>
              <a:rPr lang="en-US" sz="1100"/>
              <a:t>If you’re not seeing functionality described below it may require notifying your Microsoft Teams Administrator to confirm </a:t>
            </a:r>
          </a:p>
          <a:p>
            <a:pPr>
              <a:spcAft>
                <a:spcPts val="600"/>
              </a:spcAft>
            </a:pPr>
            <a:r>
              <a:rPr lang="en-US" sz="1100"/>
              <a:t>(a) </a:t>
            </a:r>
            <a:r>
              <a:rPr kumimoji="0" lang="en-US" sz="1100" b="0" i="0" u="none" strike="noStrike" kern="1200" cap="none" normalizeH="0" baseline="0" noProof="0">
                <a:ln>
                  <a:noFill/>
                </a:ln>
                <a:effectLst/>
                <a:uLnTx/>
                <a:uFillTx/>
              </a:rPr>
              <a:t>Cloud recording is enabled in standard meeting policies, </a:t>
            </a:r>
          </a:p>
          <a:p>
            <a:pPr>
              <a:spcAft>
                <a:spcPts val="600"/>
              </a:spcAft>
            </a:pPr>
            <a:r>
              <a:rPr kumimoji="0" lang="en-US" sz="1100" b="0" i="0" u="none" strike="noStrike" kern="1200" cap="none" normalizeH="0" baseline="0" noProof="0">
                <a:ln>
                  <a:noFill/>
                </a:ln>
                <a:effectLst/>
                <a:uLnTx/>
                <a:uFillTx/>
              </a:rPr>
              <a:t>(b) You have been assigned a </a:t>
            </a:r>
            <a:r>
              <a:rPr kumimoji="0" lang="en-US" sz="1100" b="0" i="0" u="none" strike="noStrike" kern="1200" cap="none" normalizeH="0" baseline="0" noProof="0">
                <a:ln>
                  <a:noFill/>
                </a:ln>
                <a:effectLst/>
                <a:uLnTx/>
                <a:uFillTx/>
                <a:ea typeface="Times New Roman" panose="02020603050405020304" pitchFamily="18" charset="0"/>
                <a:cs typeface="Segoe UI" panose="020B0502040204020203" pitchFamily="34" charset="0"/>
              </a:rPr>
              <a:t>Teams Premium license and Transcriptions is enabled as AI insights are generated from the transcript. For more information regarding prerequisites and policies check out </a:t>
            </a:r>
            <a:r>
              <a:rPr kumimoji="0" lang="en-US" sz="1100" b="0" i="0" u="none" strike="noStrike" kern="1200" cap="none" normalizeH="0" baseline="0" noProof="0">
                <a:ln>
                  <a:noFill/>
                </a:ln>
                <a:solidFill>
                  <a:srgbClr val="C03BC4"/>
                </a:solidFill>
                <a:effectLst/>
                <a:uLnTx/>
                <a:uFillTx/>
                <a:hlinkClick r:id="rId4">
                  <a:extLst>
                    <a:ext uri="{A12FA001-AC4F-418D-AE19-62706E023703}">
                      <ahyp:hlinkClr xmlns:ahyp="http://schemas.microsoft.com/office/drawing/2018/hyperlinkcolor" val="tx"/>
                    </a:ext>
                  </a:extLst>
                </a:hlinkClick>
              </a:rPr>
              <a:t>this resource</a:t>
            </a:r>
            <a:r>
              <a:rPr kumimoji="0" lang="en-US" sz="1100" b="0" i="0" u="none" strike="noStrike" kern="1200" cap="none" normalizeH="0" baseline="0" noProof="0">
                <a:ln>
                  <a:noFill/>
                </a:ln>
                <a:effectLst/>
                <a:uLnTx/>
                <a:uFillTx/>
              </a:rPr>
              <a:t>.</a:t>
            </a:r>
            <a:endParaRPr lang="en-US" sz="1100"/>
          </a:p>
        </p:txBody>
      </p:sp>
      <p:sp>
        <p:nvSpPr>
          <p:cNvPr id="36" name="TextBox 35">
            <a:extLst>
              <a:ext uri="{FF2B5EF4-FFF2-40B4-BE49-F238E27FC236}">
                <a16:creationId xmlns:a16="http://schemas.microsoft.com/office/drawing/2014/main" id="{906B7FD7-D226-C91E-8A8C-8FACD6A34FB1}"/>
              </a:ext>
            </a:extLst>
          </p:cNvPr>
          <p:cNvSpPr txBox="1"/>
          <p:nvPr/>
        </p:nvSpPr>
        <p:spPr>
          <a:xfrm>
            <a:off x="457200" y="4441116"/>
            <a:ext cx="6720840" cy="389850"/>
          </a:xfrm>
          <a:prstGeom prst="rect">
            <a:avLst/>
          </a:prstGeom>
          <a:noFill/>
        </p:spPr>
        <p:txBody>
          <a:bodyPr wrap="square" lIns="0" tIns="0" rIns="0" bIns="0" rtlCol="0">
            <a:spAutoFit/>
          </a:bodyPr>
          <a:lstStyle/>
          <a:p>
            <a:pPr>
              <a:spcBef>
                <a:spcPts val="600"/>
              </a:spcBef>
              <a:spcAft>
                <a:spcPts val="400"/>
              </a:spcAft>
            </a:pPr>
            <a:r>
              <a:rPr lang="en-US" sz="1100"/>
              <a:t>After the meeting has concluded, the meeting recap will be available through a variety of pathways. </a:t>
            </a:r>
          </a:p>
          <a:p>
            <a:pPr>
              <a:spcAft>
                <a:spcPts val="400"/>
              </a:spcAft>
            </a:pPr>
            <a:r>
              <a:rPr lang="en-US" sz="1100"/>
              <a:t>First, and perhaps </a:t>
            </a:r>
            <a:r>
              <a:rPr lang="en-US" sz="1100">
                <a:solidFill>
                  <a:schemeClr val="accent1"/>
                </a:solidFill>
                <a:latin typeface="+mj-lt"/>
                <a:cs typeface="Segoe UI"/>
              </a:rPr>
              <a:t>most importantly</a:t>
            </a:r>
            <a:r>
              <a:rPr lang="en-US" sz="1100"/>
              <a:t>, remember to click </a:t>
            </a:r>
            <a:r>
              <a:rPr lang="en-US" sz="1100">
                <a:latin typeface="+mj-lt"/>
                <a:ea typeface="+mj-ea"/>
                <a:cs typeface="+mj-cs"/>
              </a:rPr>
              <a:t>“start recording</a:t>
            </a:r>
            <a:r>
              <a:rPr lang="en-US" sz="1100" b="1">
                <a:latin typeface="+mj-lt"/>
                <a:cs typeface="Segoe UI"/>
              </a:rPr>
              <a:t>”</a:t>
            </a:r>
            <a:r>
              <a:rPr lang="en-US" sz="1100">
                <a:latin typeface="+mj-lt"/>
                <a:ea typeface="+mj-ea"/>
                <a:cs typeface="+mj-cs"/>
              </a:rPr>
              <a:t>!</a:t>
            </a:r>
          </a:p>
        </p:txBody>
      </p:sp>
      <p:sp>
        <p:nvSpPr>
          <p:cNvPr id="27" name="Rectangle: Rounded Corners 26" descr="A Screenshot of Microsoft Teams showing instructions to record and transcribe a meeting. Step 1: Click the &quot;More&quot; button (three dots). Step 2: Select &quot;Record and Transcribe&quot; and click &quot;Start Recording.&quot; Multiple participants are visible in the meeting.">
            <a:extLst>
              <a:ext uri="{FF2B5EF4-FFF2-40B4-BE49-F238E27FC236}">
                <a16:creationId xmlns:a16="http://schemas.microsoft.com/office/drawing/2014/main" id="{87776F65-A523-6C5C-BEEA-032C02BA741C}"/>
              </a:ext>
              <a:ext uri="{C183D7F6-B498-43B3-948B-1728B52AA6E4}">
                <adec:decorative xmlns:adec="http://schemas.microsoft.com/office/drawing/2017/decorative" val="0"/>
              </a:ext>
            </a:extLst>
          </p:cNvPr>
          <p:cNvSpPr>
            <a:spLocks/>
          </p:cNvSpPr>
          <p:nvPr/>
        </p:nvSpPr>
        <p:spPr bwMode="auto">
          <a:xfrm>
            <a:off x="320040" y="4915991"/>
            <a:ext cx="7132320" cy="4526870"/>
          </a:xfrm>
          <a:prstGeom prst="roundRect">
            <a:avLst>
              <a:gd name="adj" fmla="val 3210"/>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932472" fontAlgn="base">
              <a:spcBef>
                <a:spcPct val="0"/>
              </a:spcBef>
              <a:spcAft>
                <a:spcPct val="0"/>
              </a:spcAft>
            </a:pPr>
            <a:endParaRPr lang="en-IN" sz="2000">
              <a:solidFill>
                <a:srgbClr val="FFFFFF"/>
              </a:solidFill>
            </a:endParaRPr>
          </a:p>
        </p:txBody>
      </p:sp>
      <p:sp>
        <p:nvSpPr>
          <p:cNvPr id="14" name="Slide Number Placeholder 13">
            <a:extLst>
              <a:ext uri="{FF2B5EF4-FFF2-40B4-BE49-F238E27FC236}">
                <a16:creationId xmlns:a16="http://schemas.microsoft.com/office/drawing/2014/main" id="{CD96FB8B-E8A4-3D09-B8E4-0E83DB6A433F}"/>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5</a:t>
            </a:fld>
            <a:endParaRPr lang="en-IN"/>
          </a:p>
        </p:txBody>
      </p:sp>
      <p:sp>
        <p:nvSpPr>
          <p:cNvPr id="13" name="Footer Placeholder 12">
            <a:extLst>
              <a:ext uri="{FF2B5EF4-FFF2-40B4-BE49-F238E27FC236}">
                <a16:creationId xmlns:a16="http://schemas.microsoft.com/office/drawing/2014/main" id="{BAE343D0-80C0-084E-9409-C97A9B992394}"/>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32" name="TextBox 31">
            <a:extLst>
              <a:ext uri="{FF2B5EF4-FFF2-40B4-BE49-F238E27FC236}">
                <a16:creationId xmlns:a16="http://schemas.microsoft.com/office/drawing/2014/main" id="{C2CB9F9D-9C3F-AF91-566E-D3ABD8CF6B0A}"/>
              </a:ext>
              <a:ext uri="{C183D7F6-B498-43B3-948B-1728B52AA6E4}">
                <adec:decorative xmlns:adec="http://schemas.microsoft.com/office/drawing/2017/decorative" val="1"/>
              </a:ext>
            </a:extLst>
          </p:cNvPr>
          <p:cNvSpPr txBox="1"/>
          <p:nvPr/>
        </p:nvSpPr>
        <p:spPr>
          <a:xfrm>
            <a:off x="457200" y="4962081"/>
            <a:ext cx="4980942" cy="261610"/>
          </a:xfrm>
          <a:prstGeom prst="rect">
            <a:avLst/>
          </a:prstGeom>
          <a:noFill/>
        </p:spPr>
        <p:txBody>
          <a:bodyPr wrap="square" lIns="0" tIns="45720" rIns="0" bIns="45720">
            <a:spAutoFit/>
          </a:bodyPr>
          <a:lstStyle/>
          <a:p>
            <a:r>
              <a:rPr lang="en-US" sz="1100">
                <a:solidFill>
                  <a:srgbClr val="5A5FC7"/>
                </a:solidFill>
                <a:latin typeface="+mj-lt"/>
                <a:ea typeface="+mj-ea"/>
                <a:cs typeface="+mj-cs"/>
              </a:rPr>
              <a:t>Step 1:</a:t>
            </a:r>
            <a:r>
              <a:rPr lang="en-US" sz="1100">
                <a:latin typeface="+mj-lt"/>
                <a:ea typeface="+mj-ea"/>
                <a:cs typeface="+mj-cs"/>
              </a:rPr>
              <a:t> </a:t>
            </a:r>
            <a:r>
              <a:rPr lang="en-US" sz="1100"/>
              <a:t>Once the meeting is under way, find the “</a:t>
            </a:r>
            <a:r>
              <a:rPr lang="en-US" sz="1100">
                <a:latin typeface="+mj-lt"/>
                <a:ea typeface="+mj-ea"/>
                <a:cs typeface="+mj-cs"/>
              </a:rPr>
              <a:t>… More</a:t>
            </a:r>
            <a:r>
              <a:rPr lang="en-US" sz="1100"/>
              <a:t>” button, click.</a:t>
            </a:r>
          </a:p>
        </p:txBody>
      </p:sp>
      <p:grpSp>
        <p:nvGrpSpPr>
          <p:cNvPr id="8" name="Group 7">
            <a:extLst>
              <a:ext uri="{FF2B5EF4-FFF2-40B4-BE49-F238E27FC236}">
                <a16:creationId xmlns:a16="http://schemas.microsoft.com/office/drawing/2014/main" id="{6943DD6D-7A8B-C411-9D64-C116A1AEE649}"/>
              </a:ext>
              <a:ext uri="{C183D7F6-B498-43B3-948B-1728B52AA6E4}">
                <adec:decorative xmlns:adec="http://schemas.microsoft.com/office/drawing/2017/decorative" val="1"/>
              </a:ext>
            </a:extLst>
          </p:cNvPr>
          <p:cNvGrpSpPr/>
          <p:nvPr/>
        </p:nvGrpSpPr>
        <p:grpSpPr>
          <a:xfrm>
            <a:off x="463550" y="5288065"/>
            <a:ext cx="6851649" cy="841319"/>
            <a:chOff x="463550" y="5438193"/>
            <a:chExt cx="6851649" cy="841319"/>
          </a:xfrm>
        </p:grpSpPr>
        <p:pic>
          <p:nvPicPr>
            <p:cNvPr id="3" name="Picture 2">
              <a:extLst>
                <a:ext uri="{FF2B5EF4-FFF2-40B4-BE49-F238E27FC236}">
                  <a16:creationId xmlns:a16="http://schemas.microsoft.com/office/drawing/2014/main" id="{7CC7BA61-7C41-F869-EC75-3C8A49CA3ECC}"/>
                </a:ext>
              </a:extLst>
            </p:cNvPr>
            <p:cNvPicPr>
              <a:picLocks noChangeAspect="1"/>
            </p:cNvPicPr>
            <p:nvPr/>
          </p:nvPicPr>
          <p:blipFill>
            <a:blip r:embed="rId5"/>
            <a:srcRect t="9512" r="910" b="-1"/>
            <a:stretch/>
          </p:blipFill>
          <p:spPr>
            <a:xfrm>
              <a:off x="463550" y="5535443"/>
              <a:ext cx="6851649" cy="688424"/>
            </a:xfrm>
            <a:prstGeom prst="roundRect">
              <a:avLst>
                <a:gd name="adj" fmla="val 9144"/>
              </a:avLst>
            </a:prstGeom>
            <a:ln>
              <a:noFill/>
            </a:ln>
            <a:effectLst>
              <a:outerShdw blurRad="127000" dist="38100" dir="2700000" algn="tl" rotWithShape="0">
                <a:prstClr val="black">
                  <a:alpha val="20000"/>
                </a:prstClr>
              </a:outerShdw>
            </a:effectLst>
          </p:spPr>
        </p:pic>
        <p:sp>
          <p:nvSpPr>
            <p:cNvPr id="43" name="Graphic 43" descr="Icon of a magnifying glass">
              <a:extLst>
                <a:ext uri="{FF2B5EF4-FFF2-40B4-BE49-F238E27FC236}">
                  <a16:creationId xmlns:a16="http://schemas.microsoft.com/office/drawing/2014/main" id="{18D20D58-8F6B-9F88-99B9-84EA0BC1E67D}"/>
                </a:ext>
              </a:extLst>
            </p:cNvPr>
            <p:cNvSpPr>
              <a:spLocks noChangeAspect="1"/>
            </p:cNvSpPr>
            <p:nvPr/>
          </p:nvSpPr>
          <p:spPr>
            <a:xfrm>
              <a:off x="4293789" y="5746159"/>
              <a:ext cx="533353" cy="533353"/>
            </a:xfrm>
            <a:custGeom>
              <a:avLst/>
              <a:gdLst>
                <a:gd name="connsiteX0" fmla="*/ 110490 w 274319"/>
                <a:gd name="connsiteY0" fmla="*/ 0 h 274319"/>
                <a:gd name="connsiteX1" fmla="*/ 220980 w 274319"/>
                <a:gd name="connsiteY1" fmla="*/ 110490 h 274319"/>
                <a:gd name="connsiteX2" fmla="*/ 196284 w 274319"/>
                <a:gd name="connsiteY2" fmla="*/ 180119 h 274319"/>
                <a:gd name="connsiteX3" fmla="*/ 270972 w 274319"/>
                <a:gd name="connsiteY3" fmla="*/ 254808 h 274319"/>
                <a:gd name="connsiteX4" fmla="*/ 270972 w 274319"/>
                <a:gd name="connsiteY4" fmla="*/ 270972 h 274319"/>
                <a:gd name="connsiteX5" fmla="*/ 256090 w 274319"/>
                <a:gd name="connsiteY5" fmla="*/ 272078 h 274319"/>
                <a:gd name="connsiteX6" fmla="*/ 254808 w 274319"/>
                <a:gd name="connsiteY6" fmla="*/ 270972 h 274319"/>
                <a:gd name="connsiteX7" fmla="*/ 180119 w 274319"/>
                <a:gd name="connsiteY7" fmla="*/ 196284 h 274319"/>
                <a:gd name="connsiteX8" fmla="*/ 110490 w 274319"/>
                <a:gd name="connsiteY8" fmla="*/ 220980 h 274319"/>
                <a:gd name="connsiteX9" fmla="*/ 0 w 274319"/>
                <a:gd name="connsiteY9" fmla="*/ 110490 h 274319"/>
                <a:gd name="connsiteX10" fmla="*/ 110490 w 274319"/>
                <a:gd name="connsiteY10" fmla="*/ 0 h 274319"/>
                <a:gd name="connsiteX11" fmla="*/ 110490 w 274319"/>
                <a:gd name="connsiteY11" fmla="*/ 22860 h 274319"/>
                <a:gd name="connsiteX12" fmla="*/ 22860 w 274319"/>
                <a:gd name="connsiteY12" fmla="*/ 110490 h 274319"/>
                <a:gd name="connsiteX13" fmla="*/ 110490 w 274319"/>
                <a:gd name="connsiteY13" fmla="*/ 198120 h 274319"/>
                <a:gd name="connsiteX14" fmla="*/ 198120 w 274319"/>
                <a:gd name="connsiteY14" fmla="*/ 110490 h 274319"/>
                <a:gd name="connsiteX15" fmla="*/ 110490 w 274319"/>
                <a:gd name="connsiteY15" fmla="*/ 22860 h 27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4319" h="274319">
                  <a:moveTo>
                    <a:pt x="110490" y="0"/>
                  </a:moveTo>
                  <a:cubicBezTo>
                    <a:pt x="171512" y="0"/>
                    <a:pt x="220980" y="49468"/>
                    <a:pt x="220980" y="110490"/>
                  </a:cubicBezTo>
                  <a:cubicBezTo>
                    <a:pt x="220980" y="136884"/>
                    <a:pt x="211725" y="161116"/>
                    <a:pt x="196284" y="180119"/>
                  </a:cubicBezTo>
                  <a:lnTo>
                    <a:pt x="270972" y="254808"/>
                  </a:lnTo>
                  <a:cubicBezTo>
                    <a:pt x="275436" y="259272"/>
                    <a:pt x="275436" y="266508"/>
                    <a:pt x="270972" y="270972"/>
                  </a:cubicBezTo>
                  <a:cubicBezTo>
                    <a:pt x="266915" y="275030"/>
                    <a:pt x="260564" y="275399"/>
                    <a:pt x="256090" y="272078"/>
                  </a:cubicBezTo>
                  <a:lnTo>
                    <a:pt x="254808" y="270972"/>
                  </a:lnTo>
                  <a:lnTo>
                    <a:pt x="180119" y="196284"/>
                  </a:lnTo>
                  <a:cubicBezTo>
                    <a:pt x="161116" y="211725"/>
                    <a:pt x="136884" y="220980"/>
                    <a:pt x="110490" y="220980"/>
                  </a:cubicBezTo>
                  <a:cubicBezTo>
                    <a:pt x="49468" y="220980"/>
                    <a:pt x="0" y="171512"/>
                    <a:pt x="0" y="110490"/>
                  </a:cubicBezTo>
                  <a:cubicBezTo>
                    <a:pt x="0" y="49468"/>
                    <a:pt x="49468" y="0"/>
                    <a:pt x="110490" y="0"/>
                  </a:cubicBezTo>
                  <a:close/>
                  <a:moveTo>
                    <a:pt x="110490" y="22860"/>
                  </a:moveTo>
                  <a:cubicBezTo>
                    <a:pt x="62093" y="22860"/>
                    <a:pt x="22860" y="62093"/>
                    <a:pt x="22860" y="110490"/>
                  </a:cubicBezTo>
                  <a:cubicBezTo>
                    <a:pt x="22860" y="158886"/>
                    <a:pt x="62093" y="198120"/>
                    <a:pt x="110490" y="198120"/>
                  </a:cubicBezTo>
                  <a:cubicBezTo>
                    <a:pt x="158886" y="198120"/>
                    <a:pt x="198120" y="158886"/>
                    <a:pt x="198120" y="110490"/>
                  </a:cubicBezTo>
                  <a:cubicBezTo>
                    <a:pt x="198120" y="62093"/>
                    <a:pt x="158886" y="22860"/>
                    <a:pt x="110490" y="22860"/>
                  </a:cubicBezTo>
                  <a:close/>
                </a:path>
              </a:pathLst>
            </a:custGeom>
            <a:solidFill>
              <a:schemeClr val="accent3"/>
            </a:solidFill>
            <a:ln w="150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defTabSz="914460"/>
              <a:endParaRPr lang="en-US" sz="1765">
                <a:solidFill>
                  <a:srgbClr val="000000"/>
                </a:solidFill>
                <a:latin typeface="Segoe UI"/>
              </a:endParaRPr>
            </a:p>
          </p:txBody>
        </p:sp>
        <p:cxnSp>
          <p:nvCxnSpPr>
            <p:cNvPr id="45" name="Connector: Elbow 44">
              <a:extLst>
                <a:ext uri="{FF2B5EF4-FFF2-40B4-BE49-F238E27FC236}">
                  <a16:creationId xmlns:a16="http://schemas.microsoft.com/office/drawing/2014/main" id="{CA58B3F1-3105-44D6-75B9-A982C32BCA91}"/>
                </a:ext>
              </a:extLst>
            </p:cNvPr>
            <p:cNvCxnSpPr>
              <a:cxnSpLocks/>
            </p:cNvCxnSpPr>
            <p:nvPr/>
          </p:nvCxnSpPr>
          <p:spPr>
            <a:xfrm>
              <a:off x="2947671" y="5438193"/>
              <a:ext cx="1559043" cy="326560"/>
            </a:xfrm>
            <a:prstGeom prst="bentConnector2">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grpSp>
      <p:sp>
        <p:nvSpPr>
          <p:cNvPr id="22" name="TextBox 21">
            <a:extLst>
              <a:ext uri="{FF2B5EF4-FFF2-40B4-BE49-F238E27FC236}">
                <a16:creationId xmlns:a16="http://schemas.microsoft.com/office/drawing/2014/main" id="{8F927860-988F-1F91-2ED1-AF0E30524579}"/>
              </a:ext>
              <a:ext uri="{C183D7F6-B498-43B3-948B-1728B52AA6E4}">
                <adec:decorative xmlns:adec="http://schemas.microsoft.com/office/drawing/2017/decorative" val="1"/>
              </a:ext>
            </a:extLst>
          </p:cNvPr>
          <p:cNvSpPr txBox="1"/>
          <p:nvPr/>
        </p:nvSpPr>
        <p:spPr>
          <a:xfrm>
            <a:off x="457200" y="7439434"/>
            <a:ext cx="1485899" cy="830997"/>
          </a:xfrm>
          <a:prstGeom prst="rect">
            <a:avLst/>
          </a:prstGeom>
          <a:noFill/>
        </p:spPr>
        <p:txBody>
          <a:bodyPr wrap="square" lIns="0" tIns="45720" rIns="0" bIns="45720">
            <a:spAutoFit/>
          </a:bodyPr>
          <a:lstStyle/>
          <a:p>
            <a:r>
              <a:rPr lang="en-US" sz="1200">
                <a:solidFill>
                  <a:srgbClr val="5A5FC7"/>
                </a:solidFill>
                <a:effectLst/>
                <a:latin typeface="+mj-lt"/>
                <a:ea typeface="+mj-ea"/>
                <a:cs typeface="+mj-cs"/>
              </a:rPr>
              <a:t>Step 2: </a:t>
            </a:r>
            <a:r>
              <a:rPr lang="en-US" sz="1200">
                <a:effectLst/>
              </a:rPr>
              <a:t>Click “</a:t>
            </a:r>
            <a:r>
              <a:rPr lang="en-US" sz="1200">
                <a:latin typeface="+mj-lt"/>
                <a:ea typeface="+mj-ea"/>
                <a:cs typeface="+mj-cs"/>
              </a:rPr>
              <a:t>Record and Transcribe</a:t>
            </a:r>
            <a:r>
              <a:rPr lang="en-US" sz="1200">
                <a:effectLst/>
              </a:rPr>
              <a:t>” and then, “</a:t>
            </a:r>
            <a:r>
              <a:rPr lang="en-US" sz="1200">
                <a:latin typeface="+mj-lt"/>
                <a:ea typeface="+mj-ea"/>
                <a:cs typeface="+mj-cs"/>
              </a:rPr>
              <a:t>Start Recording</a:t>
            </a:r>
            <a:r>
              <a:rPr lang="en-US" sz="1200"/>
              <a:t>”</a:t>
            </a:r>
            <a:endParaRPr lang="en-US" sz="1200">
              <a:effectLst/>
            </a:endParaRPr>
          </a:p>
        </p:txBody>
      </p:sp>
      <p:grpSp>
        <p:nvGrpSpPr>
          <p:cNvPr id="9" name="Group 8">
            <a:extLst>
              <a:ext uri="{FF2B5EF4-FFF2-40B4-BE49-F238E27FC236}">
                <a16:creationId xmlns:a16="http://schemas.microsoft.com/office/drawing/2014/main" id="{5B0B64F6-EC5E-6070-9A27-E57FBC5EA6D2}"/>
              </a:ext>
              <a:ext uri="{C183D7F6-B498-43B3-948B-1728B52AA6E4}">
                <adec:decorative xmlns:adec="http://schemas.microsoft.com/office/drawing/2017/decorative" val="1"/>
              </a:ext>
            </a:extLst>
          </p:cNvPr>
          <p:cNvGrpSpPr/>
          <p:nvPr/>
        </p:nvGrpSpPr>
        <p:grpSpPr>
          <a:xfrm>
            <a:off x="1184910" y="6398494"/>
            <a:ext cx="6130289" cy="2912878"/>
            <a:chOff x="1184910" y="6548622"/>
            <a:chExt cx="6130289" cy="2912878"/>
          </a:xfrm>
        </p:grpSpPr>
        <p:grpSp>
          <p:nvGrpSpPr>
            <p:cNvPr id="10" name="Group 9">
              <a:extLst>
                <a:ext uri="{FF2B5EF4-FFF2-40B4-BE49-F238E27FC236}">
                  <a16:creationId xmlns:a16="http://schemas.microsoft.com/office/drawing/2014/main" id="{058EC99F-1CD8-BE89-DA7C-DE767FFF2D6E}"/>
                </a:ext>
              </a:extLst>
            </p:cNvPr>
            <p:cNvGrpSpPr/>
            <p:nvPr/>
          </p:nvGrpSpPr>
          <p:grpSpPr>
            <a:xfrm>
              <a:off x="2120900" y="6548622"/>
              <a:ext cx="5194299" cy="2912878"/>
              <a:chOff x="2212292" y="6462713"/>
              <a:chExt cx="5102907" cy="2861627"/>
            </a:xfrm>
          </p:grpSpPr>
          <p:pic>
            <p:nvPicPr>
              <p:cNvPr id="5" name="Picture 5" descr="Screenshot of in meeting, click to Record and Transcribe and Start Recording, options are highlighted with a red border.">
                <a:extLst>
                  <a:ext uri="{FF2B5EF4-FFF2-40B4-BE49-F238E27FC236}">
                    <a16:creationId xmlns:a16="http://schemas.microsoft.com/office/drawing/2014/main" id="{7F53B0A0-B59E-601F-2E08-0FFD9C841915}"/>
                  </a:ext>
                </a:extLst>
              </p:cNvPr>
              <p:cNvPicPr>
                <a:picLocks noChangeAspect="1"/>
              </p:cNvPicPr>
              <p:nvPr/>
            </p:nvPicPr>
            <p:blipFill rotWithShape="1">
              <a:blip r:embed="rId6"/>
              <a:srcRect l="1241" t="753" r="912" b="2643"/>
              <a:stretch/>
            </p:blipFill>
            <p:spPr>
              <a:xfrm>
                <a:off x="2212292" y="6462713"/>
                <a:ext cx="5102907" cy="2861627"/>
              </a:xfrm>
              <a:prstGeom prst="roundRect">
                <a:avLst>
                  <a:gd name="adj" fmla="val 2822"/>
                </a:avLst>
              </a:prstGeom>
              <a:ln>
                <a:noFill/>
              </a:ln>
              <a:effectLst>
                <a:outerShdw blurRad="127000" dist="38100" dir="2700000" algn="tl" rotWithShape="0">
                  <a:prstClr val="black">
                    <a:alpha val="20000"/>
                  </a:prstClr>
                </a:outerShdw>
              </a:effectLst>
            </p:spPr>
          </p:pic>
          <p:sp>
            <p:nvSpPr>
              <p:cNvPr id="7" name="Rectangle: Rounded Corners 6">
                <a:extLst>
                  <a:ext uri="{FF2B5EF4-FFF2-40B4-BE49-F238E27FC236}">
                    <a16:creationId xmlns:a16="http://schemas.microsoft.com/office/drawing/2014/main" id="{135E553B-FC9B-E141-8078-2C1B01D1AFFB}"/>
                  </a:ext>
                  <a:ext uri="{C183D7F6-B498-43B3-948B-1728B52AA6E4}">
                    <adec:decorative xmlns:adec="http://schemas.microsoft.com/office/drawing/2017/decorative" val="1"/>
                  </a:ext>
                </a:extLst>
              </p:cNvPr>
              <p:cNvSpPr/>
              <p:nvPr/>
            </p:nvSpPr>
            <p:spPr bwMode="auto">
              <a:xfrm>
                <a:off x="5002530" y="6788945"/>
                <a:ext cx="1763193" cy="180974"/>
              </a:xfrm>
              <a:prstGeom prst="roundRect">
                <a:avLst>
                  <a:gd name="adj" fmla="val 19298"/>
                </a:avLst>
              </a:prstGeom>
              <a:noFill/>
              <a:ln w="19050">
                <a:solidFill>
                  <a:schemeClr val="accent3"/>
                </a:solidFill>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defTabSz="594451" fontAlgn="base">
                  <a:spcBef>
                    <a:spcPct val="0"/>
                  </a:spcBef>
                  <a:spcAft>
                    <a:spcPct val="0"/>
                  </a:spcAft>
                </a:pPr>
                <a:endParaRPr lang="en-US" sz="1275">
                  <a:solidFill>
                    <a:srgbClr val="FFFFFF"/>
                  </a:solidFill>
                  <a:cs typeface="Segoe UI" pitchFamily="34" charset="0"/>
                </a:endParaRPr>
              </a:p>
            </p:txBody>
          </p:sp>
        </p:grpSp>
        <p:cxnSp>
          <p:nvCxnSpPr>
            <p:cNvPr id="54" name="Connector: Elbow 53">
              <a:extLst>
                <a:ext uri="{FF2B5EF4-FFF2-40B4-BE49-F238E27FC236}">
                  <a16:creationId xmlns:a16="http://schemas.microsoft.com/office/drawing/2014/main" id="{2F107EB8-DA28-0013-690E-6E69E4454942}"/>
                </a:ext>
              </a:extLst>
            </p:cNvPr>
            <p:cNvCxnSpPr>
              <a:cxnSpLocks/>
            </p:cNvCxnSpPr>
            <p:nvPr/>
          </p:nvCxnSpPr>
          <p:spPr>
            <a:xfrm rot="5400000" flipH="1" flipV="1">
              <a:off x="2757012" y="5408828"/>
              <a:ext cx="616757" cy="3760961"/>
            </a:xfrm>
            <a:prstGeom prst="bentConnector2">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50134087"/>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Oval 19">
            <a:extLst>
              <a:ext uri="{FF2B5EF4-FFF2-40B4-BE49-F238E27FC236}">
                <a16:creationId xmlns:a16="http://schemas.microsoft.com/office/drawing/2014/main" id="{972EAB23-71B7-BE11-7E19-42585D3EE83B}"/>
              </a:ext>
              <a:ext uri="{C183D7F6-B498-43B3-948B-1728B52AA6E4}">
                <adec:decorative xmlns:adec="http://schemas.microsoft.com/office/drawing/2017/decorative" val="1"/>
              </a:ext>
            </a:extLst>
          </p:cNvPr>
          <p:cNvSpPr>
            <a:spLocks/>
          </p:cNvSpPr>
          <p:nvPr/>
        </p:nvSpPr>
        <p:spPr bwMode="auto">
          <a:xfrm flipH="1">
            <a:off x="3386203" y="9041081"/>
            <a:ext cx="843700" cy="843700"/>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3" name="Rectangle: Top Corners Rounded 12">
            <a:extLst>
              <a:ext uri="{FF2B5EF4-FFF2-40B4-BE49-F238E27FC236}">
                <a16:creationId xmlns:a16="http://schemas.microsoft.com/office/drawing/2014/main" id="{60550EA2-A3B5-DBAB-10D2-91052269FA05}"/>
              </a:ext>
              <a:ext uri="{C183D7F6-B498-43B3-948B-1728B52AA6E4}">
                <adec:decorative xmlns:adec="http://schemas.microsoft.com/office/drawing/2017/decorative" val="1"/>
              </a:ext>
            </a:extLst>
          </p:cNvPr>
          <p:cNvSpPr/>
          <p:nvPr/>
        </p:nvSpPr>
        <p:spPr bwMode="auto">
          <a:xfrm rot="5400000">
            <a:off x="1432210" y="-38154"/>
            <a:ext cx="800501" cy="3664927"/>
          </a:xfrm>
          <a:prstGeom prst="round2SameRect">
            <a:avLst>
              <a:gd name="adj1" fmla="val 10930"/>
              <a:gd name="adj2" fmla="val 0"/>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sp>
        <p:nvSpPr>
          <p:cNvPr id="2" name="Footer Placeholder 1">
            <a:extLst>
              <a:ext uri="{FF2B5EF4-FFF2-40B4-BE49-F238E27FC236}">
                <a16:creationId xmlns:a16="http://schemas.microsoft.com/office/drawing/2014/main" id="{C6EDCF71-2221-EBC9-F66A-D893EA10D45E}"/>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3" name="Slide Number Placeholder 2">
            <a:extLst>
              <a:ext uri="{FF2B5EF4-FFF2-40B4-BE49-F238E27FC236}">
                <a16:creationId xmlns:a16="http://schemas.microsoft.com/office/drawing/2014/main" id="{7D4B7109-E638-CD65-133F-1C202034AA6A}"/>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6</a:t>
            </a:fld>
            <a:endParaRPr lang="en-IN"/>
          </a:p>
        </p:txBody>
      </p:sp>
      <p:sp>
        <p:nvSpPr>
          <p:cNvPr id="15" name="Freeform: Shape 14">
            <a:extLst>
              <a:ext uri="{FF2B5EF4-FFF2-40B4-BE49-F238E27FC236}">
                <a16:creationId xmlns:a16="http://schemas.microsoft.com/office/drawing/2014/main" id="{3540D450-90FB-5291-B977-FE4801CD6673}"/>
              </a:ext>
              <a:ext uri="{C183D7F6-B498-43B3-948B-1728B52AA6E4}">
                <adec:decorative xmlns:adec="http://schemas.microsoft.com/office/drawing/2017/decorative" val="1"/>
              </a:ext>
            </a:extLst>
          </p:cNvPr>
          <p:cNvSpPr>
            <a:spLocks/>
          </p:cNvSpPr>
          <p:nvPr/>
        </p:nvSpPr>
        <p:spPr bwMode="auto">
          <a:xfrm rot="5400000" flipH="1" flipV="1">
            <a:off x="-304985" y="304986"/>
            <a:ext cx="958440" cy="348469"/>
          </a:xfrm>
          <a:custGeom>
            <a:avLst/>
            <a:gdLst>
              <a:gd name="connsiteX0" fmla="*/ 0 w 958440"/>
              <a:gd name="connsiteY0" fmla="*/ 0 h 348469"/>
              <a:gd name="connsiteX1" fmla="*/ 39466 w 958440"/>
              <a:gd name="connsiteY1" fmla="*/ 42907 h 348469"/>
              <a:gd name="connsiteX2" fmla="*/ 789861 w 958440"/>
              <a:gd name="connsiteY2" fmla="*/ 348469 h 348469"/>
              <a:gd name="connsiteX3" fmla="*/ 953449 w 958440"/>
              <a:gd name="connsiteY3" fmla="*/ 336092 h 348469"/>
              <a:gd name="connsiteX4" fmla="*/ 958440 w 958440"/>
              <a:gd name="connsiteY4" fmla="*/ 334942 h 348469"/>
              <a:gd name="connsiteX5" fmla="*/ 958440 w 958440"/>
              <a:gd name="connsiteY5" fmla="*/ 0 h 34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8440" h="348469">
                <a:moveTo>
                  <a:pt x="0" y="0"/>
                </a:moveTo>
                <a:lnTo>
                  <a:pt x="39466" y="42907"/>
                </a:lnTo>
                <a:cubicBezTo>
                  <a:pt x="233088" y="231966"/>
                  <a:pt x="497869" y="348469"/>
                  <a:pt x="789861" y="348469"/>
                </a:cubicBezTo>
                <a:cubicBezTo>
                  <a:pt x="845479" y="348469"/>
                  <a:pt x="900109" y="344242"/>
                  <a:pt x="953449" y="336092"/>
                </a:cubicBezTo>
                <a:lnTo>
                  <a:pt x="958440" y="334942"/>
                </a:lnTo>
                <a:lnTo>
                  <a:pt x="958440" y="0"/>
                </a:ln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grpSp>
        <p:nvGrpSpPr>
          <p:cNvPr id="21" name="Group 20">
            <a:extLst>
              <a:ext uri="{FF2B5EF4-FFF2-40B4-BE49-F238E27FC236}">
                <a16:creationId xmlns:a16="http://schemas.microsoft.com/office/drawing/2014/main" id="{3AE272A3-29CE-5452-CB1F-D37A9EC451F0}"/>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25" name="Rectangle: Top Corners Rounded 45">
              <a:extLst>
                <a:ext uri="{FF2B5EF4-FFF2-40B4-BE49-F238E27FC236}">
                  <a16:creationId xmlns:a16="http://schemas.microsoft.com/office/drawing/2014/main" id="{1EEE1150-4A64-42F1-0831-5EDE826F109D}"/>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6" name="Rectangle: Top Corners Rounded 45">
              <a:hlinkClick r:id="rId3" action="ppaction://hlinksldjump"/>
              <a:extLst>
                <a:ext uri="{FF2B5EF4-FFF2-40B4-BE49-F238E27FC236}">
                  <a16:creationId xmlns:a16="http://schemas.microsoft.com/office/drawing/2014/main" id="{05F1C11C-CA21-CB28-D5E7-5AC988B35640}"/>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7" name="Graphic 27">
            <a:hlinkClick r:id="rId3" action="ppaction://hlinksldjump"/>
            <a:extLst>
              <a:ext uri="{FF2B5EF4-FFF2-40B4-BE49-F238E27FC236}">
                <a16:creationId xmlns:a16="http://schemas.microsoft.com/office/drawing/2014/main" id="{AD2F86B9-0C9C-FF66-A6F6-D43F778FE19F}"/>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pic>
        <p:nvPicPr>
          <p:cNvPr id="153" name="Picture 152">
            <a:extLst>
              <a:ext uri="{FF2B5EF4-FFF2-40B4-BE49-F238E27FC236}">
                <a16:creationId xmlns:a16="http://schemas.microsoft.com/office/drawing/2014/main" id="{6B1A0E88-418F-0DFC-D29A-81194289B41C}"/>
              </a:ext>
              <a:ext uri="{C183D7F6-B498-43B3-948B-1728B52AA6E4}">
                <adec:decorative xmlns:adec="http://schemas.microsoft.com/office/drawing/2017/decorative" val="1"/>
              </a:ext>
            </a:extLst>
          </p:cNvPr>
          <p:cNvPicPr>
            <a:picLocks noChangeAspect="1"/>
          </p:cNvPicPr>
          <p:nvPr/>
        </p:nvPicPr>
        <p:blipFill>
          <a:blip r:embed="rId4"/>
          <a:srcRect l="-94" t="14266" r="95396" b="80221"/>
          <a:stretch/>
        </p:blipFill>
        <p:spPr>
          <a:xfrm>
            <a:off x="3135708" y="2636094"/>
            <a:ext cx="369491" cy="351324"/>
          </a:xfrm>
          <a:prstGeom prst="roundRect">
            <a:avLst>
              <a:gd name="adj" fmla="val 10238"/>
            </a:avLst>
          </a:prstGeom>
          <a:solidFill>
            <a:srgbClr val="0C1727"/>
          </a:solidFill>
          <a:ln w="6350">
            <a:solidFill>
              <a:srgbClr val="8789EE"/>
            </a:solidFill>
          </a:ln>
        </p:spPr>
      </p:pic>
      <p:pic>
        <p:nvPicPr>
          <p:cNvPr id="7" name="Picture 6">
            <a:extLst>
              <a:ext uri="{FF2B5EF4-FFF2-40B4-BE49-F238E27FC236}">
                <a16:creationId xmlns:a16="http://schemas.microsoft.com/office/drawing/2014/main" id="{5034BFF7-9859-EF13-0923-398FFCDD3CD4}"/>
              </a:ext>
              <a:ext uri="{C183D7F6-B498-43B3-948B-1728B52AA6E4}">
                <adec:decorative xmlns:adec="http://schemas.microsoft.com/office/drawing/2017/decorative" val="1"/>
              </a:ext>
            </a:extLst>
          </p:cNvPr>
          <p:cNvPicPr>
            <a:picLocks noChangeAspect="1"/>
          </p:cNvPicPr>
          <p:nvPr/>
        </p:nvPicPr>
        <p:blipFill>
          <a:blip r:embed="rId4"/>
          <a:srcRect b="20675"/>
          <a:stretch/>
        </p:blipFill>
        <p:spPr>
          <a:xfrm>
            <a:off x="3859787" y="1394059"/>
            <a:ext cx="3455413" cy="2220679"/>
          </a:xfrm>
          <a:prstGeom prst="roundRect">
            <a:avLst>
              <a:gd name="adj" fmla="val 4053"/>
            </a:avLst>
          </a:prstGeom>
          <a:ln>
            <a:noFill/>
          </a:ln>
          <a:effectLst>
            <a:outerShdw blurRad="127000" dist="38100" dir="2700000" algn="tl" rotWithShape="0">
              <a:prstClr val="black">
                <a:alpha val="20000"/>
              </a:prstClr>
            </a:outerShdw>
          </a:effectLst>
        </p:spPr>
      </p:pic>
      <p:pic>
        <p:nvPicPr>
          <p:cNvPr id="195" name="Picture 194">
            <a:extLst>
              <a:ext uri="{FF2B5EF4-FFF2-40B4-BE49-F238E27FC236}">
                <a16:creationId xmlns:a16="http://schemas.microsoft.com/office/drawing/2014/main" id="{A9B2F84A-6DD9-795F-9391-78ADA43B86A8}"/>
              </a:ext>
              <a:ext uri="{C183D7F6-B498-43B3-948B-1728B52AA6E4}">
                <adec:decorative xmlns:adec="http://schemas.microsoft.com/office/drawing/2017/decorative" val="1"/>
              </a:ext>
            </a:extLst>
          </p:cNvPr>
          <p:cNvPicPr>
            <a:picLocks noChangeAspect="1"/>
          </p:cNvPicPr>
          <p:nvPr/>
        </p:nvPicPr>
        <p:blipFill>
          <a:blip r:embed="rId5"/>
          <a:srcRect t="3821" r="95230" b="90552"/>
          <a:stretch>
            <a:fillRect/>
          </a:stretch>
        </p:blipFill>
        <p:spPr>
          <a:xfrm>
            <a:off x="3135708" y="4842146"/>
            <a:ext cx="369491" cy="351324"/>
          </a:xfrm>
          <a:prstGeom prst="roundRect">
            <a:avLst>
              <a:gd name="adj" fmla="val 10238"/>
            </a:avLst>
          </a:prstGeom>
          <a:solidFill>
            <a:srgbClr val="0C1727"/>
          </a:solidFill>
          <a:ln w="6350">
            <a:solidFill>
              <a:srgbClr val="8789EE"/>
            </a:solidFill>
          </a:ln>
        </p:spPr>
      </p:pic>
      <p:pic>
        <p:nvPicPr>
          <p:cNvPr id="73" name="Picture 72">
            <a:extLst>
              <a:ext uri="{FF2B5EF4-FFF2-40B4-BE49-F238E27FC236}">
                <a16:creationId xmlns:a16="http://schemas.microsoft.com/office/drawing/2014/main" id="{4E5D837A-CBA9-C65C-B9E6-3F247AFF1485}"/>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3859786" y="3712379"/>
            <a:ext cx="3455412" cy="2785518"/>
          </a:xfrm>
          <a:prstGeom prst="roundRect">
            <a:avLst>
              <a:gd name="adj" fmla="val 4053"/>
            </a:avLst>
          </a:prstGeom>
          <a:ln>
            <a:noFill/>
          </a:ln>
          <a:effectLst>
            <a:outerShdw blurRad="127000" dist="38100" dir="2700000" algn="tl" rotWithShape="0">
              <a:prstClr val="black">
                <a:alpha val="20000"/>
              </a:prstClr>
            </a:outerShdw>
          </a:effectLst>
        </p:spPr>
      </p:pic>
      <p:pic>
        <p:nvPicPr>
          <p:cNvPr id="199" name="Picture 198">
            <a:extLst>
              <a:ext uri="{FF2B5EF4-FFF2-40B4-BE49-F238E27FC236}">
                <a16:creationId xmlns:a16="http://schemas.microsoft.com/office/drawing/2014/main" id="{9D854B08-7E52-2FBC-A167-23073C239E9E}"/>
              </a:ext>
              <a:ext uri="{C183D7F6-B498-43B3-948B-1728B52AA6E4}">
                <adec:decorative xmlns:adec="http://schemas.microsoft.com/office/drawing/2017/decorative" val="1"/>
              </a:ext>
            </a:extLst>
          </p:cNvPr>
          <p:cNvPicPr>
            <a:picLocks noChangeAspect="1"/>
          </p:cNvPicPr>
          <p:nvPr/>
        </p:nvPicPr>
        <p:blipFill>
          <a:blip r:embed="rId6"/>
          <a:srcRect t="8756" r="95001" b="85517"/>
          <a:stretch>
            <a:fillRect/>
          </a:stretch>
        </p:blipFill>
        <p:spPr>
          <a:xfrm>
            <a:off x="3135708" y="6734036"/>
            <a:ext cx="369491" cy="351324"/>
          </a:xfrm>
          <a:prstGeom prst="roundRect">
            <a:avLst>
              <a:gd name="adj" fmla="val 10238"/>
            </a:avLst>
          </a:prstGeom>
          <a:solidFill>
            <a:srgbClr val="0C1727"/>
          </a:solidFill>
          <a:ln w="6350">
            <a:solidFill>
              <a:srgbClr val="8789EE"/>
            </a:solidFill>
          </a:ln>
        </p:spPr>
      </p:pic>
      <p:pic>
        <p:nvPicPr>
          <p:cNvPr id="74" name="Picture 73">
            <a:extLst>
              <a:ext uri="{FF2B5EF4-FFF2-40B4-BE49-F238E27FC236}">
                <a16:creationId xmlns:a16="http://schemas.microsoft.com/office/drawing/2014/main" id="{D2B5690C-BE08-B76C-ACB2-7517D0F0445D}"/>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3859786" y="6595537"/>
            <a:ext cx="3455414" cy="2867552"/>
          </a:xfrm>
          <a:prstGeom prst="roundRect">
            <a:avLst>
              <a:gd name="adj" fmla="val 4053"/>
            </a:avLst>
          </a:prstGeom>
          <a:ln>
            <a:noFill/>
          </a:ln>
          <a:effectLst>
            <a:outerShdw blurRad="127000" dist="38100" dir="2700000" algn="tl" rotWithShape="0">
              <a:prstClr val="black">
                <a:alpha val="20000"/>
              </a:prstClr>
            </a:outerShdw>
          </a:effectLst>
        </p:spPr>
      </p:pic>
      <p:pic>
        <p:nvPicPr>
          <p:cNvPr id="89" name="Picture 88">
            <a:extLst>
              <a:ext uri="{FF2B5EF4-FFF2-40B4-BE49-F238E27FC236}">
                <a16:creationId xmlns:a16="http://schemas.microsoft.com/office/drawing/2014/main" id="{BAB63501-1E1E-B61B-40EB-396F3CAB57D2}"/>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5184564" y="5609351"/>
            <a:ext cx="2059198" cy="473233"/>
          </a:xfrm>
          <a:prstGeom prst="roundRect">
            <a:avLst>
              <a:gd name="adj" fmla="val 10867"/>
            </a:avLst>
          </a:prstGeom>
          <a:ln w="19050">
            <a:solidFill>
              <a:schemeClr val="accent3"/>
            </a:solidFill>
          </a:ln>
        </p:spPr>
      </p:pic>
      <p:pic>
        <p:nvPicPr>
          <p:cNvPr id="126" name="Picture 125">
            <a:extLst>
              <a:ext uri="{FF2B5EF4-FFF2-40B4-BE49-F238E27FC236}">
                <a16:creationId xmlns:a16="http://schemas.microsoft.com/office/drawing/2014/main" id="{8D42B0F2-BB26-E2C6-A2CB-B10356E7A0BC}"/>
              </a:ext>
              <a:ext uri="{C183D7F6-B498-43B3-948B-1728B52AA6E4}">
                <adec:decorative xmlns:adec="http://schemas.microsoft.com/office/drawing/2017/decorative" val="1"/>
              </a:ext>
            </a:extLst>
          </p:cNvPr>
          <p:cNvPicPr>
            <a:picLocks noChangeAspect="1"/>
          </p:cNvPicPr>
          <p:nvPr/>
        </p:nvPicPr>
        <p:blipFill>
          <a:blip r:embed="rId4"/>
          <a:srcRect l="58767" t="64683" r="32935" b="30787"/>
          <a:stretch/>
        </p:blipFill>
        <p:spPr>
          <a:xfrm>
            <a:off x="5555331" y="2514600"/>
            <a:ext cx="960266" cy="424740"/>
          </a:xfrm>
          <a:prstGeom prst="roundRect">
            <a:avLst>
              <a:gd name="adj" fmla="val 13646"/>
            </a:avLst>
          </a:prstGeom>
          <a:ln w="19050">
            <a:solidFill>
              <a:schemeClr val="accent3"/>
            </a:solidFill>
          </a:ln>
        </p:spPr>
      </p:pic>
      <p:sp>
        <p:nvSpPr>
          <p:cNvPr id="127" name="Isosceles Triangle 126">
            <a:extLst>
              <a:ext uri="{FF2B5EF4-FFF2-40B4-BE49-F238E27FC236}">
                <a16:creationId xmlns:a16="http://schemas.microsoft.com/office/drawing/2014/main" id="{5107A2F0-95AD-E8BC-B29A-4961431B27C9}"/>
              </a:ext>
              <a:ext uri="{C183D7F6-B498-43B3-948B-1728B52AA6E4}">
                <adec:decorative xmlns:adec="http://schemas.microsoft.com/office/drawing/2017/decorative" val="1"/>
              </a:ext>
            </a:extLst>
          </p:cNvPr>
          <p:cNvSpPr/>
          <p:nvPr/>
        </p:nvSpPr>
        <p:spPr bwMode="auto">
          <a:xfrm flipV="1">
            <a:off x="5665427" y="2949574"/>
            <a:ext cx="740075" cy="275635"/>
          </a:xfrm>
          <a:prstGeom prst="triangle">
            <a:avLst/>
          </a:prstGeom>
          <a:gradFill flip="none" rotWithShape="1">
            <a:gsLst>
              <a:gs pos="0">
                <a:srgbClr val="242424">
                  <a:alpha val="0"/>
                </a:srgbClr>
              </a:gs>
              <a:gs pos="100000">
                <a:schemeClr val="accent3">
                  <a:lumMod val="60000"/>
                  <a:lumOff val="40000"/>
                </a:schemeClr>
              </a:gs>
            </a:gsLst>
            <a:lin ang="162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183" name="Picture 182">
            <a:extLst>
              <a:ext uri="{FF2B5EF4-FFF2-40B4-BE49-F238E27FC236}">
                <a16:creationId xmlns:a16="http://schemas.microsoft.com/office/drawing/2014/main" id="{48B5A978-70E8-9FA7-BB94-31ACEC2C2C02}"/>
              </a:ext>
              <a:ext uri="{C183D7F6-B498-43B3-948B-1728B52AA6E4}">
                <adec:decorative xmlns:adec="http://schemas.microsoft.com/office/drawing/2017/decorative" val="1"/>
              </a:ext>
            </a:extLst>
          </p:cNvPr>
          <p:cNvPicPr>
            <a:picLocks noChangeAspect="1"/>
          </p:cNvPicPr>
          <p:nvPr/>
        </p:nvPicPr>
        <p:blipFill>
          <a:blip r:embed="rId6"/>
          <a:srcRect l="78954" t="70190" r="8401" b="22255"/>
          <a:stretch/>
        </p:blipFill>
        <p:spPr>
          <a:xfrm>
            <a:off x="5417342" y="8476306"/>
            <a:ext cx="966065" cy="478979"/>
          </a:xfrm>
          <a:prstGeom prst="roundRect">
            <a:avLst>
              <a:gd name="adj" fmla="val 13646"/>
            </a:avLst>
          </a:prstGeom>
          <a:ln w="19050">
            <a:solidFill>
              <a:schemeClr val="accent3"/>
            </a:solidFill>
          </a:ln>
        </p:spPr>
      </p:pic>
      <p:sp>
        <p:nvSpPr>
          <p:cNvPr id="184" name="Isosceles Triangle 183">
            <a:extLst>
              <a:ext uri="{FF2B5EF4-FFF2-40B4-BE49-F238E27FC236}">
                <a16:creationId xmlns:a16="http://schemas.microsoft.com/office/drawing/2014/main" id="{20A5AEB0-20E1-ABDA-EE86-DCA0EEC3D2EE}"/>
              </a:ext>
              <a:ext uri="{C183D7F6-B498-43B3-948B-1728B52AA6E4}">
                <adec:decorative xmlns:adec="http://schemas.microsoft.com/office/drawing/2017/decorative" val="1"/>
              </a:ext>
            </a:extLst>
          </p:cNvPr>
          <p:cNvSpPr/>
          <p:nvPr/>
        </p:nvSpPr>
        <p:spPr bwMode="auto">
          <a:xfrm rot="16200000" flipV="1">
            <a:off x="6313039" y="8574406"/>
            <a:ext cx="426605" cy="285870"/>
          </a:xfrm>
          <a:prstGeom prst="triangle">
            <a:avLst>
              <a:gd name="adj" fmla="val 50539"/>
            </a:avLst>
          </a:prstGeom>
          <a:gradFill flip="none" rotWithShape="1">
            <a:gsLst>
              <a:gs pos="0">
                <a:srgbClr val="242424">
                  <a:alpha val="0"/>
                </a:srgbClr>
              </a:gs>
              <a:gs pos="100000">
                <a:schemeClr val="accent3">
                  <a:lumMod val="60000"/>
                  <a:lumOff val="40000"/>
                </a:schemeClr>
              </a:gs>
            </a:gsLst>
            <a:lin ang="162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88" name="Graphic 43">
            <a:extLst>
              <a:ext uri="{FF2B5EF4-FFF2-40B4-BE49-F238E27FC236}">
                <a16:creationId xmlns:a16="http://schemas.microsoft.com/office/drawing/2014/main" id="{E54E7743-011D-6DDE-59EF-D3E53A5AD348}"/>
              </a:ext>
              <a:ext uri="{C183D7F6-B498-43B3-948B-1728B52AA6E4}">
                <adec:decorative xmlns:adec="http://schemas.microsoft.com/office/drawing/2017/decorative" val="1"/>
              </a:ext>
            </a:extLst>
          </p:cNvPr>
          <p:cNvSpPr>
            <a:spLocks noChangeAspect="1"/>
          </p:cNvSpPr>
          <p:nvPr/>
        </p:nvSpPr>
        <p:spPr>
          <a:xfrm>
            <a:off x="3980821" y="5706670"/>
            <a:ext cx="353612" cy="353612"/>
          </a:xfrm>
          <a:custGeom>
            <a:avLst/>
            <a:gdLst>
              <a:gd name="connsiteX0" fmla="*/ 110490 w 274319"/>
              <a:gd name="connsiteY0" fmla="*/ 0 h 274319"/>
              <a:gd name="connsiteX1" fmla="*/ 220980 w 274319"/>
              <a:gd name="connsiteY1" fmla="*/ 110490 h 274319"/>
              <a:gd name="connsiteX2" fmla="*/ 196284 w 274319"/>
              <a:gd name="connsiteY2" fmla="*/ 180119 h 274319"/>
              <a:gd name="connsiteX3" fmla="*/ 270972 w 274319"/>
              <a:gd name="connsiteY3" fmla="*/ 254808 h 274319"/>
              <a:gd name="connsiteX4" fmla="*/ 270972 w 274319"/>
              <a:gd name="connsiteY4" fmla="*/ 270972 h 274319"/>
              <a:gd name="connsiteX5" fmla="*/ 256090 w 274319"/>
              <a:gd name="connsiteY5" fmla="*/ 272078 h 274319"/>
              <a:gd name="connsiteX6" fmla="*/ 254808 w 274319"/>
              <a:gd name="connsiteY6" fmla="*/ 270972 h 274319"/>
              <a:gd name="connsiteX7" fmla="*/ 180119 w 274319"/>
              <a:gd name="connsiteY7" fmla="*/ 196284 h 274319"/>
              <a:gd name="connsiteX8" fmla="*/ 110490 w 274319"/>
              <a:gd name="connsiteY8" fmla="*/ 220980 h 274319"/>
              <a:gd name="connsiteX9" fmla="*/ 0 w 274319"/>
              <a:gd name="connsiteY9" fmla="*/ 110490 h 274319"/>
              <a:gd name="connsiteX10" fmla="*/ 110490 w 274319"/>
              <a:gd name="connsiteY10" fmla="*/ 0 h 274319"/>
              <a:gd name="connsiteX11" fmla="*/ 110490 w 274319"/>
              <a:gd name="connsiteY11" fmla="*/ 22860 h 274319"/>
              <a:gd name="connsiteX12" fmla="*/ 22860 w 274319"/>
              <a:gd name="connsiteY12" fmla="*/ 110490 h 274319"/>
              <a:gd name="connsiteX13" fmla="*/ 110490 w 274319"/>
              <a:gd name="connsiteY13" fmla="*/ 198120 h 274319"/>
              <a:gd name="connsiteX14" fmla="*/ 198120 w 274319"/>
              <a:gd name="connsiteY14" fmla="*/ 110490 h 274319"/>
              <a:gd name="connsiteX15" fmla="*/ 110490 w 274319"/>
              <a:gd name="connsiteY15" fmla="*/ 22860 h 27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4319" h="274319">
                <a:moveTo>
                  <a:pt x="110490" y="0"/>
                </a:moveTo>
                <a:cubicBezTo>
                  <a:pt x="171512" y="0"/>
                  <a:pt x="220980" y="49468"/>
                  <a:pt x="220980" y="110490"/>
                </a:cubicBezTo>
                <a:cubicBezTo>
                  <a:pt x="220980" y="136884"/>
                  <a:pt x="211725" y="161116"/>
                  <a:pt x="196284" y="180119"/>
                </a:cubicBezTo>
                <a:lnTo>
                  <a:pt x="270972" y="254808"/>
                </a:lnTo>
                <a:cubicBezTo>
                  <a:pt x="275436" y="259272"/>
                  <a:pt x="275436" y="266508"/>
                  <a:pt x="270972" y="270972"/>
                </a:cubicBezTo>
                <a:cubicBezTo>
                  <a:pt x="266915" y="275030"/>
                  <a:pt x="260564" y="275399"/>
                  <a:pt x="256090" y="272078"/>
                </a:cubicBezTo>
                <a:lnTo>
                  <a:pt x="254808" y="270972"/>
                </a:lnTo>
                <a:lnTo>
                  <a:pt x="180119" y="196284"/>
                </a:lnTo>
                <a:cubicBezTo>
                  <a:pt x="161116" y="211725"/>
                  <a:pt x="136884" y="220980"/>
                  <a:pt x="110490" y="220980"/>
                </a:cubicBezTo>
                <a:cubicBezTo>
                  <a:pt x="49468" y="220980"/>
                  <a:pt x="0" y="171512"/>
                  <a:pt x="0" y="110490"/>
                </a:cubicBezTo>
                <a:cubicBezTo>
                  <a:pt x="0" y="49468"/>
                  <a:pt x="49468" y="0"/>
                  <a:pt x="110490" y="0"/>
                </a:cubicBezTo>
                <a:close/>
                <a:moveTo>
                  <a:pt x="110490" y="22860"/>
                </a:moveTo>
                <a:cubicBezTo>
                  <a:pt x="62093" y="22860"/>
                  <a:pt x="22860" y="62093"/>
                  <a:pt x="22860" y="110490"/>
                </a:cubicBezTo>
                <a:cubicBezTo>
                  <a:pt x="22860" y="158886"/>
                  <a:pt x="62093" y="198120"/>
                  <a:pt x="110490" y="198120"/>
                </a:cubicBezTo>
                <a:cubicBezTo>
                  <a:pt x="158886" y="198120"/>
                  <a:pt x="198120" y="158886"/>
                  <a:pt x="198120" y="110490"/>
                </a:cubicBezTo>
                <a:cubicBezTo>
                  <a:pt x="198120" y="62093"/>
                  <a:pt x="158886" y="22860"/>
                  <a:pt x="110490" y="22860"/>
                </a:cubicBezTo>
                <a:close/>
              </a:path>
            </a:pathLst>
          </a:custGeom>
          <a:solidFill>
            <a:schemeClr val="accent3"/>
          </a:solidFill>
          <a:ln w="150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defTabSz="914460"/>
            <a:endParaRPr lang="en-US" sz="1765">
              <a:solidFill>
                <a:srgbClr val="000000"/>
              </a:solidFill>
              <a:latin typeface="Segoe UI"/>
            </a:endParaRPr>
          </a:p>
        </p:txBody>
      </p:sp>
      <p:cxnSp>
        <p:nvCxnSpPr>
          <p:cNvPr id="87" name="Straight Arrow Connector 13">
            <a:extLst>
              <a:ext uri="{FF2B5EF4-FFF2-40B4-BE49-F238E27FC236}">
                <a16:creationId xmlns:a16="http://schemas.microsoft.com/office/drawing/2014/main" id="{F64C2606-2713-7BD8-7796-CAAAABEE694D}"/>
              </a:ext>
              <a:ext uri="{C183D7F6-B498-43B3-948B-1728B52AA6E4}">
                <adec:decorative xmlns:adec="http://schemas.microsoft.com/office/drawing/2017/decorative" val="1"/>
              </a:ext>
            </a:extLst>
          </p:cNvPr>
          <p:cNvCxnSpPr>
            <a:cxnSpLocks/>
          </p:cNvCxnSpPr>
          <p:nvPr/>
        </p:nvCxnSpPr>
        <p:spPr>
          <a:xfrm>
            <a:off x="4298156" y="5845967"/>
            <a:ext cx="864394" cy="0"/>
          </a:xfrm>
          <a:prstGeom prst="straightConnector1">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5677B751-3AE1-71CF-9C83-4D66AA792FA0}"/>
              </a:ext>
              <a:ext uri="{C183D7F6-B498-43B3-948B-1728B52AA6E4}">
                <adec:decorative xmlns:adec="http://schemas.microsoft.com/office/drawing/2017/decorative" val="1"/>
              </a:ext>
            </a:extLst>
          </p:cNvPr>
          <p:cNvCxnSpPr>
            <a:cxnSpLocks/>
            <a:endCxn id="126" idx="1"/>
          </p:cNvCxnSpPr>
          <p:nvPr/>
        </p:nvCxnSpPr>
        <p:spPr>
          <a:xfrm flipV="1">
            <a:off x="2270760" y="2726970"/>
            <a:ext cx="3284571" cy="1204950"/>
          </a:xfrm>
          <a:prstGeom prst="bentConnector3">
            <a:avLst>
              <a:gd name="adj1" fmla="val 44664"/>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cxnSp>
        <p:nvCxnSpPr>
          <p:cNvPr id="94" name="Straight Arrow Connector 13">
            <a:extLst>
              <a:ext uri="{FF2B5EF4-FFF2-40B4-BE49-F238E27FC236}">
                <a16:creationId xmlns:a16="http://schemas.microsoft.com/office/drawing/2014/main" id="{1A5FED54-8ABE-F3EE-1DB5-6F29E8EB01C7}"/>
              </a:ext>
              <a:ext uri="{C183D7F6-B498-43B3-948B-1728B52AA6E4}">
                <adec:decorative xmlns:adec="http://schemas.microsoft.com/office/drawing/2017/decorative" val="1"/>
              </a:ext>
            </a:extLst>
          </p:cNvPr>
          <p:cNvCxnSpPr>
            <a:cxnSpLocks/>
          </p:cNvCxnSpPr>
          <p:nvPr/>
        </p:nvCxnSpPr>
        <p:spPr>
          <a:xfrm>
            <a:off x="2118360" y="5845967"/>
            <a:ext cx="1844040" cy="0"/>
          </a:xfrm>
          <a:prstGeom prst="straightConnector1">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sp>
        <p:nvSpPr>
          <p:cNvPr id="188" name="Rectangle 187">
            <a:extLst>
              <a:ext uri="{FF2B5EF4-FFF2-40B4-BE49-F238E27FC236}">
                <a16:creationId xmlns:a16="http://schemas.microsoft.com/office/drawing/2014/main" id="{1A95B33A-86C2-45A5-A1C3-87EB78177F61}"/>
              </a:ext>
              <a:ext uri="{C183D7F6-B498-43B3-948B-1728B52AA6E4}">
                <adec:decorative xmlns:adec="http://schemas.microsoft.com/office/drawing/2017/decorative" val="1"/>
              </a:ext>
            </a:extLst>
          </p:cNvPr>
          <p:cNvSpPr/>
          <p:nvPr/>
        </p:nvSpPr>
        <p:spPr bwMode="auto">
          <a:xfrm>
            <a:off x="1447800" y="8343900"/>
            <a:ext cx="3969541" cy="371896"/>
          </a:xfrm>
          <a:custGeom>
            <a:avLst/>
            <a:gdLst>
              <a:gd name="connsiteX0" fmla="*/ 0 w 3969541"/>
              <a:gd name="connsiteY0" fmla="*/ 0 h 371896"/>
              <a:gd name="connsiteX1" fmla="*/ 3969541 w 3969541"/>
              <a:gd name="connsiteY1" fmla="*/ 0 h 371896"/>
              <a:gd name="connsiteX2" fmla="*/ 3969541 w 3969541"/>
              <a:gd name="connsiteY2" fmla="*/ 371896 h 371896"/>
              <a:gd name="connsiteX3" fmla="*/ 0 w 3969541"/>
              <a:gd name="connsiteY3" fmla="*/ 371896 h 371896"/>
              <a:gd name="connsiteX4" fmla="*/ 0 w 3969541"/>
              <a:gd name="connsiteY4" fmla="*/ 0 h 371896"/>
              <a:gd name="connsiteX0" fmla="*/ 3969541 w 4060981"/>
              <a:gd name="connsiteY0" fmla="*/ 0 h 371896"/>
              <a:gd name="connsiteX1" fmla="*/ 3969541 w 4060981"/>
              <a:gd name="connsiteY1" fmla="*/ 371896 h 371896"/>
              <a:gd name="connsiteX2" fmla="*/ 0 w 4060981"/>
              <a:gd name="connsiteY2" fmla="*/ 371896 h 371896"/>
              <a:gd name="connsiteX3" fmla="*/ 0 w 4060981"/>
              <a:gd name="connsiteY3" fmla="*/ 0 h 371896"/>
              <a:gd name="connsiteX4" fmla="*/ 4060981 w 4060981"/>
              <a:gd name="connsiteY4" fmla="*/ 91440 h 371896"/>
              <a:gd name="connsiteX0" fmla="*/ 3969541 w 3969541"/>
              <a:gd name="connsiteY0" fmla="*/ 0 h 371896"/>
              <a:gd name="connsiteX1" fmla="*/ 3969541 w 3969541"/>
              <a:gd name="connsiteY1" fmla="*/ 371896 h 371896"/>
              <a:gd name="connsiteX2" fmla="*/ 0 w 3969541"/>
              <a:gd name="connsiteY2" fmla="*/ 371896 h 371896"/>
              <a:gd name="connsiteX3" fmla="*/ 0 w 3969541"/>
              <a:gd name="connsiteY3" fmla="*/ 0 h 371896"/>
              <a:gd name="connsiteX0" fmla="*/ 3969541 w 3969541"/>
              <a:gd name="connsiteY0" fmla="*/ 371896 h 371896"/>
              <a:gd name="connsiteX1" fmla="*/ 0 w 3969541"/>
              <a:gd name="connsiteY1" fmla="*/ 371896 h 371896"/>
              <a:gd name="connsiteX2" fmla="*/ 0 w 3969541"/>
              <a:gd name="connsiteY2" fmla="*/ 0 h 371896"/>
            </a:gdLst>
            <a:ahLst/>
            <a:cxnLst>
              <a:cxn ang="0">
                <a:pos x="connsiteX0" y="connsiteY0"/>
              </a:cxn>
              <a:cxn ang="0">
                <a:pos x="connsiteX1" y="connsiteY1"/>
              </a:cxn>
              <a:cxn ang="0">
                <a:pos x="connsiteX2" y="connsiteY2"/>
              </a:cxn>
            </a:cxnLst>
            <a:rect l="l" t="t" r="r" b="b"/>
            <a:pathLst>
              <a:path w="3969541" h="371896">
                <a:moveTo>
                  <a:pt x="3969541" y="371896"/>
                </a:moveTo>
                <a:lnTo>
                  <a:pt x="0" y="371896"/>
                </a:lnTo>
                <a:lnTo>
                  <a:pt x="0" y="0"/>
                </a:lnTo>
              </a:path>
            </a:pathLst>
          </a:custGeom>
          <a:ln w="19050" cap="rnd">
            <a:solidFill>
              <a:schemeClr val="accent3"/>
            </a:solidFill>
            <a:headEnd type="arrow" w="med" len="sm"/>
            <a:tailEnd type="none" w="med" len="sm"/>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32" name="Title 68">
            <a:extLst>
              <a:ext uri="{FF2B5EF4-FFF2-40B4-BE49-F238E27FC236}">
                <a16:creationId xmlns:a16="http://schemas.microsoft.com/office/drawing/2014/main" id="{52F3C081-3BFD-A85A-D40E-F286F8AB6ED3}"/>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594623" rtl="0" eaLnBrk="1" latinLnBrk="0" hangingPunct="1">
              <a:lnSpc>
                <a:spcPct val="100000"/>
              </a:lnSpc>
              <a:spcBef>
                <a:spcPct val="0"/>
              </a:spcBef>
              <a:buNone/>
              <a:defRPr lang="en-US" sz="2400" b="1" i="0" kern="1200" cap="none" spc="-32" baseline="0" dirty="0" smtClean="0">
                <a:ln w="3175">
                  <a:noFill/>
                </a:ln>
                <a:solidFill>
                  <a:schemeClr val="tx1"/>
                </a:solidFill>
                <a:effectLst/>
                <a:latin typeface="+mj-lt"/>
                <a:ea typeface="+mn-ea"/>
                <a:cs typeface="Segoe UI Semibold" panose="020B0502040204020203"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2400" b="0" i="0" u="none" strike="noStrike" kern="1200" cap="none" spc="0" normalizeH="0" baseline="0" noProof="0">
                <a:ln>
                  <a:noFill/>
                </a:ln>
                <a:solidFill>
                  <a:schemeClr val="tx1"/>
                </a:solidFill>
                <a:effectLst/>
                <a:uLnTx/>
                <a:uFillTx/>
                <a:ea typeface="+mj-ea"/>
                <a:cs typeface="+mj-cs"/>
              </a:rPr>
              <a:t>Intelligent Recap for Meetings  </a:t>
            </a:r>
          </a:p>
        </p:txBody>
      </p:sp>
      <p:sp>
        <p:nvSpPr>
          <p:cNvPr id="8" name="Title 46">
            <a:extLst>
              <a:ext uri="{FF2B5EF4-FFF2-40B4-BE49-F238E27FC236}">
                <a16:creationId xmlns:a16="http://schemas.microsoft.com/office/drawing/2014/main" id="{0BF2A7E0-3380-5517-D4D0-40D8C9BE8B4F}"/>
              </a:ext>
            </a:extLst>
          </p:cNvPr>
          <p:cNvSpPr>
            <a:spLocks/>
          </p:cNvSpPr>
          <p:nvPr/>
        </p:nvSpPr>
        <p:spPr>
          <a:xfrm>
            <a:off x="457200" y="401638"/>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Communication      </a:t>
            </a:r>
          </a:p>
        </p:txBody>
      </p:sp>
      <p:sp>
        <p:nvSpPr>
          <p:cNvPr id="75" name="TextBox 74">
            <a:extLst>
              <a:ext uri="{FF2B5EF4-FFF2-40B4-BE49-F238E27FC236}">
                <a16:creationId xmlns:a16="http://schemas.microsoft.com/office/drawing/2014/main" id="{0B0C08CA-A697-1D65-CB57-D092D8EEF827}"/>
              </a:ext>
              <a:ext uri="{C183D7F6-B498-43B3-948B-1728B52AA6E4}">
                <adec:decorative xmlns:adec="http://schemas.microsoft.com/office/drawing/2017/decorative" val="0"/>
              </a:ext>
            </a:extLst>
          </p:cNvPr>
          <p:cNvSpPr txBox="1"/>
          <p:nvPr/>
        </p:nvSpPr>
        <p:spPr>
          <a:xfrm>
            <a:off x="457200" y="1609643"/>
            <a:ext cx="3047999" cy="369332"/>
          </a:xfrm>
          <a:prstGeom prst="rect">
            <a:avLst/>
          </a:prstGeom>
          <a:noFill/>
        </p:spPr>
        <p:txBody>
          <a:bodyPr wrap="square" lIns="0" tIns="0" rIns="0" bIns="0" rtlCol="0" anchor="ctr">
            <a:spAutoFit/>
          </a:bodyPr>
          <a:lstStyle/>
          <a:p>
            <a:pPr>
              <a:spcAft>
                <a:spcPts val="400"/>
              </a:spcAft>
            </a:pPr>
            <a:r>
              <a:rPr lang="en-US" sz="1200"/>
              <a:t>After the meeting or event ends, you’ll have a few options available to access the recap.</a:t>
            </a:r>
          </a:p>
        </p:txBody>
      </p:sp>
      <p:sp>
        <p:nvSpPr>
          <p:cNvPr id="159" name="TextBox 158">
            <a:extLst>
              <a:ext uri="{FF2B5EF4-FFF2-40B4-BE49-F238E27FC236}">
                <a16:creationId xmlns:a16="http://schemas.microsoft.com/office/drawing/2014/main" id="{A41366B7-A150-7D0B-C9E2-34CBDE738420}"/>
              </a:ext>
              <a:ext uri="{C183D7F6-B498-43B3-948B-1728B52AA6E4}">
                <adec:decorative xmlns:adec="http://schemas.microsoft.com/office/drawing/2017/decorative" val="0"/>
              </a:ext>
            </a:extLst>
          </p:cNvPr>
          <p:cNvSpPr txBox="1"/>
          <p:nvPr/>
        </p:nvSpPr>
        <p:spPr>
          <a:xfrm>
            <a:off x="457201" y="2719423"/>
            <a:ext cx="2624137" cy="184666"/>
          </a:xfrm>
          <a:prstGeom prst="rect">
            <a:avLst/>
          </a:prstGeom>
          <a:noFill/>
        </p:spPr>
        <p:txBody>
          <a:bodyPr wrap="square" lIns="0" tIns="0" rIns="0" bIns="0" rtlCol="0" anchor="b">
            <a:spAutoFit/>
          </a:bodyPr>
          <a:lstStyle/>
          <a:p>
            <a:pPr>
              <a:spcAft>
                <a:spcPts val="400"/>
              </a:spcAft>
            </a:pPr>
            <a:r>
              <a:rPr lang="en-US" sz="1200">
                <a:solidFill>
                  <a:srgbClr val="5A5FC7"/>
                </a:solidFill>
                <a:latin typeface="+mj-lt"/>
                <a:ea typeface="+mj-ea"/>
                <a:cs typeface="+mj-cs"/>
              </a:rPr>
              <a:t>Option 1: </a:t>
            </a:r>
            <a:r>
              <a:rPr lang="en-US" sz="1200">
                <a:latin typeface="+mj-lt"/>
                <a:ea typeface="+mj-ea"/>
                <a:cs typeface="+mj-cs"/>
              </a:rPr>
              <a:t>Via the Calendar</a:t>
            </a:r>
          </a:p>
        </p:txBody>
      </p:sp>
      <p:sp>
        <p:nvSpPr>
          <p:cNvPr id="158" name="TextBox 157">
            <a:extLst>
              <a:ext uri="{FF2B5EF4-FFF2-40B4-BE49-F238E27FC236}">
                <a16:creationId xmlns:a16="http://schemas.microsoft.com/office/drawing/2014/main" id="{7764DD7C-737A-9C07-2F19-E609DE382CF9}"/>
              </a:ext>
              <a:ext uri="{C183D7F6-B498-43B3-948B-1728B52AA6E4}">
                <adec:decorative xmlns:adec="http://schemas.microsoft.com/office/drawing/2017/decorative" val="0"/>
              </a:ext>
            </a:extLst>
          </p:cNvPr>
          <p:cNvSpPr txBox="1"/>
          <p:nvPr/>
        </p:nvSpPr>
        <p:spPr>
          <a:xfrm>
            <a:off x="457201" y="3010205"/>
            <a:ext cx="3047999" cy="1000274"/>
          </a:xfrm>
          <a:prstGeom prst="rect">
            <a:avLst/>
          </a:prstGeom>
          <a:noFill/>
        </p:spPr>
        <p:txBody>
          <a:bodyPr wrap="square" lIns="0" tIns="0" rIns="0" bIns="0" rtlCol="0">
            <a:spAutoFit/>
          </a:bodyPr>
          <a:lstStyle/>
          <a:p>
            <a:pPr marL="228600" indent="-158750">
              <a:spcAft>
                <a:spcPts val="600"/>
              </a:spcAft>
              <a:buFont typeface="Arial" panose="020B0604020202020204" pitchFamily="34" charset="0"/>
              <a:buChar char="•"/>
            </a:pPr>
            <a:r>
              <a:rPr lang="en-US" sz="1100"/>
              <a:t>Click on the meeting for which </a:t>
            </a:r>
            <a:br>
              <a:rPr lang="en-US" sz="1100"/>
            </a:br>
            <a:r>
              <a:rPr lang="en-US" sz="1100"/>
              <a:t>you’d like the recap</a:t>
            </a:r>
          </a:p>
          <a:p>
            <a:pPr marL="228600" indent="-158750">
              <a:spcAft>
                <a:spcPts val="600"/>
              </a:spcAft>
              <a:buFont typeface="Arial" panose="020B0604020202020204" pitchFamily="34" charset="0"/>
              <a:buChar char="•"/>
            </a:pPr>
            <a:r>
              <a:rPr lang="en-US" sz="1100"/>
              <a:t>You’ll be shown a meeting card</a:t>
            </a:r>
          </a:p>
          <a:p>
            <a:pPr marL="228600" indent="-158750">
              <a:spcAft>
                <a:spcPts val="600"/>
              </a:spcAft>
              <a:buFont typeface="Arial" panose="020B0604020202020204" pitchFamily="34" charset="0"/>
              <a:buChar char="•"/>
            </a:pPr>
            <a:r>
              <a:rPr lang="en-US" sz="1100"/>
              <a:t>Look for “</a:t>
            </a:r>
            <a:r>
              <a:rPr lang="en-US" sz="1100">
                <a:latin typeface="+mj-lt"/>
                <a:ea typeface="+mj-ea"/>
                <a:cs typeface="+mj-cs"/>
              </a:rPr>
              <a:t>View recap</a:t>
            </a:r>
            <a:r>
              <a:rPr lang="en-US" sz="1100"/>
              <a:t>” button; </a:t>
            </a:r>
            <a:br>
              <a:rPr lang="en-US" sz="1100"/>
            </a:br>
            <a:r>
              <a:rPr lang="en-US" sz="1100"/>
              <a:t>click to pull up the recap</a:t>
            </a:r>
          </a:p>
        </p:txBody>
      </p:sp>
      <p:sp>
        <p:nvSpPr>
          <p:cNvPr id="171" name="TextBox 170">
            <a:extLst>
              <a:ext uri="{FF2B5EF4-FFF2-40B4-BE49-F238E27FC236}">
                <a16:creationId xmlns:a16="http://schemas.microsoft.com/office/drawing/2014/main" id="{C2999AD6-56B2-6B50-2D7A-25BEC408BB47}"/>
              </a:ext>
              <a:ext uri="{C183D7F6-B498-43B3-948B-1728B52AA6E4}">
                <adec:decorative xmlns:adec="http://schemas.microsoft.com/office/drawing/2017/decorative" val="0"/>
              </a:ext>
            </a:extLst>
          </p:cNvPr>
          <p:cNvSpPr txBox="1"/>
          <p:nvPr/>
        </p:nvSpPr>
        <p:spPr>
          <a:xfrm>
            <a:off x="457201" y="4925475"/>
            <a:ext cx="2624137" cy="184666"/>
          </a:xfrm>
          <a:prstGeom prst="rect">
            <a:avLst/>
          </a:prstGeom>
          <a:noFill/>
        </p:spPr>
        <p:txBody>
          <a:bodyPr wrap="square" lIns="0" tIns="0" rIns="0" bIns="0" rtlCol="0" anchor="b">
            <a:spAutoFit/>
          </a:bodyPr>
          <a:lstStyle/>
          <a:p>
            <a:pPr>
              <a:spcAft>
                <a:spcPts val="400"/>
              </a:spcAft>
            </a:pPr>
            <a:r>
              <a:rPr lang="en-US" sz="1200">
                <a:solidFill>
                  <a:srgbClr val="5A5FC7"/>
                </a:solidFill>
                <a:latin typeface="+mj-lt"/>
                <a:ea typeface="+mj-ea"/>
                <a:cs typeface="+mj-cs"/>
              </a:rPr>
              <a:t>Option 2: </a:t>
            </a:r>
            <a:r>
              <a:rPr lang="en-US" sz="1200">
                <a:latin typeface="+mj-lt"/>
                <a:ea typeface="+mj-ea"/>
                <a:cs typeface="+mj-cs"/>
              </a:rPr>
              <a:t>Via the Activity tab </a:t>
            </a:r>
          </a:p>
        </p:txBody>
      </p:sp>
      <p:sp>
        <p:nvSpPr>
          <p:cNvPr id="170" name="TextBox 169">
            <a:extLst>
              <a:ext uri="{FF2B5EF4-FFF2-40B4-BE49-F238E27FC236}">
                <a16:creationId xmlns:a16="http://schemas.microsoft.com/office/drawing/2014/main" id="{79B40F12-6F13-2F68-620E-2DE91CF397E4}"/>
              </a:ext>
              <a:ext uri="{C183D7F6-B498-43B3-948B-1728B52AA6E4}">
                <adec:decorative xmlns:adec="http://schemas.microsoft.com/office/drawing/2017/decorative" val="0"/>
              </a:ext>
            </a:extLst>
          </p:cNvPr>
          <p:cNvSpPr txBox="1"/>
          <p:nvPr/>
        </p:nvSpPr>
        <p:spPr>
          <a:xfrm>
            <a:off x="457201" y="5216257"/>
            <a:ext cx="3047999" cy="661720"/>
          </a:xfrm>
          <a:prstGeom prst="rect">
            <a:avLst/>
          </a:prstGeom>
          <a:noFill/>
        </p:spPr>
        <p:txBody>
          <a:bodyPr wrap="square" lIns="0" tIns="0" rIns="0" bIns="0" rtlCol="0">
            <a:spAutoFit/>
          </a:bodyPr>
          <a:lstStyle/>
          <a:p>
            <a:pPr marL="228600" indent="-158750">
              <a:spcAft>
                <a:spcPts val="600"/>
              </a:spcAft>
              <a:buFont typeface="Arial" panose="020B0604020202020204" pitchFamily="34" charset="0"/>
              <a:buChar char="•"/>
            </a:pPr>
            <a:r>
              <a:rPr lang="en-US" sz="1100"/>
              <a:t>Click on Activity</a:t>
            </a:r>
          </a:p>
          <a:p>
            <a:pPr marL="228600" indent="-158750">
              <a:spcAft>
                <a:spcPts val="600"/>
              </a:spcAft>
              <a:buFont typeface="Arial" panose="020B0604020202020204" pitchFamily="34" charset="0"/>
              <a:buChar char="•"/>
            </a:pPr>
            <a:r>
              <a:rPr lang="en-US" sz="1100"/>
              <a:t>Find the day/topic of interest</a:t>
            </a:r>
          </a:p>
          <a:p>
            <a:pPr marL="228600" indent="-158750">
              <a:spcAft>
                <a:spcPts val="600"/>
              </a:spcAft>
              <a:buFont typeface="Arial" panose="020B0604020202020204" pitchFamily="34" charset="0"/>
              <a:buChar char="•"/>
            </a:pPr>
            <a:r>
              <a:rPr lang="en-US" sz="1100"/>
              <a:t>Click to view the recap</a:t>
            </a:r>
          </a:p>
        </p:txBody>
      </p:sp>
      <p:sp>
        <p:nvSpPr>
          <p:cNvPr id="175" name="TextBox 174">
            <a:extLst>
              <a:ext uri="{FF2B5EF4-FFF2-40B4-BE49-F238E27FC236}">
                <a16:creationId xmlns:a16="http://schemas.microsoft.com/office/drawing/2014/main" id="{A1453839-C9A1-4A2C-130D-68C6135DA846}"/>
              </a:ext>
              <a:ext uri="{C183D7F6-B498-43B3-948B-1728B52AA6E4}">
                <adec:decorative xmlns:adec="http://schemas.microsoft.com/office/drawing/2017/decorative" val="0"/>
              </a:ext>
            </a:extLst>
          </p:cNvPr>
          <p:cNvSpPr txBox="1"/>
          <p:nvPr/>
        </p:nvSpPr>
        <p:spPr>
          <a:xfrm>
            <a:off x="457201" y="6725032"/>
            <a:ext cx="2624137" cy="369332"/>
          </a:xfrm>
          <a:prstGeom prst="rect">
            <a:avLst/>
          </a:prstGeom>
          <a:noFill/>
        </p:spPr>
        <p:txBody>
          <a:bodyPr wrap="square" lIns="0" tIns="0" rIns="0" bIns="0" rtlCol="0" anchor="b">
            <a:spAutoFit/>
          </a:bodyPr>
          <a:lstStyle/>
          <a:p>
            <a:pPr>
              <a:spcAft>
                <a:spcPts val="400"/>
              </a:spcAft>
            </a:pPr>
            <a:r>
              <a:rPr lang="en-US" sz="1200">
                <a:solidFill>
                  <a:srgbClr val="5A5FC7"/>
                </a:solidFill>
                <a:latin typeface="+mj-lt"/>
                <a:ea typeface="+mj-ea"/>
                <a:cs typeface="+mj-cs"/>
              </a:rPr>
              <a:t>Option 3: </a:t>
            </a:r>
            <a:r>
              <a:rPr lang="en-US" sz="1200">
                <a:latin typeface="+mj-lt"/>
                <a:ea typeface="+mj-ea"/>
                <a:cs typeface="+mj-cs"/>
              </a:rPr>
              <a:t>Via Chat thread from meeting</a:t>
            </a:r>
          </a:p>
        </p:txBody>
      </p:sp>
      <p:sp>
        <p:nvSpPr>
          <p:cNvPr id="174" name="TextBox 173">
            <a:extLst>
              <a:ext uri="{FF2B5EF4-FFF2-40B4-BE49-F238E27FC236}">
                <a16:creationId xmlns:a16="http://schemas.microsoft.com/office/drawing/2014/main" id="{7CD4BA40-5290-942B-4DF3-6028EC5C7D8D}"/>
              </a:ext>
              <a:ext uri="{C183D7F6-B498-43B3-948B-1728B52AA6E4}">
                <adec:decorative xmlns:adec="http://schemas.microsoft.com/office/drawing/2017/decorative" val="0"/>
              </a:ext>
            </a:extLst>
          </p:cNvPr>
          <p:cNvSpPr txBox="1"/>
          <p:nvPr/>
        </p:nvSpPr>
        <p:spPr>
          <a:xfrm>
            <a:off x="457201" y="7200480"/>
            <a:ext cx="3047999" cy="1000274"/>
          </a:xfrm>
          <a:prstGeom prst="rect">
            <a:avLst/>
          </a:prstGeom>
          <a:noFill/>
        </p:spPr>
        <p:txBody>
          <a:bodyPr wrap="square" lIns="0" tIns="0" rIns="0" bIns="0" rtlCol="0">
            <a:spAutoFit/>
          </a:bodyPr>
          <a:lstStyle/>
          <a:p>
            <a:pPr marL="228600" indent="-158750">
              <a:spcAft>
                <a:spcPts val="600"/>
              </a:spcAft>
              <a:buFont typeface="Arial" panose="020B0604020202020204" pitchFamily="34" charset="0"/>
              <a:buChar char="•"/>
            </a:pPr>
            <a:r>
              <a:rPr lang="en-US" sz="1100"/>
              <a:t>Find the chat thread connected to the meeting</a:t>
            </a:r>
          </a:p>
          <a:p>
            <a:pPr marL="228600" indent="-158750">
              <a:spcAft>
                <a:spcPts val="600"/>
              </a:spcAft>
              <a:buFont typeface="Arial" panose="020B0604020202020204" pitchFamily="34" charset="0"/>
              <a:buChar char="•"/>
            </a:pPr>
            <a:r>
              <a:rPr lang="en-US" sz="1100"/>
              <a:t>After the meeting has concluded, the meeting recap will be added to the chat</a:t>
            </a:r>
          </a:p>
          <a:p>
            <a:pPr marL="228600" indent="-158750">
              <a:spcAft>
                <a:spcPts val="600"/>
              </a:spcAft>
              <a:buFont typeface="Arial" panose="020B0604020202020204" pitchFamily="34" charset="0"/>
              <a:buChar char="•"/>
            </a:pPr>
            <a:r>
              <a:rPr lang="en-US" sz="1100"/>
              <a:t>Click “</a:t>
            </a:r>
            <a:r>
              <a:rPr lang="en-US" sz="1100">
                <a:latin typeface="+mj-lt"/>
                <a:ea typeface="+mj-ea"/>
                <a:cs typeface="+mj-cs"/>
              </a:rPr>
              <a:t>View recap</a:t>
            </a:r>
            <a:r>
              <a:rPr lang="en-US" sz="1100"/>
              <a:t>” to pull up the recap </a:t>
            </a:r>
          </a:p>
        </p:txBody>
      </p:sp>
    </p:spTree>
    <p:extLst>
      <p:ext uri="{BB962C8B-B14F-4D97-AF65-F5344CB8AC3E}">
        <p14:creationId xmlns:p14="http://schemas.microsoft.com/office/powerpoint/2010/main" val="1234685687"/>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AA45CC-2282-9E17-0BC8-5932295C6B8E}"/>
            </a:ext>
          </a:extLst>
        </p:cNvPr>
        <p:cNvGrpSpPr/>
        <p:nvPr/>
      </p:nvGrpSpPr>
      <p:grpSpPr>
        <a:xfrm>
          <a:off x="0" y="0"/>
          <a:ext cx="0" cy="0"/>
          <a:chOff x="0" y="0"/>
          <a:chExt cx="0" cy="0"/>
        </a:xfrm>
      </p:grpSpPr>
      <p:sp>
        <p:nvSpPr>
          <p:cNvPr id="27" name="Oval 26">
            <a:extLst>
              <a:ext uri="{FF2B5EF4-FFF2-40B4-BE49-F238E27FC236}">
                <a16:creationId xmlns:a16="http://schemas.microsoft.com/office/drawing/2014/main" id="{1DC6BFC8-27FA-2BD6-F9C2-8C3EA9E81FFA}"/>
              </a:ext>
              <a:ext uri="{C183D7F6-B498-43B3-948B-1728B52AA6E4}">
                <adec:decorative xmlns:adec="http://schemas.microsoft.com/office/drawing/2017/decorative" val="1"/>
              </a:ext>
            </a:extLst>
          </p:cNvPr>
          <p:cNvSpPr>
            <a:spLocks/>
          </p:cNvSpPr>
          <p:nvPr/>
        </p:nvSpPr>
        <p:spPr bwMode="auto">
          <a:xfrm flipH="1">
            <a:off x="6619030" y="8329153"/>
            <a:ext cx="843700" cy="843700"/>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8" name="Rectangle: Top Corners Rounded 7">
            <a:extLst>
              <a:ext uri="{FF2B5EF4-FFF2-40B4-BE49-F238E27FC236}">
                <a16:creationId xmlns:a16="http://schemas.microsoft.com/office/drawing/2014/main" id="{DB747033-6E0B-6A67-8CBE-BE6B97E31BDA}"/>
              </a:ext>
              <a:ext uri="{C183D7F6-B498-43B3-948B-1728B52AA6E4}">
                <adec:decorative xmlns:adec="http://schemas.microsoft.com/office/drawing/2017/decorative" val="1"/>
              </a:ext>
            </a:extLst>
          </p:cNvPr>
          <p:cNvSpPr/>
          <p:nvPr/>
        </p:nvSpPr>
        <p:spPr bwMode="auto">
          <a:xfrm rot="5400000">
            <a:off x="3257345" y="-1863290"/>
            <a:ext cx="800502" cy="7315199"/>
          </a:xfrm>
          <a:prstGeom prst="round2SameRect">
            <a:avLst>
              <a:gd name="adj1" fmla="val 18259"/>
              <a:gd name="adj2" fmla="val 0"/>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sp>
        <p:nvSpPr>
          <p:cNvPr id="3" name="Footer Placeholder 2">
            <a:extLst>
              <a:ext uri="{FF2B5EF4-FFF2-40B4-BE49-F238E27FC236}">
                <a16:creationId xmlns:a16="http://schemas.microsoft.com/office/drawing/2014/main" id="{E42EBC1A-A106-07F3-7DAC-F65039F59970}"/>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5" name="Slide Number Placeholder 4">
            <a:extLst>
              <a:ext uri="{FF2B5EF4-FFF2-40B4-BE49-F238E27FC236}">
                <a16:creationId xmlns:a16="http://schemas.microsoft.com/office/drawing/2014/main" id="{7858C0F6-39F1-1F50-7A57-3E47480067D6}"/>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7</a:t>
            </a:fld>
            <a:endParaRPr lang="en-IN"/>
          </a:p>
        </p:txBody>
      </p:sp>
      <p:sp>
        <p:nvSpPr>
          <p:cNvPr id="24" name="Freeform: Shape 23">
            <a:extLst>
              <a:ext uri="{FF2B5EF4-FFF2-40B4-BE49-F238E27FC236}">
                <a16:creationId xmlns:a16="http://schemas.microsoft.com/office/drawing/2014/main" id="{372D74FB-339E-8C62-63E9-72146D5825E7}"/>
              </a:ext>
              <a:ext uri="{C183D7F6-B498-43B3-948B-1728B52AA6E4}">
                <adec:decorative xmlns:adec="http://schemas.microsoft.com/office/drawing/2017/decorative" val="1"/>
              </a:ext>
            </a:extLst>
          </p:cNvPr>
          <p:cNvSpPr>
            <a:spLocks/>
          </p:cNvSpPr>
          <p:nvPr/>
        </p:nvSpPr>
        <p:spPr bwMode="auto">
          <a:xfrm rot="5400000" flipH="1" flipV="1">
            <a:off x="-304985" y="304986"/>
            <a:ext cx="958440" cy="348469"/>
          </a:xfrm>
          <a:custGeom>
            <a:avLst/>
            <a:gdLst>
              <a:gd name="connsiteX0" fmla="*/ 0 w 958440"/>
              <a:gd name="connsiteY0" fmla="*/ 0 h 348469"/>
              <a:gd name="connsiteX1" fmla="*/ 39466 w 958440"/>
              <a:gd name="connsiteY1" fmla="*/ 42907 h 348469"/>
              <a:gd name="connsiteX2" fmla="*/ 789861 w 958440"/>
              <a:gd name="connsiteY2" fmla="*/ 348469 h 348469"/>
              <a:gd name="connsiteX3" fmla="*/ 953449 w 958440"/>
              <a:gd name="connsiteY3" fmla="*/ 336092 h 348469"/>
              <a:gd name="connsiteX4" fmla="*/ 958440 w 958440"/>
              <a:gd name="connsiteY4" fmla="*/ 334942 h 348469"/>
              <a:gd name="connsiteX5" fmla="*/ 958440 w 958440"/>
              <a:gd name="connsiteY5" fmla="*/ 0 h 34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8440" h="348469">
                <a:moveTo>
                  <a:pt x="0" y="0"/>
                </a:moveTo>
                <a:lnTo>
                  <a:pt x="39466" y="42907"/>
                </a:lnTo>
                <a:cubicBezTo>
                  <a:pt x="233088" y="231966"/>
                  <a:pt x="497869" y="348469"/>
                  <a:pt x="789861" y="348469"/>
                </a:cubicBezTo>
                <a:cubicBezTo>
                  <a:pt x="845479" y="348469"/>
                  <a:pt x="900109" y="344242"/>
                  <a:pt x="953449" y="336092"/>
                </a:cubicBezTo>
                <a:lnTo>
                  <a:pt x="958440" y="334942"/>
                </a:lnTo>
                <a:lnTo>
                  <a:pt x="958440" y="0"/>
                </a:ln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grpSp>
        <p:nvGrpSpPr>
          <p:cNvPr id="31" name="Group 30">
            <a:extLst>
              <a:ext uri="{FF2B5EF4-FFF2-40B4-BE49-F238E27FC236}">
                <a16:creationId xmlns:a16="http://schemas.microsoft.com/office/drawing/2014/main" id="{57EC6C79-F6CD-A161-7BB3-ED4931C9CC4A}"/>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32" name="Rectangle: Top Corners Rounded 45">
              <a:extLst>
                <a:ext uri="{FF2B5EF4-FFF2-40B4-BE49-F238E27FC236}">
                  <a16:creationId xmlns:a16="http://schemas.microsoft.com/office/drawing/2014/main" id="{E72A68DD-08E9-9F13-EDE6-C9ABA5BDF114}"/>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33" name="Rectangle: Top Corners Rounded 45">
              <a:hlinkClick r:id="rId3" action="ppaction://hlinksldjump"/>
              <a:extLst>
                <a:ext uri="{FF2B5EF4-FFF2-40B4-BE49-F238E27FC236}">
                  <a16:creationId xmlns:a16="http://schemas.microsoft.com/office/drawing/2014/main" id="{0238B868-112F-305C-38F3-F3DC3C111F54}"/>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34" name="Graphic 27">
            <a:hlinkClick r:id="rId3" action="ppaction://hlinksldjump"/>
            <a:extLst>
              <a:ext uri="{FF2B5EF4-FFF2-40B4-BE49-F238E27FC236}">
                <a16:creationId xmlns:a16="http://schemas.microsoft.com/office/drawing/2014/main" id="{0EE9166D-A463-7412-CF35-642C2C2FB370}"/>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38" name="Title 68">
            <a:extLst>
              <a:ext uri="{FF2B5EF4-FFF2-40B4-BE49-F238E27FC236}">
                <a16:creationId xmlns:a16="http://schemas.microsoft.com/office/drawing/2014/main" id="{1911B7D9-CD24-D10E-875F-DC4109AEA7C4}"/>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594623" rtl="0" eaLnBrk="1" latinLnBrk="0" hangingPunct="1">
              <a:lnSpc>
                <a:spcPct val="100000"/>
              </a:lnSpc>
              <a:spcBef>
                <a:spcPct val="0"/>
              </a:spcBef>
              <a:buNone/>
              <a:defRPr lang="en-US" sz="2400" b="1" i="0" kern="1200" cap="none" spc="-32" baseline="0" dirty="0" smtClean="0">
                <a:ln w="3175">
                  <a:noFill/>
                </a:ln>
                <a:solidFill>
                  <a:schemeClr val="tx1"/>
                </a:solidFill>
                <a:effectLst/>
                <a:latin typeface="+mj-lt"/>
                <a:ea typeface="+mn-ea"/>
                <a:cs typeface="Segoe UI Semibold" panose="020B0502040204020203"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2400" b="0" i="0" u="none" strike="noStrike" kern="1200" cap="none" spc="0" normalizeH="0" baseline="0" noProof="0">
                <a:ln>
                  <a:noFill/>
                </a:ln>
                <a:solidFill>
                  <a:schemeClr val="tx1"/>
                </a:solidFill>
                <a:effectLst/>
                <a:uLnTx/>
                <a:uFillTx/>
                <a:ea typeface="+mj-ea"/>
                <a:cs typeface="+mj-cs"/>
              </a:rPr>
              <a:t>Intelligent Recap for Meetings   </a:t>
            </a:r>
          </a:p>
        </p:txBody>
      </p:sp>
      <p:sp>
        <p:nvSpPr>
          <p:cNvPr id="47" name="Title 46">
            <a:extLst>
              <a:ext uri="{FF2B5EF4-FFF2-40B4-BE49-F238E27FC236}">
                <a16:creationId xmlns:a16="http://schemas.microsoft.com/office/drawing/2014/main" id="{FDF0008D-07A0-84CA-95F5-E2D589D931E8}"/>
              </a:ext>
            </a:extLst>
          </p:cNvPr>
          <p:cNvSpPr>
            <a:spLocks/>
          </p:cNvSpPr>
          <p:nvPr/>
        </p:nvSpPr>
        <p:spPr>
          <a:xfrm>
            <a:off x="457200" y="401638"/>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Communication      </a:t>
            </a:r>
          </a:p>
        </p:txBody>
      </p:sp>
      <p:sp>
        <p:nvSpPr>
          <p:cNvPr id="20" name="TextBox 19">
            <a:extLst>
              <a:ext uri="{FF2B5EF4-FFF2-40B4-BE49-F238E27FC236}">
                <a16:creationId xmlns:a16="http://schemas.microsoft.com/office/drawing/2014/main" id="{B0D667AF-3859-69C2-9CF2-4B7FFD0D91B1}"/>
              </a:ext>
            </a:extLst>
          </p:cNvPr>
          <p:cNvSpPr txBox="1"/>
          <p:nvPr/>
        </p:nvSpPr>
        <p:spPr>
          <a:xfrm>
            <a:off x="457199" y="1609643"/>
            <a:ext cx="6701706" cy="369332"/>
          </a:xfrm>
          <a:prstGeom prst="rect">
            <a:avLst/>
          </a:prstGeom>
          <a:noFill/>
        </p:spPr>
        <p:txBody>
          <a:bodyPr wrap="square" lIns="0" tIns="0" rIns="0" bIns="0" rtlCol="0" anchor="ctr">
            <a:spAutoFit/>
          </a:bodyPr>
          <a:lstStyle/>
          <a:p>
            <a:pPr>
              <a:spcAft>
                <a:spcPts val="400"/>
              </a:spcAft>
            </a:pPr>
            <a:r>
              <a:rPr lang="en-US" sz="1200"/>
              <a:t>Smarter recordings and search will reduce meeting fatigue and help you stay in the know. </a:t>
            </a:r>
            <a:br>
              <a:rPr lang="en-US" sz="1200"/>
            </a:br>
            <a:r>
              <a:rPr lang="en-US" sz="1200"/>
              <a:t>Below is an overview of the Meeting Recap features and benefits:</a:t>
            </a:r>
          </a:p>
        </p:txBody>
      </p:sp>
      <p:sp>
        <p:nvSpPr>
          <p:cNvPr id="15" name="TextBox 14">
            <a:extLst>
              <a:ext uri="{FF2B5EF4-FFF2-40B4-BE49-F238E27FC236}">
                <a16:creationId xmlns:a16="http://schemas.microsoft.com/office/drawing/2014/main" id="{89761EA3-7F14-8FC1-1AED-C457C82A56C0}"/>
              </a:ext>
            </a:extLst>
          </p:cNvPr>
          <p:cNvSpPr txBox="1"/>
          <p:nvPr/>
        </p:nvSpPr>
        <p:spPr>
          <a:xfrm>
            <a:off x="457200" y="2318019"/>
            <a:ext cx="2397990" cy="3323987"/>
          </a:xfrm>
          <a:prstGeom prst="rect">
            <a:avLst/>
          </a:prstGeom>
          <a:noFill/>
        </p:spPr>
        <p:txBody>
          <a:bodyPr wrap="square" lIns="0" tIns="0" rIns="0" bIns="0">
            <a:spAutoFit/>
          </a:bodyPr>
          <a:lstStyle/>
          <a:p>
            <a:pPr algn="l">
              <a:spcAft>
                <a:spcPts val="600"/>
              </a:spcAft>
            </a:pPr>
            <a:r>
              <a:rPr lang="en-US" sz="1200" i="0">
                <a:solidFill>
                  <a:schemeClr val="accent1"/>
                </a:solidFill>
                <a:effectLst/>
                <a:latin typeface="+mj-lt"/>
                <a:ea typeface="+mj-ea"/>
                <a:cs typeface="+mj-cs"/>
              </a:rPr>
              <a:t>Speakers, Topics, Chapters</a:t>
            </a:r>
          </a:p>
          <a:p>
            <a:pPr marL="234950" indent="-152400">
              <a:spcAft>
                <a:spcPts val="600"/>
              </a:spcAft>
              <a:buFont typeface="Arial" panose="020B0604020202020204" pitchFamily="34" charset="0"/>
              <a:buChar char="•"/>
            </a:pPr>
            <a:r>
              <a:rPr lang="en-US" sz="1100">
                <a:latin typeface="+mj-lt"/>
                <a:ea typeface="+mj-ea"/>
                <a:cs typeface="+mj-cs"/>
              </a:rPr>
              <a:t>Speaker timeline markers </a:t>
            </a:r>
            <a:r>
              <a:rPr lang="en-US" sz="1100"/>
              <a:t>organizes speakers in two ways: those you work closely with and most frequent speakers, allowing you to jump right to the moment when they spoke.</a:t>
            </a:r>
          </a:p>
          <a:p>
            <a:pPr marL="234950" indent="-152400" algn="l">
              <a:spcAft>
                <a:spcPts val="600"/>
              </a:spcAft>
              <a:buFont typeface="Arial" panose="020B0604020202020204" pitchFamily="34" charset="0"/>
              <a:buChar char="•"/>
            </a:pPr>
            <a:r>
              <a:rPr lang="en-US" sz="1100" i="0">
                <a:effectLst/>
                <a:latin typeface="+mj-lt"/>
                <a:ea typeface="+mj-ea"/>
                <a:cs typeface="+mj-cs"/>
              </a:rPr>
              <a:t>Personalized timeline markers </a:t>
            </a:r>
            <a:r>
              <a:rPr lang="en-US" sz="1100" b="0" i="0">
                <a:effectLst/>
              </a:rPr>
              <a:t>show when attendees’ names were mentioned, when screens were shared, and when they joined or left the meeting.</a:t>
            </a:r>
          </a:p>
          <a:p>
            <a:pPr marL="234950" indent="-152400" algn="l">
              <a:spcAft>
                <a:spcPts val="600"/>
              </a:spcAft>
              <a:buFont typeface="Arial" panose="020B0604020202020204" pitchFamily="34" charset="0"/>
              <a:buChar char="•"/>
            </a:pPr>
            <a:r>
              <a:rPr lang="en-US" sz="1100" i="0">
                <a:effectLst/>
                <a:latin typeface="+mj-lt"/>
                <a:ea typeface="+mj-ea"/>
                <a:cs typeface="+mj-cs"/>
              </a:rPr>
              <a:t>Meeting chapters </a:t>
            </a:r>
            <a:r>
              <a:rPr lang="en-US" sz="1100"/>
              <a:t>are automatically segmented based on transcript and PowerPoint Live that was shared. Helps </a:t>
            </a:r>
            <a:r>
              <a:rPr lang="en-US" sz="1100" b="0" i="0">
                <a:effectLst/>
              </a:rPr>
              <a:t>you navigate recordings and understand the content of the meeting discussion. </a:t>
            </a:r>
          </a:p>
        </p:txBody>
      </p:sp>
      <p:pic>
        <p:nvPicPr>
          <p:cNvPr id="54" name="Picture 53" descr="A Screenshot of Microsoft Teams   showing an activity panel highlighting Speakers, Topics, Chapters">
            <a:extLst>
              <a:ext uri="{FF2B5EF4-FFF2-40B4-BE49-F238E27FC236}">
                <a16:creationId xmlns:a16="http://schemas.microsoft.com/office/drawing/2014/main" id="{4E50D5D1-7E4C-BFA0-C3E2-56F79FDDF4A1}"/>
              </a:ext>
              <a:ext uri="{C183D7F6-B498-43B3-948B-1728B52AA6E4}">
                <adec:decorative xmlns:adec="http://schemas.microsoft.com/office/drawing/2017/decorative" val="0"/>
              </a:ext>
            </a:extLst>
          </p:cNvPr>
          <p:cNvPicPr>
            <a:picLocks noChangeAspect="1"/>
          </p:cNvPicPr>
          <p:nvPr/>
        </p:nvPicPr>
        <p:blipFill>
          <a:blip r:embed="rId4"/>
          <a:srcRect l="695" b="2771"/>
          <a:stretch/>
        </p:blipFill>
        <p:spPr>
          <a:xfrm>
            <a:off x="3265398" y="2807961"/>
            <a:ext cx="4049801" cy="2186091"/>
          </a:xfrm>
          <a:prstGeom prst="roundRect">
            <a:avLst>
              <a:gd name="adj" fmla="val 4053"/>
            </a:avLst>
          </a:prstGeom>
          <a:ln>
            <a:noFill/>
          </a:ln>
          <a:effectLst>
            <a:outerShdw blurRad="127000" dist="38100" dir="2700000" algn="tl" rotWithShape="0">
              <a:prstClr val="black">
                <a:alpha val="20000"/>
              </a:prstClr>
            </a:outerShdw>
          </a:effectLst>
        </p:spPr>
      </p:pic>
      <p:sp>
        <p:nvSpPr>
          <p:cNvPr id="57" name="TextBox 56">
            <a:extLst>
              <a:ext uri="{FF2B5EF4-FFF2-40B4-BE49-F238E27FC236}">
                <a16:creationId xmlns:a16="http://schemas.microsoft.com/office/drawing/2014/main" id="{4B54978A-7BCB-D47A-4FED-D07EB51E60FD}"/>
              </a:ext>
            </a:extLst>
          </p:cNvPr>
          <p:cNvSpPr txBox="1"/>
          <p:nvPr/>
        </p:nvSpPr>
        <p:spPr>
          <a:xfrm>
            <a:off x="457200" y="5784909"/>
            <a:ext cx="2514600" cy="2954655"/>
          </a:xfrm>
          <a:prstGeom prst="rect">
            <a:avLst/>
          </a:prstGeom>
          <a:noFill/>
        </p:spPr>
        <p:txBody>
          <a:bodyPr wrap="square" lIns="0" tIns="0" rIns="0" bIns="0">
            <a:spAutoFit/>
          </a:bodyPr>
          <a:lstStyle/>
          <a:p>
            <a:pPr algn="l">
              <a:spcAft>
                <a:spcPts val="600"/>
              </a:spcAft>
            </a:pPr>
            <a:r>
              <a:rPr lang="en-US" sz="1200" i="0">
                <a:solidFill>
                  <a:schemeClr val="accent1"/>
                </a:solidFill>
                <a:effectLst/>
                <a:latin typeface="+mj-lt"/>
                <a:ea typeface="+mj-ea"/>
                <a:cs typeface="+mj-cs"/>
              </a:rPr>
              <a:t>AI Summary, @Mentions, Transcript</a:t>
            </a:r>
          </a:p>
          <a:p>
            <a:pPr marL="234950" indent="-152400">
              <a:spcAft>
                <a:spcPts val="600"/>
              </a:spcAft>
              <a:buFont typeface="Arial" panose="020B0604020202020204" pitchFamily="34" charset="0"/>
              <a:buChar char="•"/>
            </a:pPr>
            <a:r>
              <a:rPr lang="en-US" sz="1100">
                <a:latin typeface="+mj-lt"/>
                <a:ea typeface="+mj-ea"/>
                <a:cs typeface="+mj-cs"/>
              </a:rPr>
              <a:t>AI Summary </a:t>
            </a:r>
            <a:r>
              <a:rPr lang="en-US" sz="1100"/>
              <a:t>includes both meeting notes and recommended tasks as captured with the assistance of Copilot. These provide an effective means to catch up on meetings you may have missed, or remind yourself of action items needing attention.</a:t>
            </a:r>
          </a:p>
          <a:p>
            <a:pPr marL="234950" indent="-152400">
              <a:spcAft>
                <a:spcPts val="600"/>
              </a:spcAft>
              <a:buFont typeface="Arial" panose="020B0604020202020204" pitchFamily="34" charset="0"/>
              <a:buChar char="•"/>
            </a:pPr>
            <a:r>
              <a:rPr lang="en-US" sz="1100">
                <a:latin typeface="+mj-lt"/>
                <a:ea typeface="+mj-ea"/>
                <a:cs typeface="+mj-cs"/>
              </a:rPr>
              <a:t>@Mentions </a:t>
            </a:r>
            <a:r>
              <a:rPr lang="en-US" sz="1100"/>
              <a:t>provide an additional way to zero in on the most important parts of the discussion so that you can clearly understand expectations of you as a participant.</a:t>
            </a:r>
          </a:p>
          <a:p>
            <a:pPr marL="234950" indent="-152400">
              <a:spcAft>
                <a:spcPts val="600"/>
              </a:spcAft>
              <a:buFont typeface="Arial" panose="020B0604020202020204" pitchFamily="34" charset="0"/>
              <a:buChar char="•"/>
            </a:pPr>
            <a:r>
              <a:rPr lang="en-US" sz="1100">
                <a:latin typeface="+mj-lt"/>
                <a:ea typeface="+mj-ea"/>
                <a:cs typeface="+mj-cs"/>
              </a:rPr>
              <a:t>Transcript</a:t>
            </a:r>
            <a:r>
              <a:rPr lang="en-US" sz="1100"/>
              <a:t> shares a verbatim record of the conversation as captured by Copilot.</a:t>
            </a:r>
          </a:p>
        </p:txBody>
      </p:sp>
      <p:pic>
        <p:nvPicPr>
          <p:cNvPr id="56" name="Picture 55" descr="A Screenshot of Microsoft Teams   showing an activity panel highlighting meeting notes">
            <a:extLst>
              <a:ext uri="{FF2B5EF4-FFF2-40B4-BE49-F238E27FC236}">
                <a16:creationId xmlns:a16="http://schemas.microsoft.com/office/drawing/2014/main" id="{CF402AB4-DA58-0D71-FB61-30EE2EA86683}"/>
              </a:ext>
              <a:ext uri="{C183D7F6-B498-43B3-948B-1728B52AA6E4}">
                <adec:decorative xmlns:adec="http://schemas.microsoft.com/office/drawing/2017/decorative" val="0"/>
              </a:ext>
            </a:extLst>
          </p:cNvPr>
          <p:cNvPicPr>
            <a:picLocks noChangeAspect="1"/>
          </p:cNvPicPr>
          <p:nvPr/>
        </p:nvPicPr>
        <p:blipFill>
          <a:blip r:embed="rId4"/>
          <a:srcRect l="695" b="2771"/>
          <a:stretch/>
        </p:blipFill>
        <p:spPr>
          <a:xfrm>
            <a:off x="3265398" y="6461578"/>
            <a:ext cx="4049800" cy="2186091"/>
          </a:xfrm>
          <a:prstGeom prst="roundRect">
            <a:avLst>
              <a:gd name="adj" fmla="val 4053"/>
            </a:avLst>
          </a:prstGeom>
          <a:ln>
            <a:noFill/>
          </a:ln>
          <a:effectLst>
            <a:outerShdw blurRad="127000" dist="38100" dir="2700000" algn="tl" rotWithShape="0">
              <a:prstClr val="black">
                <a:alpha val="20000"/>
              </a:prstClr>
            </a:outerShdw>
          </a:effectLst>
        </p:spPr>
      </p:pic>
      <p:cxnSp>
        <p:nvCxnSpPr>
          <p:cNvPr id="26" name="Straight Arrow Connector 13">
            <a:extLst>
              <a:ext uri="{FF2B5EF4-FFF2-40B4-BE49-F238E27FC236}">
                <a16:creationId xmlns:a16="http://schemas.microsoft.com/office/drawing/2014/main" id="{6659D757-D4CA-F576-7F2A-E880D3C53C1B}"/>
              </a:ext>
              <a:ext uri="{C183D7F6-B498-43B3-948B-1728B52AA6E4}">
                <adec:decorative xmlns:adec="http://schemas.microsoft.com/office/drawing/2017/decorative" val="1"/>
              </a:ext>
            </a:extLst>
          </p:cNvPr>
          <p:cNvCxnSpPr>
            <a:cxnSpLocks/>
            <a:endCxn id="65" idx="0"/>
          </p:cNvCxnSpPr>
          <p:nvPr/>
        </p:nvCxnSpPr>
        <p:spPr>
          <a:xfrm>
            <a:off x="3014663" y="5891213"/>
            <a:ext cx="3690937" cy="1409700"/>
          </a:xfrm>
          <a:prstGeom prst="bentConnector2">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sp>
        <p:nvSpPr>
          <p:cNvPr id="65" name="Rectangle: Rounded Corners 64">
            <a:extLst>
              <a:ext uri="{FF2B5EF4-FFF2-40B4-BE49-F238E27FC236}">
                <a16:creationId xmlns:a16="http://schemas.microsoft.com/office/drawing/2014/main" id="{A2535A85-8C29-1482-DDA6-FB0498F18D20}"/>
              </a:ext>
              <a:ext uri="{C183D7F6-B498-43B3-948B-1728B52AA6E4}">
                <adec:decorative xmlns:adec="http://schemas.microsoft.com/office/drawing/2017/decorative" val="1"/>
              </a:ext>
            </a:extLst>
          </p:cNvPr>
          <p:cNvSpPr/>
          <p:nvPr/>
        </p:nvSpPr>
        <p:spPr bwMode="auto">
          <a:xfrm>
            <a:off x="6122194" y="7300913"/>
            <a:ext cx="1166812" cy="1321593"/>
          </a:xfrm>
          <a:prstGeom prst="roundRect">
            <a:avLst>
              <a:gd name="adj" fmla="val 5057"/>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defTabSz="594451" fontAlgn="base">
              <a:spcBef>
                <a:spcPct val="0"/>
              </a:spcBef>
              <a:spcAft>
                <a:spcPct val="0"/>
              </a:spcAft>
            </a:pPr>
            <a:endParaRPr lang="en-US" sz="1275">
              <a:solidFill>
                <a:srgbClr val="FFFFFF"/>
              </a:solidFill>
              <a:cs typeface="Segoe UI" pitchFamily="34" charset="0"/>
            </a:endParaRPr>
          </a:p>
        </p:txBody>
      </p:sp>
      <p:sp>
        <p:nvSpPr>
          <p:cNvPr id="63" name="Rectangle: Rounded Corners 62">
            <a:extLst>
              <a:ext uri="{FF2B5EF4-FFF2-40B4-BE49-F238E27FC236}">
                <a16:creationId xmlns:a16="http://schemas.microsoft.com/office/drawing/2014/main" id="{D986D211-584B-0736-137D-CB900D459AD4}"/>
              </a:ext>
              <a:ext uri="{C183D7F6-B498-43B3-948B-1728B52AA6E4}">
                <adec:decorative xmlns:adec="http://schemas.microsoft.com/office/drawing/2017/decorative" val="1"/>
              </a:ext>
            </a:extLst>
          </p:cNvPr>
          <p:cNvSpPr/>
          <p:nvPr/>
        </p:nvSpPr>
        <p:spPr bwMode="auto">
          <a:xfrm>
            <a:off x="4252739" y="4200526"/>
            <a:ext cx="1867074" cy="766762"/>
          </a:xfrm>
          <a:prstGeom prst="roundRect">
            <a:avLst>
              <a:gd name="adj" fmla="val 7442"/>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defTabSz="594451" fontAlgn="base">
              <a:spcBef>
                <a:spcPct val="0"/>
              </a:spcBef>
              <a:spcAft>
                <a:spcPct val="0"/>
              </a:spcAft>
            </a:pPr>
            <a:endParaRPr lang="en-US" sz="1275">
              <a:solidFill>
                <a:srgbClr val="FFFFFF"/>
              </a:solidFill>
              <a:cs typeface="Segoe UI" pitchFamily="34" charset="0"/>
            </a:endParaRPr>
          </a:p>
        </p:txBody>
      </p:sp>
      <p:cxnSp>
        <p:nvCxnSpPr>
          <p:cNvPr id="21" name="Straight Arrow Connector 13">
            <a:extLst>
              <a:ext uri="{FF2B5EF4-FFF2-40B4-BE49-F238E27FC236}">
                <a16:creationId xmlns:a16="http://schemas.microsoft.com/office/drawing/2014/main" id="{157D391A-F107-C984-060C-3EA5BA0FA04D}"/>
              </a:ext>
              <a:ext uri="{C183D7F6-B498-43B3-948B-1728B52AA6E4}">
                <adec:decorative xmlns:adec="http://schemas.microsoft.com/office/drawing/2017/decorative" val="1"/>
              </a:ext>
            </a:extLst>
          </p:cNvPr>
          <p:cNvCxnSpPr>
            <a:cxnSpLocks/>
            <a:endCxn id="63" idx="0"/>
          </p:cNvCxnSpPr>
          <p:nvPr/>
        </p:nvCxnSpPr>
        <p:spPr>
          <a:xfrm>
            <a:off x="2415654" y="2432304"/>
            <a:ext cx="2770622" cy="1768222"/>
          </a:xfrm>
          <a:prstGeom prst="bentConnector2">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5312684"/>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7461FB-6681-5AA6-C66A-ACC07A4FFF4D}"/>
            </a:ext>
          </a:extLst>
        </p:cNvPr>
        <p:cNvGrpSpPr/>
        <p:nvPr/>
      </p:nvGrpSpPr>
      <p:grpSpPr>
        <a:xfrm>
          <a:off x="0" y="0"/>
          <a:ext cx="0" cy="0"/>
          <a:chOff x="0" y="0"/>
          <a:chExt cx="0" cy="0"/>
        </a:xfrm>
      </p:grpSpPr>
      <p:sp>
        <p:nvSpPr>
          <p:cNvPr id="17" name="Oval 16">
            <a:extLst>
              <a:ext uri="{FF2B5EF4-FFF2-40B4-BE49-F238E27FC236}">
                <a16:creationId xmlns:a16="http://schemas.microsoft.com/office/drawing/2014/main" id="{9B1B78CD-E9C8-B24B-E5E2-3BC21ED6567F}"/>
              </a:ext>
              <a:ext uri="{C183D7F6-B498-43B3-948B-1728B52AA6E4}">
                <adec:decorative xmlns:adec="http://schemas.microsoft.com/office/drawing/2017/decorative" val="1"/>
              </a:ext>
            </a:extLst>
          </p:cNvPr>
          <p:cNvSpPr>
            <a:spLocks/>
          </p:cNvSpPr>
          <p:nvPr/>
        </p:nvSpPr>
        <p:spPr bwMode="auto">
          <a:xfrm flipH="1">
            <a:off x="6854398" y="999423"/>
            <a:ext cx="843700" cy="843700"/>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0" name="Rectangle: Top Corners Rounded 9">
            <a:extLst>
              <a:ext uri="{FF2B5EF4-FFF2-40B4-BE49-F238E27FC236}">
                <a16:creationId xmlns:a16="http://schemas.microsoft.com/office/drawing/2014/main" id="{806304A4-E5C8-EF15-6FE0-661D7D8C77FB}"/>
              </a:ext>
              <a:ext uri="{C183D7F6-B498-43B3-948B-1728B52AA6E4}">
                <adec:decorative xmlns:adec="http://schemas.microsoft.com/office/drawing/2017/decorative" val="1"/>
              </a:ext>
            </a:extLst>
          </p:cNvPr>
          <p:cNvSpPr/>
          <p:nvPr/>
        </p:nvSpPr>
        <p:spPr bwMode="auto">
          <a:xfrm rot="5400000">
            <a:off x="2954445" y="-1560394"/>
            <a:ext cx="1406294" cy="7315199"/>
          </a:xfrm>
          <a:prstGeom prst="round2SameRect">
            <a:avLst>
              <a:gd name="adj1" fmla="val 11509"/>
              <a:gd name="adj2" fmla="val 0"/>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sp>
        <p:nvSpPr>
          <p:cNvPr id="5" name="Footer Placeholder 4">
            <a:extLst>
              <a:ext uri="{FF2B5EF4-FFF2-40B4-BE49-F238E27FC236}">
                <a16:creationId xmlns:a16="http://schemas.microsoft.com/office/drawing/2014/main" id="{FC3E16DA-281E-01A9-2E4C-E74FE4768507}"/>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6" name="Slide Number Placeholder 5">
            <a:extLst>
              <a:ext uri="{FF2B5EF4-FFF2-40B4-BE49-F238E27FC236}">
                <a16:creationId xmlns:a16="http://schemas.microsoft.com/office/drawing/2014/main" id="{8554A8C3-CAD5-1BD6-D369-6944D2BE7492}"/>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8</a:t>
            </a:fld>
            <a:endParaRPr lang="en-IN"/>
          </a:p>
        </p:txBody>
      </p:sp>
      <p:sp>
        <p:nvSpPr>
          <p:cNvPr id="3" name="Freeform: Shape 2">
            <a:extLst>
              <a:ext uri="{FF2B5EF4-FFF2-40B4-BE49-F238E27FC236}">
                <a16:creationId xmlns:a16="http://schemas.microsoft.com/office/drawing/2014/main" id="{77D0853A-E146-174A-6F16-B53F3B02A4E8}"/>
              </a:ext>
              <a:ext uri="{C183D7F6-B498-43B3-948B-1728B52AA6E4}">
                <adec:decorative xmlns:adec="http://schemas.microsoft.com/office/drawing/2017/decorative" val="1"/>
              </a:ext>
            </a:extLst>
          </p:cNvPr>
          <p:cNvSpPr>
            <a:spLocks/>
          </p:cNvSpPr>
          <p:nvPr/>
        </p:nvSpPr>
        <p:spPr bwMode="auto">
          <a:xfrm rot="5400000" flipH="1" flipV="1">
            <a:off x="-304985" y="304986"/>
            <a:ext cx="958440" cy="348469"/>
          </a:xfrm>
          <a:custGeom>
            <a:avLst/>
            <a:gdLst>
              <a:gd name="connsiteX0" fmla="*/ 0 w 958440"/>
              <a:gd name="connsiteY0" fmla="*/ 0 h 348469"/>
              <a:gd name="connsiteX1" fmla="*/ 39466 w 958440"/>
              <a:gd name="connsiteY1" fmla="*/ 42907 h 348469"/>
              <a:gd name="connsiteX2" fmla="*/ 789861 w 958440"/>
              <a:gd name="connsiteY2" fmla="*/ 348469 h 348469"/>
              <a:gd name="connsiteX3" fmla="*/ 953449 w 958440"/>
              <a:gd name="connsiteY3" fmla="*/ 336092 h 348469"/>
              <a:gd name="connsiteX4" fmla="*/ 958440 w 958440"/>
              <a:gd name="connsiteY4" fmla="*/ 334942 h 348469"/>
              <a:gd name="connsiteX5" fmla="*/ 958440 w 958440"/>
              <a:gd name="connsiteY5" fmla="*/ 0 h 34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8440" h="348469">
                <a:moveTo>
                  <a:pt x="0" y="0"/>
                </a:moveTo>
                <a:lnTo>
                  <a:pt x="39466" y="42907"/>
                </a:lnTo>
                <a:cubicBezTo>
                  <a:pt x="233088" y="231966"/>
                  <a:pt x="497869" y="348469"/>
                  <a:pt x="789861" y="348469"/>
                </a:cubicBezTo>
                <a:cubicBezTo>
                  <a:pt x="845479" y="348469"/>
                  <a:pt x="900109" y="344242"/>
                  <a:pt x="953449" y="336092"/>
                </a:cubicBezTo>
                <a:lnTo>
                  <a:pt x="958440" y="334942"/>
                </a:lnTo>
                <a:lnTo>
                  <a:pt x="958440" y="0"/>
                </a:ln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cxnSp>
        <p:nvCxnSpPr>
          <p:cNvPr id="8" name="Straight Connector 7">
            <a:extLst>
              <a:ext uri="{FF2B5EF4-FFF2-40B4-BE49-F238E27FC236}">
                <a16:creationId xmlns:a16="http://schemas.microsoft.com/office/drawing/2014/main" id="{2D99FD7E-AA29-2E93-594A-11BF708BC021}"/>
              </a:ext>
              <a:ext uri="{C183D7F6-B498-43B3-948B-1728B52AA6E4}">
                <adec:decorative xmlns:adec="http://schemas.microsoft.com/office/drawing/2017/decorative" val="1"/>
              </a:ext>
            </a:extLst>
          </p:cNvPr>
          <p:cNvCxnSpPr>
            <a:cxnSpLocks/>
          </p:cNvCxnSpPr>
          <p:nvPr/>
        </p:nvCxnSpPr>
        <p:spPr>
          <a:xfrm>
            <a:off x="1211959" y="4692145"/>
            <a:ext cx="0" cy="1383261"/>
          </a:xfrm>
          <a:prstGeom prst="line">
            <a:avLst/>
          </a:prstGeom>
          <a:ln w="6350">
            <a:solidFill>
              <a:schemeClr val="bg1">
                <a:lumMod val="8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B02CEFBF-FBC8-006D-0EE1-3453505E6D3A}"/>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25" name="Rectangle: Top Corners Rounded 45">
              <a:extLst>
                <a:ext uri="{FF2B5EF4-FFF2-40B4-BE49-F238E27FC236}">
                  <a16:creationId xmlns:a16="http://schemas.microsoft.com/office/drawing/2014/main" id="{53FC7865-066D-4027-7360-139EDFED51F4}"/>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7" name="Rectangle: Top Corners Rounded 45">
              <a:hlinkClick r:id="rId3" action="ppaction://hlinksldjump"/>
              <a:extLst>
                <a:ext uri="{FF2B5EF4-FFF2-40B4-BE49-F238E27FC236}">
                  <a16:creationId xmlns:a16="http://schemas.microsoft.com/office/drawing/2014/main" id="{3D6CB375-E0D6-D6FD-5F5B-010FCDE554DE}"/>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8" name="Graphic 27">
            <a:hlinkClick r:id="rId3" action="ppaction://hlinksldjump"/>
            <a:extLst>
              <a:ext uri="{FF2B5EF4-FFF2-40B4-BE49-F238E27FC236}">
                <a16:creationId xmlns:a16="http://schemas.microsoft.com/office/drawing/2014/main" id="{D709E905-D9CF-0DD0-60EA-8775DF6DAE70}"/>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1" name="Title 10">
            <a:extLst>
              <a:ext uri="{FF2B5EF4-FFF2-40B4-BE49-F238E27FC236}">
                <a16:creationId xmlns:a16="http://schemas.microsoft.com/office/drawing/2014/main" id="{D6007F20-3A7E-EDCB-7F23-B896F98C686A}"/>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Intelligent Recap for Calls</a:t>
            </a:r>
          </a:p>
        </p:txBody>
      </p:sp>
      <p:sp>
        <p:nvSpPr>
          <p:cNvPr id="7" name="Title 6">
            <a:extLst>
              <a:ext uri="{FF2B5EF4-FFF2-40B4-BE49-F238E27FC236}">
                <a16:creationId xmlns:a16="http://schemas.microsoft.com/office/drawing/2014/main" id="{0F411C64-E0E9-E892-C760-045A6D8BA39E}"/>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Communication       </a:t>
            </a:r>
          </a:p>
        </p:txBody>
      </p:sp>
      <p:sp>
        <p:nvSpPr>
          <p:cNvPr id="16" name="TextBox 15">
            <a:extLst>
              <a:ext uri="{FF2B5EF4-FFF2-40B4-BE49-F238E27FC236}">
                <a16:creationId xmlns:a16="http://schemas.microsoft.com/office/drawing/2014/main" id="{F8489EE0-1F29-3BF4-EBF9-E5ECDF7ECAF3}"/>
              </a:ext>
            </a:extLst>
          </p:cNvPr>
          <p:cNvSpPr txBox="1"/>
          <p:nvPr/>
        </p:nvSpPr>
        <p:spPr>
          <a:xfrm>
            <a:off x="457198" y="1597069"/>
            <a:ext cx="6397200" cy="923330"/>
          </a:xfrm>
          <a:prstGeom prst="rect">
            <a:avLst/>
          </a:prstGeom>
          <a:noFill/>
        </p:spPr>
        <p:txBody>
          <a:bodyPr wrap="square" lIns="0" tIns="0" rIns="0" bIns="0">
            <a:spAutoFit/>
          </a:bodyPr>
          <a:lstStyle/>
          <a:p>
            <a:pPr algn="l">
              <a:spcAft>
                <a:spcPts val="600"/>
              </a:spcAft>
              <a:buNone/>
            </a:pPr>
            <a:r>
              <a:rPr lang="en-US" sz="1100"/>
              <a:t>For purposes of better understanding the utility of this feature, clearly distinguishing a call from a meeting is useful. </a:t>
            </a:r>
          </a:p>
          <a:p>
            <a:pPr algn="l">
              <a:spcAft>
                <a:spcPts val="600"/>
              </a:spcAft>
              <a:buNone/>
            </a:pPr>
            <a:r>
              <a:rPr lang="en-US" sz="1100"/>
              <a:t>Calls are defined as unscheduled, ad hoc interactions initiated through the Teams video call or audio call options for VoIP calls </a:t>
            </a:r>
            <a:r>
              <a:rPr lang="en-US" sz="1100">
                <a:solidFill>
                  <a:schemeClr val="accent1"/>
                </a:solidFill>
                <a:latin typeface="+mj-lt"/>
                <a:ea typeface="+mj-ea"/>
                <a:cs typeface="+mj-cs"/>
              </a:rPr>
              <a:t>(1) </a:t>
            </a:r>
            <a:r>
              <a:rPr lang="en-US" sz="1100"/>
              <a:t>or through the Calls app dialer for Public Switched Telephone Network (PSTN) calls</a:t>
            </a:r>
            <a:r>
              <a:rPr lang="en-US" sz="1100" baseline="30000"/>
              <a:t>1</a:t>
            </a:r>
            <a:r>
              <a:rPr lang="en-US" sz="1100"/>
              <a:t> </a:t>
            </a:r>
            <a:r>
              <a:rPr lang="en-US" sz="1100">
                <a:solidFill>
                  <a:schemeClr val="accent1"/>
                </a:solidFill>
                <a:latin typeface="+mj-lt"/>
                <a:ea typeface="+mj-ea"/>
                <a:cs typeface="+mj-cs"/>
              </a:rPr>
              <a:t>(see below)</a:t>
            </a:r>
            <a:r>
              <a:rPr lang="en-US" sz="1100"/>
              <a:t>.</a:t>
            </a:r>
          </a:p>
        </p:txBody>
      </p:sp>
      <p:grpSp>
        <p:nvGrpSpPr>
          <p:cNvPr id="43" name="Group 42" descr="A Screenshot of Microsoft Teams  chats showing call options for &quot;Video call&quot; and &quot;Audio call.&quot;">
            <a:extLst>
              <a:ext uri="{FF2B5EF4-FFF2-40B4-BE49-F238E27FC236}">
                <a16:creationId xmlns:a16="http://schemas.microsoft.com/office/drawing/2014/main" id="{F140D2A5-487C-3C6E-860D-351D89838843}"/>
              </a:ext>
            </a:extLst>
          </p:cNvPr>
          <p:cNvGrpSpPr/>
          <p:nvPr/>
        </p:nvGrpSpPr>
        <p:grpSpPr>
          <a:xfrm>
            <a:off x="463550" y="3006045"/>
            <a:ext cx="6851650" cy="1170718"/>
            <a:chOff x="594358" y="2956559"/>
            <a:chExt cx="6720842" cy="1148367"/>
          </a:xfrm>
        </p:grpSpPr>
        <p:pic>
          <p:nvPicPr>
            <p:cNvPr id="14" name="Picture 13">
              <a:extLst>
                <a:ext uri="{FF2B5EF4-FFF2-40B4-BE49-F238E27FC236}">
                  <a16:creationId xmlns:a16="http://schemas.microsoft.com/office/drawing/2014/main" id="{B7DE9E74-32D9-F7BD-B284-29CD2545361B}"/>
                </a:ext>
              </a:extLst>
            </p:cNvPr>
            <p:cNvPicPr>
              <a:picLocks noChangeAspect="1"/>
            </p:cNvPicPr>
            <p:nvPr/>
          </p:nvPicPr>
          <p:blipFill>
            <a:blip r:embed="rId4"/>
            <a:stretch>
              <a:fillRect/>
            </a:stretch>
          </p:blipFill>
          <p:spPr>
            <a:xfrm>
              <a:off x="594358" y="2956559"/>
              <a:ext cx="6720842" cy="1148367"/>
            </a:xfrm>
            <a:prstGeom prst="roundRect">
              <a:avLst>
                <a:gd name="adj" fmla="val 4053"/>
              </a:avLst>
            </a:prstGeom>
            <a:ln>
              <a:noFill/>
            </a:ln>
            <a:effectLst>
              <a:outerShdw blurRad="127000" dist="38100" dir="2700000" algn="tl" rotWithShape="0">
                <a:prstClr val="black">
                  <a:alpha val="20000"/>
                </a:prstClr>
              </a:outerShdw>
            </a:effectLst>
          </p:spPr>
        </p:pic>
        <p:sp>
          <p:nvSpPr>
            <p:cNvPr id="23" name="Rectangle: Rounded Corners 22">
              <a:extLst>
                <a:ext uri="{FF2B5EF4-FFF2-40B4-BE49-F238E27FC236}">
                  <a16:creationId xmlns:a16="http://schemas.microsoft.com/office/drawing/2014/main" id="{3689A82B-87F3-D48F-7200-EF72A21E7DC4}"/>
                </a:ext>
              </a:extLst>
            </p:cNvPr>
            <p:cNvSpPr/>
            <p:nvPr/>
          </p:nvSpPr>
          <p:spPr>
            <a:xfrm>
              <a:off x="5943599" y="3357441"/>
              <a:ext cx="370395" cy="181098"/>
            </a:xfrm>
            <a:prstGeom prst="roundRect">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defTabSz="594451" fontAlgn="base">
                <a:spcBef>
                  <a:spcPct val="0"/>
                </a:spcBef>
                <a:spcAft>
                  <a:spcPct val="0"/>
                </a:spcAft>
              </a:pPr>
              <a:endParaRPr lang="en-US" sz="1275">
                <a:solidFill>
                  <a:srgbClr val="FFFFFF"/>
                </a:solidFill>
                <a:cs typeface="Segoe UI" pitchFamily="34" charset="0"/>
              </a:endParaRPr>
            </a:p>
          </p:txBody>
        </p:sp>
        <p:sp>
          <p:nvSpPr>
            <p:cNvPr id="24" name="Rectangle: Rounded Corners 23">
              <a:extLst>
                <a:ext uri="{FF2B5EF4-FFF2-40B4-BE49-F238E27FC236}">
                  <a16:creationId xmlns:a16="http://schemas.microsoft.com/office/drawing/2014/main" id="{916BB9F7-A0CD-2463-B963-2B66A64C2EAC}"/>
                </a:ext>
              </a:extLst>
            </p:cNvPr>
            <p:cNvSpPr/>
            <p:nvPr/>
          </p:nvSpPr>
          <p:spPr>
            <a:xfrm>
              <a:off x="5398520" y="3581400"/>
              <a:ext cx="835593" cy="419099"/>
            </a:xfrm>
            <a:prstGeom prst="roundRect">
              <a:avLst>
                <a:gd name="adj" fmla="val 10599"/>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defTabSz="594451" fontAlgn="base">
                <a:spcBef>
                  <a:spcPct val="0"/>
                </a:spcBef>
                <a:spcAft>
                  <a:spcPct val="0"/>
                </a:spcAft>
              </a:pPr>
              <a:endParaRPr lang="en-US" sz="1275">
                <a:solidFill>
                  <a:srgbClr val="FFFFFF"/>
                </a:solidFill>
                <a:cs typeface="Segoe UI" pitchFamily="34" charset="0"/>
              </a:endParaRPr>
            </a:p>
          </p:txBody>
        </p:sp>
        <p:sp>
          <p:nvSpPr>
            <p:cNvPr id="26" name="Oval 25">
              <a:extLst>
                <a:ext uri="{FF2B5EF4-FFF2-40B4-BE49-F238E27FC236}">
                  <a16:creationId xmlns:a16="http://schemas.microsoft.com/office/drawing/2014/main" id="{A448CEDE-D4B3-0C66-2F4F-93743BEB7B2F}"/>
                </a:ext>
              </a:extLst>
            </p:cNvPr>
            <p:cNvSpPr/>
            <p:nvPr/>
          </p:nvSpPr>
          <p:spPr bwMode="auto">
            <a:xfrm>
              <a:off x="5746750" y="3171674"/>
              <a:ext cx="251301" cy="251301"/>
            </a:xfrm>
            <a:prstGeom prst="ellipse">
              <a:avLst/>
            </a:prstGeom>
            <a:solidFill>
              <a:schemeClr val="accent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1400">
                  <a:solidFill>
                    <a:schemeClr val="tx1"/>
                  </a:solidFill>
                  <a:latin typeface="+mj-lt"/>
                  <a:ea typeface="+mj-ea"/>
                  <a:cs typeface="+mj-cs"/>
                </a:rPr>
                <a:t>1</a:t>
              </a:r>
              <a:endParaRPr lang="en-US" sz="1400" err="1">
                <a:solidFill>
                  <a:schemeClr val="tx1"/>
                </a:solidFill>
                <a:latin typeface="+mj-lt"/>
                <a:ea typeface="+mj-ea"/>
                <a:cs typeface="+mj-cs"/>
              </a:endParaRPr>
            </a:p>
          </p:txBody>
        </p:sp>
      </p:grpSp>
      <p:sp>
        <p:nvSpPr>
          <p:cNvPr id="13" name="TextBox 12">
            <a:extLst>
              <a:ext uri="{FF2B5EF4-FFF2-40B4-BE49-F238E27FC236}">
                <a16:creationId xmlns:a16="http://schemas.microsoft.com/office/drawing/2014/main" id="{E5FC1CDD-F378-6A73-3841-04D9C0DD770B}"/>
              </a:ext>
            </a:extLst>
          </p:cNvPr>
          <p:cNvSpPr txBox="1"/>
          <p:nvPr/>
        </p:nvSpPr>
        <p:spPr>
          <a:xfrm>
            <a:off x="463550" y="5199109"/>
            <a:ext cx="615784" cy="369332"/>
          </a:xfrm>
          <a:prstGeom prst="rect">
            <a:avLst/>
          </a:prstGeom>
          <a:noFill/>
        </p:spPr>
        <p:txBody>
          <a:bodyPr wrap="square" lIns="0" tIns="0" rIns="0" bIns="0">
            <a:spAutoFit/>
          </a:bodyPr>
          <a:lstStyle/>
          <a:p>
            <a:pPr algn="l">
              <a:spcAft>
                <a:spcPts val="600"/>
              </a:spcAft>
              <a:buNone/>
            </a:pPr>
            <a:r>
              <a:rPr lang="en-US" sz="1200">
                <a:solidFill>
                  <a:schemeClr val="accent1"/>
                </a:solidFill>
                <a:latin typeface="+mj-lt"/>
                <a:ea typeface="+mj-ea"/>
                <a:cs typeface="+mj-cs"/>
              </a:rPr>
              <a:t>How to leverage</a:t>
            </a:r>
          </a:p>
        </p:txBody>
      </p:sp>
      <p:sp>
        <p:nvSpPr>
          <p:cNvPr id="44" name="TextBox 43">
            <a:extLst>
              <a:ext uri="{FF2B5EF4-FFF2-40B4-BE49-F238E27FC236}">
                <a16:creationId xmlns:a16="http://schemas.microsoft.com/office/drawing/2014/main" id="{5A414745-C769-B447-6EA2-27CB96EE22D7}"/>
              </a:ext>
            </a:extLst>
          </p:cNvPr>
          <p:cNvSpPr txBox="1"/>
          <p:nvPr/>
        </p:nvSpPr>
        <p:spPr>
          <a:xfrm>
            <a:off x="1344585" y="4701537"/>
            <a:ext cx="5852386" cy="1364476"/>
          </a:xfrm>
          <a:prstGeom prst="rect">
            <a:avLst/>
          </a:prstGeom>
          <a:noFill/>
        </p:spPr>
        <p:txBody>
          <a:bodyPr wrap="square" lIns="0" tIns="0" rIns="0" bIns="0">
            <a:spAutoFit/>
          </a:bodyPr>
          <a:lstStyle/>
          <a:p>
            <a:pPr algn="l">
              <a:spcAft>
                <a:spcPts val="600"/>
              </a:spcAft>
              <a:buNone/>
            </a:pPr>
            <a:r>
              <a:rPr lang="en-US" sz="1100"/>
              <a:t>Intelligent recap for calls uses AI to summarize key information shared during the call, including important highlights and next steps to be actioned following the call. Leveraging the intelligent recap allows you to focus during a call and save time on follow-ups.</a:t>
            </a:r>
          </a:p>
          <a:p>
            <a:pPr algn="l">
              <a:buNone/>
            </a:pPr>
            <a:r>
              <a:rPr lang="en-US" sz="1100" b="0" i="0">
                <a:effectLst/>
              </a:rPr>
              <a:t>After the call ends, you can access AI powered features through the </a:t>
            </a:r>
            <a:r>
              <a:rPr lang="en-US" sz="1100" i="0">
                <a:solidFill>
                  <a:schemeClr val="accent1"/>
                </a:solidFill>
                <a:effectLst/>
                <a:latin typeface="+mj-lt"/>
                <a:ea typeface="+mj-ea"/>
                <a:cs typeface="+mj-cs"/>
              </a:rPr>
              <a:t>Recap</a:t>
            </a:r>
            <a:r>
              <a:rPr lang="en-US" sz="1100" b="0" i="0">
                <a:effectLst/>
              </a:rPr>
              <a:t> button in the chat thread, including: </a:t>
            </a:r>
          </a:p>
          <a:p>
            <a:pPr marL="190500" indent="-133350" algn="l">
              <a:spcBef>
                <a:spcPts val="200"/>
              </a:spcBef>
              <a:spcAft>
                <a:spcPts val="300"/>
              </a:spcAft>
              <a:buFont typeface="Arial" panose="020B0604020202020204" pitchFamily="34" charset="0"/>
              <a:buChar char="•"/>
            </a:pPr>
            <a:r>
              <a:rPr lang="en-US" sz="1100" b="0" i="0">
                <a:effectLst/>
              </a:rPr>
              <a:t>AI meeting notes</a:t>
            </a:r>
          </a:p>
          <a:p>
            <a:pPr marL="190500" indent="-133350" algn="l">
              <a:spcBef>
                <a:spcPts val="200"/>
              </a:spcBef>
              <a:spcAft>
                <a:spcPts val="300"/>
              </a:spcAft>
              <a:buFont typeface="Arial" panose="020B0604020202020204" pitchFamily="34" charset="0"/>
              <a:buChar char="•"/>
            </a:pPr>
            <a:r>
              <a:rPr lang="en-US" sz="1100" b="0" i="0">
                <a:effectLst/>
              </a:rPr>
              <a:t>AI recommended tasks</a:t>
            </a:r>
          </a:p>
        </p:txBody>
      </p:sp>
      <p:sp>
        <p:nvSpPr>
          <p:cNvPr id="2" name="TextBox 1">
            <a:extLst>
              <a:ext uri="{FF2B5EF4-FFF2-40B4-BE49-F238E27FC236}">
                <a16:creationId xmlns:a16="http://schemas.microsoft.com/office/drawing/2014/main" id="{ABE13D4D-3EEA-AFA5-2343-10994EEDC67D}"/>
              </a:ext>
            </a:extLst>
          </p:cNvPr>
          <p:cNvSpPr txBox="1"/>
          <p:nvPr/>
        </p:nvSpPr>
        <p:spPr>
          <a:xfrm>
            <a:off x="457200" y="9046002"/>
            <a:ext cx="6858000" cy="415498"/>
          </a:xfrm>
          <a:prstGeom prst="rect">
            <a:avLst/>
          </a:prstGeom>
          <a:noFill/>
        </p:spPr>
        <p:txBody>
          <a:bodyPr wrap="square" lIns="0" tIns="0" rIns="0" bIns="0" rtlCol="0" anchor="b">
            <a:spAutoFit/>
          </a:bodyPr>
          <a:lstStyle>
            <a:defPPr>
              <a:defRPr lang="en-US"/>
            </a:defPPr>
            <a:lvl1pPr>
              <a:defRPr sz="1000" i="1"/>
            </a:lvl1pPr>
          </a:lstStyle>
          <a:p>
            <a:r>
              <a:rPr lang="en-US" sz="900" i="0" baseline="30000"/>
              <a:t>1 </a:t>
            </a:r>
            <a:r>
              <a:rPr lang="en-US" sz="900" i="0"/>
              <a:t>For Public Switched Telephone Network (PSTN) calls, a Teams Phone license needs to be assigned along with a calling plan. For information on Teams Phone licensing, see </a:t>
            </a:r>
            <a:r>
              <a:rPr lang="en-US" sz="900" i="0">
                <a:solidFill>
                  <a:srgbClr val="C03BC4"/>
                </a:solidFill>
                <a:hlinkClick r:id="rId5">
                  <a:extLst>
                    <a:ext uri="{A12FA001-AC4F-418D-AE19-62706E023703}">
                      <ahyp:hlinkClr xmlns:ahyp="http://schemas.microsoft.com/office/drawing/2018/hyperlinkcolor" val="tx"/>
                    </a:ext>
                  </a:extLst>
                </a:hlinkClick>
              </a:rPr>
              <a:t>Microsoft Teams add-on licenses</a:t>
            </a:r>
            <a:r>
              <a:rPr lang="en-US" sz="900" i="0"/>
              <a:t>. To learn more about PSTN connectivity options, see </a:t>
            </a:r>
            <a:r>
              <a:rPr lang="en-US" sz="900" i="0">
                <a:solidFill>
                  <a:srgbClr val="C03BC4"/>
                </a:solidFill>
                <a:hlinkClick r:id="rId6">
                  <a:extLst>
                    <a:ext uri="{A12FA001-AC4F-418D-AE19-62706E023703}">
                      <ahyp:hlinkClr xmlns:ahyp="http://schemas.microsoft.com/office/drawing/2018/hyperlinkcolor" val="tx"/>
                    </a:ext>
                  </a:extLst>
                </a:hlinkClick>
              </a:rPr>
              <a:t>PSTN connectivity options</a:t>
            </a:r>
            <a:endParaRPr lang="en-US" sz="900" i="0">
              <a:solidFill>
                <a:srgbClr val="C03BC4"/>
              </a:solidFill>
            </a:endParaRPr>
          </a:p>
        </p:txBody>
      </p:sp>
    </p:spTree>
    <p:extLst>
      <p:ext uri="{BB962C8B-B14F-4D97-AF65-F5344CB8AC3E}">
        <p14:creationId xmlns:p14="http://schemas.microsoft.com/office/powerpoint/2010/main" val="164278548"/>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val 18">
            <a:extLst>
              <a:ext uri="{FF2B5EF4-FFF2-40B4-BE49-F238E27FC236}">
                <a16:creationId xmlns:a16="http://schemas.microsoft.com/office/drawing/2014/main" id="{4B5F6DBE-E536-55EB-EDB2-2766B24A0B92}"/>
              </a:ext>
              <a:ext uri="{C183D7F6-B498-43B3-948B-1728B52AA6E4}">
                <adec:decorative xmlns:adec="http://schemas.microsoft.com/office/drawing/2017/decorative" val="1"/>
              </a:ext>
            </a:extLst>
          </p:cNvPr>
          <p:cNvSpPr>
            <a:spLocks/>
          </p:cNvSpPr>
          <p:nvPr/>
        </p:nvSpPr>
        <p:spPr bwMode="auto">
          <a:xfrm flipH="1">
            <a:off x="2907773" y="8157257"/>
            <a:ext cx="843700" cy="843700"/>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cxnSp>
        <p:nvCxnSpPr>
          <p:cNvPr id="58" name="Straight Connector 57">
            <a:extLst>
              <a:ext uri="{FF2B5EF4-FFF2-40B4-BE49-F238E27FC236}">
                <a16:creationId xmlns:a16="http://schemas.microsoft.com/office/drawing/2014/main" id="{62EF6924-9AE0-7B17-1B69-CE5AFC9C9842}"/>
              </a:ext>
              <a:ext uri="{C183D7F6-B498-43B3-948B-1728B52AA6E4}">
                <adec:decorative xmlns:adec="http://schemas.microsoft.com/office/drawing/2017/decorative" val="1"/>
              </a:ext>
            </a:extLst>
          </p:cNvPr>
          <p:cNvCxnSpPr>
            <a:cxnSpLocks/>
          </p:cNvCxnSpPr>
          <p:nvPr/>
        </p:nvCxnSpPr>
        <p:spPr>
          <a:xfrm>
            <a:off x="457199" y="3801864"/>
            <a:ext cx="6858001" cy="0"/>
          </a:xfrm>
          <a:prstGeom prst="line">
            <a:avLst/>
          </a:prstGeom>
          <a:ln w="6350">
            <a:solidFill>
              <a:schemeClr val="bg1">
                <a:lumMod val="8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E050A9BD-78B5-57D4-E0F7-1793B02B684B}"/>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3" name="Slide Number Placeholder 2">
            <a:extLst>
              <a:ext uri="{FF2B5EF4-FFF2-40B4-BE49-F238E27FC236}">
                <a16:creationId xmlns:a16="http://schemas.microsoft.com/office/drawing/2014/main" id="{D1B08034-AB66-650F-6A78-7509CBE6F670}"/>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9</a:t>
            </a:fld>
            <a:endParaRPr lang="en-IN"/>
          </a:p>
        </p:txBody>
      </p:sp>
      <p:sp>
        <p:nvSpPr>
          <p:cNvPr id="5" name="Freeform: Shape 4">
            <a:extLst>
              <a:ext uri="{FF2B5EF4-FFF2-40B4-BE49-F238E27FC236}">
                <a16:creationId xmlns:a16="http://schemas.microsoft.com/office/drawing/2014/main" id="{EE43E53D-2501-FF04-48A4-CCD6FBC751DD}"/>
              </a:ext>
              <a:ext uri="{C183D7F6-B498-43B3-948B-1728B52AA6E4}">
                <adec:decorative xmlns:adec="http://schemas.microsoft.com/office/drawing/2017/decorative" val="1"/>
              </a:ext>
            </a:extLst>
          </p:cNvPr>
          <p:cNvSpPr>
            <a:spLocks/>
          </p:cNvSpPr>
          <p:nvPr/>
        </p:nvSpPr>
        <p:spPr bwMode="auto">
          <a:xfrm rot="5400000" flipH="1" flipV="1">
            <a:off x="-304985" y="304986"/>
            <a:ext cx="958440" cy="348469"/>
          </a:xfrm>
          <a:custGeom>
            <a:avLst/>
            <a:gdLst>
              <a:gd name="connsiteX0" fmla="*/ 0 w 958440"/>
              <a:gd name="connsiteY0" fmla="*/ 0 h 348469"/>
              <a:gd name="connsiteX1" fmla="*/ 39466 w 958440"/>
              <a:gd name="connsiteY1" fmla="*/ 42907 h 348469"/>
              <a:gd name="connsiteX2" fmla="*/ 789861 w 958440"/>
              <a:gd name="connsiteY2" fmla="*/ 348469 h 348469"/>
              <a:gd name="connsiteX3" fmla="*/ 953449 w 958440"/>
              <a:gd name="connsiteY3" fmla="*/ 336092 h 348469"/>
              <a:gd name="connsiteX4" fmla="*/ 958440 w 958440"/>
              <a:gd name="connsiteY4" fmla="*/ 334942 h 348469"/>
              <a:gd name="connsiteX5" fmla="*/ 958440 w 958440"/>
              <a:gd name="connsiteY5" fmla="*/ 0 h 34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8440" h="348469">
                <a:moveTo>
                  <a:pt x="0" y="0"/>
                </a:moveTo>
                <a:lnTo>
                  <a:pt x="39466" y="42907"/>
                </a:lnTo>
                <a:cubicBezTo>
                  <a:pt x="233088" y="231966"/>
                  <a:pt x="497869" y="348469"/>
                  <a:pt x="789861" y="348469"/>
                </a:cubicBezTo>
                <a:cubicBezTo>
                  <a:pt x="845479" y="348469"/>
                  <a:pt x="900109" y="344242"/>
                  <a:pt x="953449" y="336092"/>
                </a:cubicBezTo>
                <a:lnTo>
                  <a:pt x="958440" y="334942"/>
                </a:lnTo>
                <a:lnTo>
                  <a:pt x="958440" y="0"/>
                </a:ln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grpSp>
        <p:nvGrpSpPr>
          <p:cNvPr id="6" name="Group 5">
            <a:extLst>
              <a:ext uri="{FF2B5EF4-FFF2-40B4-BE49-F238E27FC236}">
                <a16:creationId xmlns:a16="http://schemas.microsoft.com/office/drawing/2014/main" id="{181AAE13-8126-123E-7A10-FD0531089242}"/>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8" name="Rectangle: Top Corners Rounded 45">
              <a:extLst>
                <a:ext uri="{FF2B5EF4-FFF2-40B4-BE49-F238E27FC236}">
                  <a16:creationId xmlns:a16="http://schemas.microsoft.com/office/drawing/2014/main" id="{45BC88F7-C37E-3D02-63B4-A34117388DE6}"/>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0" name="Rectangle: Top Corners Rounded 45">
              <a:hlinkClick r:id="rId3" action="ppaction://hlinksldjump"/>
              <a:extLst>
                <a:ext uri="{FF2B5EF4-FFF2-40B4-BE49-F238E27FC236}">
                  <a16:creationId xmlns:a16="http://schemas.microsoft.com/office/drawing/2014/main" id="{F18099D0-6449-6183-4507-F63BB28F182C}"/>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1" name="Graphic 27">
            <a:hlinkClick r:id="rId3" action="ppaction://hlinksldjump"/>
            <a:extLst>
              <a:ext uri="{FF2B5EF4-FFF2-40B4-BE49-F238E27FC236}">
                <a16:creationId xmlns:a16="http://schemas.microsoft.com/office/drawing/2014/main" id="{B10D6563-D75E-2020-CFDF-DA0E8172AD4D}"/>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8" name="Title 17">
            <a:extLst>
              <a:ext uri="{FF2B5EF4-FFF2-40B4-BE49-F238E27FC236}">
                <a16:creationId xmlns:a16="http://schemas.microsoft.com/office/drawing/2014/main" id="{D39A2690-4DA4-7D92-5C3B-2F78731D018D}"/>
              </a:ext>
              <a:ext uri="{C183D7F6-B498-43B3-948B-1728B52AA6E4}">
                <adec:decorative xmlns:adec="http://schemas.microsoft.com/office/drawing/2017/decorative" val="0"/>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Intelligent Recap for Calls </a:t>
            </a:r>
          </a:p>
        </p:txBody>
      </p:sp>
      <p:sp>
        <p:nvSpPr>
          <p:cNvPr id="7" name="Title 6">
            <a:extLst>
              <a:ext uri="{FF2B5EF4-FFF2-40B4-BE49-F238E27FC236}">
                <a16:creationId xmlns:a16="http://schemas.microsoft.com/office/drawing/2014/main" id="{EE882A0E-0087-BDC7-266A-4F5853633236}"/>
              </a:ext>
              <a:ext uri="{C183D7F6-B498-43B3-948B-1728B52AA6E4}">
                <adec:decorative xmlns:adec="http://schemas.microsoft.com/office/drawing/2017/decorative" val="0"/>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Communication  </a:t>
            </a:r>
          </a:p>
        </p:txBody>
      </p:sp>
      <p:sp>
        <p:nvSpPr>
          <p:cNvPr id="13" name="TextBox 12">
            <a:extLst>
              <a:ext uri="{FF2B5EF4-FFF2-40B4-BE49-F238E27FC236}">
                <a16:creationId xmlns:a16="http://schemas.microsoft.com/office/drawing/2014/main" id="{925A66C8-29B2-9A06-3931-94600EBA6B31}"/>
              </a:ext>
              <a:ext uri="{C183D7F6-B498-43B3-948B-1728B52AA6E4}">
                <adec:decorative xmlns:adec="http://schemas.microsoft.com/office/drawing/2017/decorative" val="0"/>
              </a:ext>
            </a:extLst>
          </p:cNvPr>
          <p:cNvSpPr txBox="1"/>
          <p:nvPr/>
        </p:nvSpPr>
        <p:spPr>
          <a:xfrm>
            <a:off x="457200" y="1975059"/>
            <a:ext cx="2565400" cy="1138773"/>
          </a:xfrm>
          <a:prstGeom prst="rect">
            <a:avLst/>
          </a:prstGeom>
          <a:noFill/>
        </p:spPr>
        <p:txBody>
          <a:bodyPr wrap="square" lIns="0" tIns="0" rIns="0" bIns="0" anchor="t">
            <a:spAutoFit/>
          </a:bodyPr>
          <a:lstStyle/>
          <a:p>
            <a:pPr algn="l">
              <a:spcAft>
                <a:spcPts val="600"/>
              </a:spcAft>
              <a:buNone/>
            </a:pPr>
            <a:r>
              <a:rPr lang="en-US" sz="1200">
                <a:solidFill>
                  <a:schemeClr val="accent1"/>
                </a:solidFill>
                <a:latin typeface="+mj-lt"/>
                <a:ea typeface="+mj-ea"/>
                <a:cs typeface="+mj-cs"/>
              </a:rPr>
              <a:t>PSTN calls</a:t>
            </a:r>
          </a:p>
          <a:p>
            <a:pPr>
              <a:spcAft>
                <a:spcPts val="600"/>
              </a:spcAft>
            </a:pPr>
            <a:r>
              <a:rPr lang="en-US" sz="1100"/>
              <a:t>PSTN calls are made and received using a phone number. Your users can access AI generated notes and recommended tasks for PSTN calls</a:t>
            </a:r>
            <a:r>
              <a:rPr lang="en-US" sz="1100" baseline="30000"/>
              <a:t>1</a:t>
            </a:r>
            <a:r>
              <a:rPr lang="en-US" sz="1100"/>
              <a:t> through the </a:t>
            </a:r>
            <a:r>
              <a:rPr lang="en-US" sz="1100">
                <a:latin typeface="+mj-lt"/>
                <a:ea typeface="+mj-ea"/>
                <a:cs typeface="+mj-cs"/>
              </a:rPr>
              <a:t>View Recap</a:t>
            </a:r>
            <a:r>
              <a:rPr lang="en-US" sz="1100"/>
              <a:t> button in the Calls app in Teams.</a:t>
            </a:r>
          </a:p>
        </p:txBody>
      </p:sp>
      <p:grpSp>
        <p:nvGrpSpPr>
          <p:cNvPr id="43" name="Group 42" descr="A Screenshot of Microsoft Teams calls highlighting call recap">
            <a:extLst>
              <a:ext uri="{FF2B5EF4-FFF2-40B4-BE49-F238E27FC236}">
                <a16:creationId xmlns:a16="http://schemas.microsoft.com/office/drawing/2014/main" id="{0FA226AA-3298-DFBB-232E-449791BA46DA}"/>
              </a:ext>
              <a:ext uri="{C183D7F6-B498-43B3-948B-1728B52AA6E4}">
                <adec:decorative xmlns:adec="http://schemas.microsoft.com/office/drawing/2017/decorative" val="0"/>
              </a:ext>
            </a:extLst>
          </p:cNvPr>
          <p:cNvGrpSpPr/>
          <p:nvPr/>
        </p:nvGrpSpPr>
        <p:grpSpPr>
          <a:xfrm>
            <a:off x="3329623" y="1421237"/>
            <a:ext cx="3985577" cy="2246417"/>
            <a:chOff x="3302000" y="1479293"/>
            <a:chExt cx="3985577" cy="2246417"/>
          </a:xfrm>
          <a:effectLst/>
        </p:grpSpPr>
        <p:pic>
          <p:nvPicPr>
            <p:cNvPr id="32" name="Picture 2" descr="Screenshot of intelligent call for PSTN calls in the Calls app.">
              <a:extLst>
                <a:ext uri="{FF2B5EF4-FFF2-40B4-BE49-F238E27FC236}">
                  <a16:creationId xmlns:a16="http://schemas.microsoft.com/office/drawing/2014/main" id="{85FA1D4E-78EC-3713-B0B5-C39C6584227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86" t="686" r="686" b="686"/>
            <a:stretch/>
          </p:blipFill>
          <p:spPr bwMode="auto">
            <a:xfrm>
              <a:off x="3302000" y="1479293"/>
              <a:ext cx="3985577" cy="2246417"/>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36" name="Rectangle: Rounded Corners 35">
              <a:extLst>
                <a:ext uri="{FF2B5EF4-FFF2-40B4-BE49-F238E27FC236}">
                  <a16:creationId xmlns:a16="http://schemas.microsoft.com/office/drawing/2014/main" id="{100AA94E-6206-F4A2-1A9D-1EE9013FA309}"/>
                </a:ext>
              </a:extLst>
            </p:cNvPr>
            <p:cNvSpPr/>
            <p:nvPr/>
          </p:nvSpPr>
          <p:spPr>
            <a:xfrm>
              <a:off x="6405563" y="1787434"/>
              <a:ext cx="495286" cy="172336"/>
            </a:xfrm>
            <a:prstGeom prst="roundRect">
              <a:avLst>
                <a:gd name="adj" fmla="val 23035"/>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defTabSz="594451" fontAlgn="base">
                <a:spcBef>
                  <a:spcPct val="0"/>
                </a:spcBef>
                <a:spcAft>
                  <a:spcPct val="0"/>
                </a:spcAft>
              </a:pPr>
              <a:endParaRPr lang="en-US" sz="1275">
                <a:solidFill>
                  <a:srgbClr val="FFFFFF"/>
                </a:solidFill>
                <a:cs typeface="Segoe UI" pitchFamily="34" charset="0"/>
              </a:endParaRPr>
            </a:p>
          </p:txBody>
        </p:sp>
      </p:grpSp>
      <p:sp>
        <p:nvSpPr>
          <p:cNvPr id="9" name="TextBox 8">
            <a:extLst>
              <a:ext uri="{FF2B5EF4-FFF2-40B4-BE49-F238E27FC236}">
                <a16:creationId xmlns:a16="http://schemas.microsoft.com/office/drawing/2014/main" id="{EA20AD96-95E2-3D0A-94C1-4BFEDF12559A}"/>
              </a:ext>
              <a:ext uri="{C183D7F6-B498-43B3-948B-1728B52AA6E4}">
                <adec:decorative xmlns:adec="http://schemas.microsoft.com/office/drawing/2017/decorative" val="0"/>
              </a:ext>
            </a:extLst>
          </p:cNvPr>
          <p:cNvSpPr txBox="1"/>
          <p:nvPr/>
        </p:nvSpPr>
        <p:spPr>
          <a:xfrm>
            <a:off x="457200" y="5414522"/>
            <a:ext cx="2565400" cy="1769715"/>
          </a:xfrm>
          <a:prstGeom prst="rect">
            <a:avLst/>
          </a:prstGeom>
          <a:noFill/>
        </p:spPr>
        <p:txBody>
          <a:bodyPr wrap="square" lIns="0" tIns="0" rIns="0" bIns="0" anchor="t">
            <a:spAutoFit/>
          </a:bodyPr>
          <a:lstStyle/>
          <a:p>
            <a:pPr>
              <a:spcAft>
                <a:spcPts val="600"/>
              </a:spcAft>
            </a:pPr>
            <a:r>
              <a:rPr lang="en-US" sz="1200">
                <a:solidFill>
                  <a:schemeClr val="accent1"/>
                </a:solidFill>
                <a:latin typeface="+mj-lt"/>
                <a:ea typeface="+mj-ea"/>
                <a:cs typeface="+mj-cs"/>
              </a:rPr>
              <a:t>1:1 peer-to-peer and group </a:t>
            </a:r>
            <a:br>
              <a:rPr lang="en-US" sz="1200">
                <a:solidFill>
                  <a:schemeClr val="accent1"/>
                </a:solidFill>
                <a:latin typeface="+mj-lt"/>
                <a:ea typeface="+mj-ea"/>
                <a:cs typeface="+mj-cs"/>
              </a:rPr>
            </a:br>
            <a:r>
              <a:rPr lang="en-US" sz="1200">
                <a:solidFill>
                  <a:schemeClr val="accent1"/>
                </a:solidFill>
                <a:latin typeface="+mj-lt"/>
                <a:ea typeface="+mj-ea"/>
                <a:cs typeface="+mj-cs"/>
              </a:rPr>
              <a:t>VoIP calls</a:t>
            </a:r>
          </a:p>
          <a:p>
            <a:pPr>
              <a:spcAft>
                <a:spcPts val="600"/>
              </a:spcAft>
            </a:pPr>
            <a:r>
              <a:rPr lang="en-US" sz="1100"/>
              <a:t>1:1 peer-to-peer and group VoIP calls can be made directly within Teams, if your IT Admin has enabled this feature for you. </a:t>
            </a:r>
          </a:p>
          <a:p>
            <a:pPr>
              <a:spcAft>
                <a:spcPts val="600"/>
              </a:spcAft>
            </a:pPr>
            <a:r>
              <a:rPr lang="en-US" sz="1100"/>
              <a:t>If this is true, look for the </a:t>
            </a:r>
            <a:r>
              <a:rPr lang="en-US" sz="1100">
                <a:latin typeface="+mj-lt"/>
                <a:ea typeface="+mj-ea"/>
                <a:cs typeface="+mj-cs"/>
              </a:rPr>
              <a:t>View Recap </a:t>
            </a:r>
            <a:r>
              <a:rPr lang="en-US" sz="1100"/>
              <a:t>button in the call’s chat in Teams to access AI generated notes, and recommended tasks.</a:t>
            </a:r>
          </a:p>
        </p:txBody>
      </p:sp>
      <p:grpSp>
        <p:nvGrpSpPr>
          <p:cNvPr id="41" name="Group 40" descr="A Screenshot of Microsoft Teams chats highlighting pop-up for the &quot;TPe User Guide review&quot; event and a &quot;View recap&quot; option.">
            <a:extLst>
              <a:ext uri="{FF2B5EF4-FFF2-40B4-BE49-F238E27FC236}">
                <a16:creationId xmlns:a16="http://schemas.microsoft.com/office/drawing/2014/main" id="{4573F6E1-AC02-DDA3-642E-4C193A0E6F72}"/>
              </a:ext>
              <a:ext uri="{C183D7F6-B498-43B3-948B-1728B52AA6E4}">
                <adec:decorative xmlns:adec="http://schemas.microsoft.com/office/drawing/2017/decorative" val="0"/>
              </a:ext>
            </a:extLst>
          </p:cNvPr>
          <p:cNvGrpSpPr/>
          <p:nvPr/>
        </p:nvGrpSpPr>
        <p:grpSpPr>
          <a:xfrm>
            <a:off x="3302000" y="3936074"/>
            <a:ext cx="4013200" cy="2258124"/>
            <a:chOff x="3302000" y="3936074"/>
            <a:chExt cx="4013200" cy="2258124"/>
          </a:xfrm>
          <a:effectLst/>
        </p:grpSpPr>
        <p:pic>
          <p:nvPicPr>
            <p:cNvPr id="34" name="Picture 4" descr="Screenshot of the intelligent call recap button in the call's chat.">
              <a:extLst>
                <a:ext uri="{FF2B5EF4-FFF2-40B4-BE49-F238E27FC236}">
                  <a16:creationId xmlns:a16="http://schemas.microsoft.com/office/drawing/2014/main" id="{28B434C3-5741-893A-F967-658635D9DCD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39" t="2027" r="2299" b="4885"/>
            <a:stretch/>
          </p:blipFill>
          <p:spPr bwMode="auto">
            <a:xfrm>
              <a:off x="3302000" y="3936074"/>
              <a:ext cx="4013200" cy="2258124"/>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17" name="Rectangle: Rounded Corners 16">
              <a:extLst>
                <a:ext uri="{FF2B5EF4-FFF2-40B4-BE49-F238E27FC236}">
                  <a16:creationId xmlns:a16="http://schemas.microsoft.com/office/drawing/2014/main" id="{34540286-2503-4ADB-4AA2-CAD6ED0E832A}"/>
                </a:ext>
              </a:extLst>
            </p:cNvPr>
            <p:cNvSpPr/>
            <p:nvPr/>
          </p:nvSpPr>
          <p:spPr>
            <a:xfrm>
              <a:off x="6055519" y="4852987"/>
              <a:ext cx="451240" cy="221457"/>
            </a:xfrm>
            <a:prstGeom prst="roundRect">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defTabSz="594451" fontAlgn="base">
                <a:spcBef>
                  <a:spcPct val="0"/>
                </a:spcBef>
                <a:spcAft>
                  <a:spcPct val="0"/>
                </a:spcAft>
              </a:pPr>
              <a:endParaRPr lang="en-US" sz="1275">
                <a:solidFill>
                  <a:srgbClr val="FFFFFF"/>
                </a:solidFill>
                <a:cs typeface="Segoe UI" pitchFamily="34" charset="0"/>
              </a:endParaRPr>
            </a:p>
          </p:txBody>
        </p:sp>
      </p:grpSp>
      <p:grpSp>
        <p:nvGrpSpPr>
          <p:cNvPr id="42" name="Group 41" descr="A Screenshot of Microsoft Teams chats highlighting pop-up for the &quot;TPe User Guide review&quot;.">
            <a:extLst>
              <a:ext uri="{FF2B5EF4-FFF2-40B4-BE49-F238E27FC236}">
                <a16:creationId xmlns:a16="http://schemas.microsoft.com/office/drawing/2014/main" id="{FA8CF013-74D9-4F49-EDA5-CC3EEC9E694E}"/>
              </a:ext>
              <a:ext uri="{C183D7F6-B498-43B3-948B-1728B52AA6E4}">
                <adec:decorative xmlns:adec="http://schemas.microsoft.com/office/drawing/2017/decorative" val="0"/>
              </a:ext>
            </a:extLst>
          </p:cNvPr>
          <p:cNvGrpSpPr/>
          <p:nvPr/>
        </p:nvGrpSpPr>
        <p:grpSpPr>
          <a:xfrm>
            <a:off x="3302000" y="6404562"/>
            <a:ext cx="4013200" cy="2259779"/>
            <a:chOff x="3302000" y="6404562"/>
            <a:chExt cx="4013200" cy="2259779"/>
          </a:xfrm>
          <a:effectLst/>
        </p:grpSpPr>
        <p:pic>
          <p:nvPicPr>
            <p:cNvPr id="1030" name="Picture 6" descr="Screenshot of the intelligent call recap tab from the call's chat.">
              <a:extLst>
                <a:ext uri="{FF2B5EF4-FFF2-40B4-BE49-F238E27FC236}">
                  <a16:creationId xmlns:a16="http://schemas.microsoft.com/office/drawing/2014/main" id="{0DAF1409-1C89-A495-83B9-FFAD1B3349A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2502" t="12430" r="12645" b="12639"/>
            <a:stretch/>
          </p:blipFill>
          <p:spPr bwMode="auto">
            <a:xfrm>
              <a:off x="3302000" y="6404562"/>
              <a:ext cx="4013200" cy="2259779"/>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38" name="Rectangle: Rounded Corners 37">
              <a:extLst>
                <a:ext uri="{FF2B5EF4-FFF2-40B4-BE49-F238E27FC236}">
                  <a16:creationId xmlns:a16="http://schemas.microsoft.com/office/drawing/2014/main" id="{A2FE497C-E4C0-1B3D-A644-74A87EC91D8A}"/>
                </a:ext>
              </a:extLst>
            </p:cNvPr>
            <p:cNvSpPr/>
            <p:nvPr/>
          </p:nvSpPr>
          <p:spPr>
            <a:xfrm>
              <a:off x="5121960" y="6545193"/>
              <a:ext cx="271571" cy="196126"/>
            </a:xfrm>
            <a:prstGeom prst="roundRect">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defTabSz="594451" fontAlgn="base">
                <a:spcBef>
                  <a:spcPct val="0"/>
                </a:spcBef>
                <a:spcAft>
                  <a:spcPct val="0"/>
                </a:spcAft>
              </a:pPr>
              <a:endParaRPr lang="en-US" sz="1275">
                <a:solidFill>
                  <a:srgbClr val="FFFFFF"/>
                </a:solidFill>
                <a:cs typeface="Segoe UI" pitchFamily="34" charset="0"/>
              </a:endParaRPr>
            </a:p>
          </p:txBody>
        </p:sp>
      </p:grpSp>
      <p:sp>
        <p:nvSpPr>
          <p:cNvPr id="14" name="TextBox 13">
            <a:extLst>
              <a:ext uri="{FF2B5EF4-FFF2-40B4-BE49-F238E27FC236}">
                <a16:creationId xmlns:a16="http://schemas.microsoft.com/office/drawing/2014/main" id="{281E726B-4E20-74C9-C974-B23AB574A8B3}"/>
              </a:ext>
              <a:ext uri="{C183D7F6-B498-43B3-948B-1728B52AA6E4}">
                <adec:decorative xmlns:adec="http://schemas.microsoft.com/office/drawing/2017/decorative" val="0"/>
              </a:ext>
            </a:extLst>
          </p:cNvPr>
          <p:cNvSpPr txBox="1"/>
          <p:nvPr/>
        </p:nvSpPr>
        <p:spPr>
          <a:xfrm>
            <a:off x="457200" y="9046002"/>
            <a:ext cx="6858000" cy="415498"/>
          </a:xfrm>
          <a:prstGeom prst="rect">
            <a:avLst/>
          </a:prstGeom>
          <a:noFill/>
        </p:spPr>
        <p:txBody>
          <a:bodyPr wrap="square" lIns="0" tIns="0" rIns="0" bIns="0" rtlCol="0" anchor="b">
            <a:spAutoFit/>
          </a:bodyPr>
          <a:lstStyle>
            <a:defPPr>
              <a:defRPr lang="en-US"/>
            </a:defPPr>
            <a:lvl1pPr>
              <a:defRPr sz="1000" i="1"/>
            </a:lvl1pPr>
          </a:lstStyle>
          <a:p>
            <a:r>
              <a:rPr lang="en-US" sz="900" i="0" baseline="30000"/>
              <a:t>1 </a:t>
            </a:r>
            <a:r>
              <a:rPr lang="en-US" sz="900" i="0"/>
              <a:t>For Public Switched Telephone Network (PSTN) calls, a Teams Phone license needs to be assigned along with a calling plan. For information on Teams Phone licensing, see</a:t>
            </a:r>
            <a:r>
              <a:rPr lang="en-US" sz="900" i="0">
                <a:solidFill>
                  <a:srgbClr val="C03BC4"/>
                </a:solidFill>
              </a:rPr>
              <a:t> </a:t>
            </a:r>
            <a:r>
              <a:rPr lang="en-US" sz="900" b="0" i="0" u="none" strike="noStrike">
                <a:solidFill>
                  <a:srgbClr val="C03BC4"/>
                </a:solidFill>
                <a:effectLst/>
                <a:hlinkClick r:id="rId7">
                  <a:extLst>
                    <a:ext uri="{A12FA001-AC4F-418D-AE19-62706E023703}">
                      <ahyp:hlinkClr xmlns:ahyp="http://schemas.microsoft.com/office/drawing/2018/hyperlinkcolor" val="tx"/>
                    </a:ext>
                  </a:extLst>
                </a:hlinkClick>
              </a:rPr>
              <a:t>Microsoft Teams add-on licenses</a:t>
            </a:r>
            <a:r>
              <a:rPr lang="en-US" sz="900" i="0"/>
              <a:t>. To learn more about PSTN connectivity options, see</a:t>
            </a:r>
            <a:r>
              <a:rPr lang="en-US" sz="900" b="0" i="0">
                <a:effectLst/>
              </a:rPr>
              <a:t> </a:t>
            </a:r>
            <a:r>
              <a:rPr lang="en-US" sz="900" b="0" i="0" u="none" strike="noStrike">
                <a:solidFill>
                  <a:srgbClr val="C03BC4"/>
                </a:solidFill>
                <a:effectLst/>
                <a:hlinkClick r:id="rId8">
                  <a:extLst>
                    <a:ext uri="{A12FA001-AC4F-418D-AE19-62706E023703}">
                      <ahyp:hlinkClr xmlns:ahyp="http://schemas.microsoft.com/office/drawing/2018/hyperlinkcolor" val="tx"/>
                    </a:ext>
                  </a:extLst>
                </a:hlinkClick>
              </a:rPr>
              <a:t>PSTN connectivity options</a:t>
            </a:r>
            <a:endParaRPr lang="en-US" sz="900" i="0">
              <a:solidFill>
                <a:srgbClr val="C03BC4"/>
              </a:solidFill>
            </a:endParaRPr>
          </a:p>
        </p:txBody>
      </p:sp>
      <p:cxnSp>
        <p:nvCxnSpPr>
          <p:cNvPr id="40" name="Straight Arrow Connector 39">
            <a:extLst>
              <a:ext uri="{FF2B5EF4-FFF2-40B4-BE49-F238E27FC236}">
                <a16:creationId xmlns:a16="http://schemas.microsoft.com/office/drawing/2014/main" id="{BAAB993F-2A17-ECB0-18A3-7BD4321D5683}"/>
              </a:ext>
              <a:ext uri="{C183D7F6-B498-43B3-948B-1728B52AA6E4}">
                <adec:decorative xmlns:adec="http://schemas.microsoft.com/office/drawing/2017/decorative" val="1"/>
              </a:ext>
            </a:extLst>
          </p:cNvPr>
          <p:cNvCxnSpPr>
            <a:cxnSpLocks/>
            <a:stCxn id="9" idx="3"/>
          </p:cNvCxnSpPr>
          <p:nvPr/>
        </p:nvCxnSpPr>
        <p:spPr>
          <a:xfrm flipV="1">
            <a:off x="3022600" y="4963716"/>
            <a:ext cx="3032919" cy="1335664"/>
          </a:xfrm>
          <a:prstGeom prst="bentConnector3">
            <a:avLst>
              <a:gd name="adj1" fmla="val 50000"/>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cxnSp>
        <p:nvCxnSpPr>
          <p:cNvPr id="49" name="Straight Arrow Connector 39">
            <a:extLst>
              <a:ext uri="{FF2B5EF4-FFF2-40B4-BE49-F238E27FC236}">
                <a16:creationId xmlns:a16="http://schemas.microsoft.com/office/drawing/2014/main" id="{AEF65428-491E-12D2-2173-2D911DE5B3C0}"/>
              </a:ext>
              <a:ext uri="{C183D7F6-B498-43B3-948B-1728B52AA6E4}">
                <adec:decorative xmlns:adec="http://schemas.microsoft.com/office/drawing/2017/decorative" val="1"/>
              </a:ext>
            </a:extLst>
          </p:cNvPr>
          <p:cNvCxnSpPr>
            <a:cxnSpLocks/>
            <a:stCxn id="9" idx="3"/>
          </p:cNvCxnSpPr>
          <p:nvPr/>
        </p:nvCxnSpPr>
        <p:spPr>
          <a:xfrm>
            <a:off x="3022600" y="6299380"/>
            <a:ext cx="2099360" cy="343876"/>
          </a:xfrm>
          <a:prstGeom prst="bentConnector3">
            <a:avLst>
              <a:gd name="adj1" fmla="val 50000"/>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3896316"/>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4DB67-B7BD-53E9-8C76-FD27AF7CAA2A}"/>
            </a:ext>
          </a:extLst>
        </p:cNvPr>
        <p:cNvGrpSpPr/>
        <p:nvPr/>
      </p:nvGrpSpPr>
      <p:grpSpPr>
        <a:xfrm>
          <a:off x="0" y="0"/>
          <a:ext cx="0" cy="0"/>
          <a:chOff x="0" y="0"/>
          <a:chExt cx="0" cy="0"/>
        </a:xfrm>
      </p:grpSpPr>
      <p:sp>
        <p:nvSpPr>
          <p:cNvPr id="12" name="Freeform: Shape 11">
            <a:extLst>
              <a:ext uri="{FF2B5EF4-FFF2-40B4-BE49-F238E27FC236}">
                <a16:creationId xmlns:a16="http://schemas.microsoft.com/office/drawing/2014/main" id="{A3BEBDD4-B3B8-A4BF-BE39-BCEC63F9241E}"/>
              </a:ext>
              <a:ext uri="{C183D7F6-B498-43B3-948B-1728B52AA6E4}">
                <adec:decorative xmlns:adec="http://schemas.microsoft.com/office/drawing/2017/decorative" val="1"/>
              </a:ext>
            </a:extLst>
          </p:cNvPr>
          <p:cNvSpPr/>
          <p:nvPr/>
        </p:nvSpPr>
        <p:spPr bwMode="auto">
          <a:xfrm rot="5400000" flipH="1">
            <a:off x="1239773" y="1705024"/>
            <a:ext cx="144920" cy="2624467"/>
          </a:xfrm>
          <a:custGeom>
            <a:avLst/>
            <a:gdLst>
              <a:gd name="connsiteX0" fmla="*/ 144920 w 144920"/>
              <a:gd name="connsiteY0" fmla="*/ 2624467 h 2624467"/>
              <a:gd name="connsiteX1" fmla="*/ 144920 w 144920"/>
              <a:gd name="connsiteY1" fmla="*/ 172746 h 2624467"/>
              <a:gd name="connsiteX2" fmla="*/ 35116 w 144920"/>
              <a:gd name="connsiteY2" fmla="*/ 7089 h 2624467"/>
              <a:gd name="connsiteX3" fmla="*/ 0 w 144920"/>
              <a:gd name="connsiteY3" fmla="*/ 0 h 2624467"/>
              <a:gd name="connsiteX4" fmla="*/ 0 w 144920"/>
              <a:gd name="connsiteY4" fmla="*/ 2624467 h 26244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0" h="2624467">
                <a:moveTo>
                  <a:pt x="144920" y="2624467"/>
                </a:moveTo>
                <a:lnTo>
                  <a:pt x="144920" y="172746"/>
                </a:lnTo>
                <a:cubicBezTo>
                  <a:pt x="144920" y="98276"/>
                  <a:pt x="99643" y="34382"/>
                  <a:pt x="35116" y="7089"/>
                </a:cubicBezTo>
                <a:lnTo>
                  <a:pt x="0" y="0"/>
                </a:lnTo>
                <a:lnTo>
                  <a:pt x="0" y="2624467"/>
                </a:lnTo>
                <a:close/>
              </a:path>
            </a:pathLst>
          </a:custGeom>
          <a:gradFill flip="none" rotWithShape="1">
            <a:gsLst>
              <a:gs pos="0">
                <a:srgbClr val="C551BF"/>
              </a:gs>
              <a:gs pos="100000">
                <a:srgbClr val="5B5FC7"/>
              </a:gs>
            </a:gsLst>
            <a:lin ang="5400000" scaled="1"/>
            <a:tileRect/>
          </a:gradFill>
          <a:ln w="12700">
            <a:noFill/>
          </a:ln>
          <a:effectLst/>
        </p:spPr>
        <p:txBody>
          <a:bodyPr wrap="square" lIns="0" tIns="0" rIns="0" bIns="0" anchor="ctr">
            <a:noAutofit/>
          </a:bodyPr>
          <a:lstStyle/>
          <a:p>
            <a:pPr algn="ctr"/>
            <a:endParaRPr lang="en-IN" sz="2400">
              <a:solidFill>
                <a:schemeClr val="bg1"/>
              </a:solidFill>
              <a:latin typeface="+mj-lt"/>
              <a:ea typeface="+mj-ea"/>
              <a:cs typeface="+mj-cs"/>
            </a:endParaRPr>
          </a:p>
        </p:txBody>
      </p:sp>
      <p:sp>
        <p:nvSpPr>
          <p:cNvPr id="10" name="Oval 9">
            <a:extLst>
              <a:ext uri="{FF2B5EF4-FFF2-40B4-BE49-F238E27FC236}">
                <a16:creationId xmlns:a16="http://schemas.microsoft.com/office/drawing/2014/main" id="{3493FF68-BE5C-09A8-DDA4-4A6674AE518F}"/>
              </a:ext>
              <a:ext uri="{C183D7F6-B498-43B3-948B-1728B52AA6E4}">
                <adec:decorative xmlns:adec="http://schemas.microsoft.com/office/drawing/2017/decorative" val="1"/>
              </a:ext>
            </a:extLst>
          </p:cNvPr>
          <p:cNvSpPr>
            <a:spLocks/>
          </p:cNvSpPr>
          <p:nvPr/>
        </p:nvSpPr>
        <p:spPr bwMode="auto">
          <a:xfrm rot="5400000">
            <a:off x="5717734" y="2678709"/>
            <a:ext cx="822018" cy="822018"/>
          </a:xfrm>
          <a:prstGeom prst="ellipse">
            <a:avLst/>
          </a:pr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1" name="Oval 10">
            <a:extLst>
              <a:ext uri="{FF2B5EF4-FFF2-40B4-BE49-F238E27FC236}">
                <a16:creationId xmlns:a16="http://schemas.microsoft.com/office/drawing/2014/main" id="{DAD32378-D802-E5F2-69A2-08E55777ED91}"/>
              </a:ext>
              <a:ext uri="{C183D7F6-B498-43B3-948B-1728B52AA6E4}">
                <adec:decorative xmlns:adec="http://schemas.microsoft.com/office/drawing/2017/decorative" val="1"/>
              </a:ext>
            </a:extLst>
          </p:cNvPr>
          <p:cNvSpPr>
            <a:spLocks/>
          </p:cNvSpPr>
          <p:nvPr/>
        </p:nvSpPr>
        <p:spPr bwMode="auto">
          <a:xfrm rot="5400000">
            <a:off x="6518187" y="2430739"/>
            <a:ext cx="247970" cy="247970"/>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4" name="Rectangle: Top Corners Rounded 3">
            <a:extLst>
              <a:ext uri="{FF2B5EF4-FFF2-40B4-BE49-F238E27FC236}">
                <a16:creationId xmlns:a16="http://schemas.microsoft.com/office/drawing/2014/main" id="{7004F526-C4C8-9FDE-6CEB-D2D9E1577DE3}"/>
              </a:ext>
              <a:ext uri="{C183D7F6-B498-43B3-948B-1728B52AA6E4}">
                <adec:decorative xmlns:adec="http://schemas.microsoft.com/office/drawing/2017/decorative" val="1"/>
              </a:ext>
            </a:extLst>
          </p:cNvPr>
          <p:cNvSpPr>
            <a:spLocks/>
          </p:cNvSpPr>
          <p:nvPr/>
        </p:nvSpPr>
        <p:spPr bwMode="auto">
          <a:xfrm rot="16200000">
            <a:off x="1123758" y="1965960"/>
            <a:ext cx="3878962" cy="6126480"/>
          </a:xfrm>
          <a:prstGeom prst="round2SameRect">
            <a:avLst>
              <a:gd name="adj1" fmla="val 0"/>
              <a:gd name="adj2" fmla="val 5754"/>
            </a:avLst>
          </a:prstGeom>
          <a:solidFill>
            <a:schemeClr val="bg1">
              <a:alpha val="40000"/>
            </a:schemeClr>
          </a:solidFill>
          <a:ln w="63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cs typeface="Segoe UI" pitchFamily="34" charset="0"/>
            </a:endParaRPr>
          </a:p>
        </p:txBody>
      </p:sp>
      <p:sp>
        <p:nvSpPr>
          <p:cNvPr id="5" name="Rectangle 1">
            <a:extLst>
              <a:ext uri="{FF2B5EF4-FFF2-40B4-BE49-F238E27FC236}">
                <a16:creationId xmlns:a16="http://schemas.microsoft.com/office/drawing/2014/main" id="{5CDC25FA-1AF1-2F41-1DF8-3CB45C199ECA}"/>
              </a:ext>
              <a:ext uri="{C183D7F6-B498-43B3-948B-1728B52AA6E4}">
                <adec:decorative xmlns:adec="http://schemas.microsoft.com/office/drawing/2017/decorative" val="1"/>
              </a:ext>
            </a:extLst>
          </p:cNvPr>
          <p:cNvSpPr>
            <a:spLocks noChangeArrowheads="1"/>
          </p:cNvSpPr>
          <p:nvPr/>
        </p:nvSpPr>
        <p:spPr bwMode="auto">
          <a:xfrm>
            <a:off x="0" y="0"/>
            <a:ext cx="77724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6" name="Title 5">
            <a:extLst>
              <a:ext uri="{FF2B5EF4-FFF2-40B4-BE49-F238E27FC236}">
                <a16:creationId xmlns:a16="http://schemas.microsoft.com/office/drawing/2014/main" id="{7859C04F-E177-8729-5F17-EE11AB410244}"/>
              </a:ext>
            </a:extLst>
          </p:cNvPr>
          <p:cNvSpPr>
            <a:spLocks noGrp="1"/>
          </p:cNvSpPr>
          <p:nvPr>
            <p:ph type="title"/>
          </p:nvPr>
        </p:nvSpPr>
        <p:spPr>
          <a:xfrm>
            <a:off x="457200" y="4721424"/>
            <a:ext cx="5600055" cy="615553"/>
          </a:xfrm>
        </p:spPr>
        <p:txBody>
          <a:bodyPr/>
          <a:lstStyle/>
          <a:p>
            <a:r>
              <a:rPr lang="en-US" b="0">
                <a:solidFill>
                  <a:schemeClr val="accent1"/>
                </a:solidFill>
                <a:ea typeface="+mj-ea"/>
                <a:cs typeface="+mj-cs"/>
              </a:rPr>
              <a:t>Live Translations</a:t>
            </a:r>
          </a:p>
        </p:txBody>
      </p:sp>
      <p:sp>
        <p:nvSpPr>
          <p:cNvPr id="3" name="Freeform: Shape 2">
            <a:extLst>
              <a:ext uri="{FF2B5EF4-FFF2-40B4-BE49-F238E27FC236}">
                <a16:creationId xmlns:a16="http://schemas.microsoft.com/office/drawing/2014/main" id="{990BFB02-0F2D-EA51-FC6C-7B4D8E42C374}"/>
              </a:ext>
              <a:ext uri="{C183D7F6-B498-43B3-948B-1728B52AA6E4}">
                <adec:decorative xmlns:adec="http://schemas.microsoft.com/office/drawing/2017/decorative" val="1"/>
              </a:ext>
            </a:extLst>
          </p:cNvPr>
          <p:cNvSpPr>
            <a:spLocks/>
          </p:cNvSpPr>
          <p:nvPr/>
        </p:nvSpPr>
        <p:spPr bwMode="auto">
          <a:xfrm rot="16200000" flipV="1">
            <a:off x="158854" y="7156347"/>
            <a:ext cx="2743199" cy="3060906"/>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Tree>
    <p:extLst>
      <p:ext uri="{BB962C8B-B14F-4D97-AF65-F5344CB8AC3E}">
        <p14:creationId xmlns:p14="http://schemas.microsoft.com/office/powerpoint/2010/main" val="4096608553"/>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A46143-BD46-5A06-A9B9-C6CCBDB8FE21}"/>
            </a:ext>
          </a:extLst>
        </p:cNvPr>
        <p:cNvGrpSpPr/>
        <p:nvPr/>
      </p:nvGrpSpPr>
      <p:grpSpPr>
        <a:xfrm>
          <a:off x="0" y="0"/>
          <a:ext cx="0" cy="0"/>
          <a:chOff x="0" y="0"/>
          <a:chExt cx="0" cy="0"/>
        </a:xfrm>
      </p:grpSpPr>
      <p:sp>
        <p:nvSpPr>
          <p:cNvPr id="2" name="Oval 1">
            <a:extLst>
              <a:ext uri="{FF2B5EF4-FFF2-40B4-BE49-F238E27FC236}">
                <a16:creationId xmlns:a16="http://schemas.microsoft.com/office/drawing/2014/main" id="{EB4560F4-2797-6A9C-92C4-78EC96D9FB98}"/>
              </a:ext>
              <a:ext uri="{C183D7F6-B498-43B3-948B-1728B52AA6E4}">
                <adec:decorative xmlns:adec="http://schemas.microsoft.com/office/drawing/2017/decorative" val="1"/>
              </a:ext>
            </a:extLst>
          </p:cNvPr>
          <p:cNvSpPr>
            <a:spLocks/>
          </p:cNvSpPr>
          <p:nvPr/>
        </p:nvSpPr>
        <p:spPr bwMode="auto">
          <a:xfrm rot="16200000" flipH="1">
            <a:off x="6884745" y="5652247"/>
            <a:ext cx="783006" cy="783006"/>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3" name="Rectangle: Top Corners Rounded 12">
            <a:extLst>
              <a:ext uri="{FF2B5EF4-FFF2-40B4-BE49-F238E27FC236}">
                <a16:creationId xmlns:a16="http://schemas.microsoft.com/office/drawing/2014/main" id="{4DBAA2BB-879F-8BE2-3278-4BC5D438CDE6}"/>
              </a:ext>
              <a:ext uri="{C183D7F6-B498-43B3-948B-1728B52AA6E4}">
                <adec:decorative xmlns:adec="http://schemas.microsoft.com/office/drawing/2017/decorative" val="1"/>
              </a:ext>
            </a:extLst>
          </p:cNvPr>
          <p:cNvSpPr/>
          <p:nvPr/>
        </p:nvSpPr>
        <p:spPr bwMode="auto">
          <a:xfrm rot="5400000">
            <a:off x="2020167" y="-240433"/>
            <a:ext cx="3274866" cy="7315200"/>
          </a:xfrm>
          <a:prstGeom prst="round2SameRect">
            <a:avLst>
              <a:gd name="adj1" fmla="val 5415"/>
              <a:gd name="adj2" fmla="val 0"/>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sp>
        <p:nvSpPr>
          <p:cNvPr id="10" name="Footer Placeholder 9">
            <a:extLst>
              <a:ext uri="{FF2B5EF4-FFF2-40B4-BE49-F238E27FC236}">
                <a16:creationId xmlns:a16="http://schemas.microsoft.com/office/drawing/2014/main" id="{A0A0D5AF-1C37-C7A0-2899-C95A369D399E}"/>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11" name="Slide Number Placeholder 10">
            <a:extLst>
              <a:ext uri="{FF2B5EF4-FFF2-40B4-BE49-F238E27FC236}">
                <a16:creationId xmlns:a16="http://schemas.microsoft.com/office/drawing/2014/main" id="{D751FCDB-900C-1368-1A1D-52E0614F0DFD}"/>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11</a:t>
            </a:fld>
            <a:endParaRPr lang="en-IN"/>
          </a:p>
        </p:txBody>
      </p:sp>
      <p:sp>
        <p:nvSpPr>
          <p:cNvPr id="4" name="Freeform: Shape 3">
            <a:extLst>
              <a:ext uri="{FF2B5EF4-FFF2-40B4-BE49-F238E27FC236}">
                <a16:creationId xmlns:a16="http://schemas.microsoft.com/office/drawing/2014/main" id="{BC3A8BDE-F9B9-5F59-58FC-5E35556231A9}"/>
              </a:ext>
              <a:ext uri="{C183D7F6-B498-43B3-948B-1728B52AA6E4}">
                <adec:decorative xmlns:adec="http://schemas.microsoft.com/office/drawing/2017/decorative" val="1"/>
              </a:ext>
            </a:extLst>
          </p:cNvPr>
          <p:cNvSpPr>
            <a:spLocks/>
          </p:cNvSpPr>
          <p:nvPr/>
        </p:nvSpPr>
        <p:spPr bwMode="auto">
          <a:xfrm rot="16200000" flipH="1">
            <a:off x="6693790" y="322002"/>
            <a:ext cx="1400611" cy="756609"/>
          </a:xfrm>
          <a:custGeom>
            <a:avLst/>
            <a:gdLst>
              <a:gd name="connsiteX0" fmla="*/ 0 w 2119498"/>
              <a:gd name="connsiteY0" fmla="*/ 79667 h 1144951"/>
              <a:gd name="connsiteX1" fmla="*/ 0 w 2119498"/>
              <a:gd name="connsiteY1" fmla="*/ 1144951 h 1144951"/>
              <a:gd name="connsiteX2" fmla="*/ 2119498 w 2119498"/>
              <a:gd name="connsiteY2" fmla="*/ 1144951 h 1144951"/>
              <a:gd name="connsiteX3" fmla="*/ 2080536 w 2119498"/>
              <a:gd name="connsiteY3" fmla="*/ 1038499 h 1144951"/>
              <a:gd name="connsiteX4" fmla="*/ 513808 w 2119498"/>
              <a:gd name="connsiteY4" fmla="*/ 0 h 1144951"/>
              <a:gd name="connsiteX5" fmla="*/ 8176 w 2119498"/>
              <a:gd name="connsiteY5" fmla="*/ 76445 h 114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19498" h="1144951">
                <a:moveTo>
                  <a:pt x="0" y="79667"/>
                </a:moveTo>
                <a:lnTo>
                  <a:pt x="0" y="1144951"/>
                </a:lnTo>
                <a:lnTo>
                  <a:pt x="2119498" y="1144951"/>
                </a:lnTo>
                <a:lnTo>
                  <a:pt x="2080536" y="1038499"/>
                </a:lnTo>
                <a:cubicBezTo>
                  <a:pt x="1822409" y="428218"/>
                  <a:pt x="1218116" y="0"/>
                  <a:pt x="513808" y="0"/>
                </a:cubicBezTo>
                <a:cubicBezTo>
                  <a:pt x="337731" y="0"/>
                  <a:pt x="167905" y="26764"/>
                  <a:pt x="8176" y="76445"/>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grpSp>
        <p:nvGrpSpPr>
          <p:cNvPr id="22" name="Group 21">
            <a:extLst>
              <a:ext uri="{FF2B5EF4-FFF2-40B4-BE49-F238E27FC236}">
                <a16:creationId xmlns:a16="http://schemas.microsoft.com/office/drawing/2014/main" id="{047F9884-E256-E99A-CC66-551FCDA5B265}"/>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23" name="Rectangle: Top Corners Rounded 45">
              <a:extLst>
                <a:ext uri="{FF2B5EF4-FFF2-40B4-BE49-F238E27FC236}">
                  <a16:creationId xmlns:a16="http://schemas.microsoft.com/office/drawing/2014/main" id="{AC9FDB90-5DC8-E82F-E901-D1C837480D15}"/>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4" name="Rectangle: Top Corners Rounded 45">
              <a:hlinkClick r:id="rId3" action="ppaction://hlinksldjump"/>
              <a:extLst>
                <a:ext uri="{FF2B5EF4-FFF2-40B4-BE49-F238E27FC236}">
                  <a16:creationId xmlns:a16="http://schemas.microsoft.com/office/drawing/2014/main" id="{E85FF2EF-58E1-93D5-84B8-23E3ADBBBF0C}"/>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5" name="Graphic 27">
            <a:hlinkClick r:id="rId3" action="ppaction://hlinksldjump"/>
            <a:extLst>
              <a:ext uri="{FF2B5EF4-FFF2-40B4-BE49-F238E27FC236}">
                <a16:creationId xmlns:a16="http://schemas.microsoft.com/office/drawing/2014/main" id="{76986236-7D53-FAD8-79B8-9C1FE206F93E}"/>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2" name="Title 11">
            <a:extLst>
              <a:ext uri="{FF2B5EF4-FFF2-40B4-BE49-F238E27FC236}">
                <a16:creationId xmlns:a16="http://schemas.microsoft.com/office/drawing/2014/main" id="{F555DCAF-226E-0054-3732-DBA7F67B7548}"/>
              </a:ext>
            </a:extLst>
          </p:cNvPr>
          <p:cNvSpPr txBox="1">
            <a:spLocks noGrp="1"/>
          </p:cNvSpPr>
          <p:nvPr>
            <p:ph type="title" idx="4294967295"/>
          </p:nvPr>
        </p:nvSpPr>
        <p:spPr>
          <a:xfrm>
            <a:off x="457200" y="844550"/>
            <a:ext cx="6858000"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Live Translated Captions and Transcripts for Meetings and Calls</a:t>
            </a:r>
          </a:p>
        </p:txBody>
      </p:sp>
      <p:sp>
        <p:nvSpPr>
          <p:cNvPr id="6" name="Title 5">
            <a:extLst>
              <a:ext uri="{FF2B5EF4-FFF2-40B4-BE49-F238E27FC236}">
                <a16:creationId xmlns:a16="http://schemas.microsoft.com/office/drawing/2014/main" id="{E6ABEE0A-4206-764A-3FF6-C8350C0B1C16}"/>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Communication   </a:t>
            </a:r>
          </a:p>
        </p:txBody>
      </p:sp>
      <p:sp>
        <p:nvSpPr>
          <p:cNvPr id="14" name="TextBox 13">
            <a:extLst>
              <a:ext uri="{FF2B5EF4-FFF2-40B4-BE49-F238E27FC236}">
                <a16:creationId xmlns:a16="http://schemas.microsoft.com/office/drawing/2014/main" id="{1642F112-1AC4-1298-4787-3C57C1282FEC}"/>
              </a:ext>
            </a:extLst>
          </p:cNvPr>
          <p:cNvSpPr txBox="1"/>
          <p:nvPr/>
        </p:nvSpPr>
        <p:spPr>
          <a:xfrm>
            <a:off x="457202" y="1983579"/>
            <a:ext cx="3171823" cy="2785378"/>
          </a:xfrm>
          <a:prstGeom prst="rect">
            <a:avLst/>
          </a:prstGeom>
          <a:noFill/>
        </p:spPr>
        <p:txBody>
          <a:bodyPr wrap="square" lIns="0" tIns="0" rIns="0" bIns="0" rtlCol="0">
            <a:spAutoFit/>
          </a:bodyPr>
          <a:lstStyle/>
          <a:p>
            <a:pPr>
              <a:spcAft>
                <a:spcPts val="600"/>
              </a:spcAft>
            </a:pPr>
            <a:r>
              <a:rPr lang="en-US" sz="1200">
                <a:solidFill>
                  <a:schemeClr val="accent1"/>
                </a:solidFill>
                <a:latin typeface="+mj-lt"/>
                <a:ea typeface="+mj-ea"/>
                <a:cs typeface="+mj-cs"/>
              </a:rPr>
              <a:t>Overview</a:t>
            </a:r>
          </a:p>
          <a:p>
            <a:pPr>
              <a:spcAft>
                <a:spcPts val="600"/>
              </a:spcAft>
            </a:pPr>
            <a:r>
              <a:rPr lang="en-US" sz="1100"/>
              <a:t>Live translated captions and transcripts, which can be used in both meetings and calls, allow each person to speak and listen in the language of their choice. This powerful capability is ideal for when you’re communicating and collaborating in a multi-lingual environment across global audiences. </a:t>
            </a:r>
          </a:p>
          <a:p>
            <a:pPr>
              <a:spcAft>
                <a:spcPts val="600"/>
              </a:spcAft>
            </a:pPr>
            <a:r>
              <a:rPr lang="en-US" sz="1100"/>
              <a:t>These features leverage AI-powered, real-time translations from 30+ spoken languages to create a more engaging and inclusive experiences. For the current list of supported languages, </a:t>
            </a:r>
            <a:r>
              <a:rPr lang="en-US" sz="1100">
                <a:solidFill>
                  <a:srgbClr val="C03BC4"/>
                </a:solidFill>
                <a:latin typeface="+mj-lt"/>
                <a:ea typeface="+mj-ea"/>
                <a:cs typeface="+mj-cs"/>
                <a:hlinkClick r:id="rId4">
                  <a:extLst>
                    <a:ext uri="{A12FA001-AC4F-418D-AE19-62706E023703}">
                      <ahyp:hlinkClr xmlns:ahyp="http://schemas.microsoft.com/office/drawing/2018/hyperlinkcolor" val="tx"/>
                    </a:ext>
                  </a:extLst>
                </a:hlinkClick>
              </a:rPr>
              <a:t>click HERE</a:t>
            </a:r>
            <a:r>
              <a:rPr lang="en-US" sz="1100">
                <a:latin typeface="+mj-lt"/>
                <a:ea typeface="+mj-ea"/>
                <a:cs typeface="+mj-cs"/>
              </a:rPr>
              <a:t>.</a:t>
            </a:r>
          </a:p>
          <a:p>
            <a:pPr>
              <a:spcAft>
                <a:spcPts val="600"/>
              </a:spcAft>
            </a:pPr>
            <a:r>
              <a:rPr lang="en-US" sz="1100"/>
              <a:t>Below you’ll learn how to turn on Live Captions and select the language you’d like to view the translated captions in, as well as selecting the language you’d like for the transcription.</a:t>
            </a:r>
          </a:p>
        </p:txBody>
      </p:sp>
      <p:sp>
        <p:nvSpPr>
          <p:cNvPr id="3" name="TextBox 2">
            <a:extLst>
              <a:ext uri="{FF2B5EF4-FFF2-40B4-BE49-F238E27FC236}">
                <a16:creationId xmlns:a16="http://schemas.microsoft.com/office/drawing/2014/main" id="{2E0AFF44-3D85-D0D7-DBCD-BAAC276637ED}"/>
              </a:ext>
            </a:extLst>
          </p:cNvPr>
          <p:cNvSpPr txBox="1"/>
          <p:nvPr/>
        </p:nvSpPr>
        <p:spPr>
          <a:xfrm>
            <a:off x="4105275" y="1983579"/>
            <a:ext cx="2887411" cy="1938992"/>
          </a:xfrm>
          <a:prstGeom prst="rect">
            <a:avLst/>
          </a:prstGeom>
          <a:noFill/>
        </p:spPr>
        <p:txBody>
          <a:bodyPr wrap="square" lIns="0" tIns="0" rIns="0" bIns="0" rtlCol="0">
            <a:spAutoFit/>
          </a:bodyPr>
          <a:lstStyle/>
          <a:p>
            <a:pPr>
              <a:spcAft>
                <a:spcPts val="600"/>
              </a:spcAft>
            </a:pPr>
            <a:r>
              <a:rPr lang="en-US" sz="1200">
                <a:solidFill>
                  <a:schemeClr val="accent1"/>
                </a:solidFill>
                <a:latin typeface="+mj-lt"/>
                <a:ea typeface="+mj-ea"/>
                <a:cs typeface="+mj-cs"/>
              </a:rPr>
              <a:t>Considerations</a:t>
            </a:r>
            <a:endParaRPr lang="en-US" sz="1200">
              <a:latin typeface="+mj-lt"/>
              <a:ea typeface="+mj-ea"/>
              <a:cs typeface="+mj-cs"/>
            </a:endParaRPr>
          </a:p>
          <a:p>
            <a:pPr algn="l">
              <a:spcAft>
                <a:spcPts val="600"/>
              </a:spcAft>
            </a:pPr>
            <a:r>
              <a:rPr lang="en-US" sz="1100"/>
              <a:t>Live translated captions will be available for all participants, in meetings and calls, so long as the organizer is licensed with Teams Premium.</a:t>
            </a:r>
          </a:p>
          <a:p>
            <a:pPr algn="l">
              <a:spcAft>
                <a:spcPts val="600"/>
              </a:spcAft>
            </a:pPr>
            <a:r>
              <a:rPr lang="en-US" sz="1100"/>
              <a:t>If this feature is unavailable, please confirm with your Teams Admin that it is turned on insider the Teams Admin Center (TAC) – </a:t>
            </a:r>
            <a:br>
              <a:rPr lang="en-US" sz="1100"/>
            </a:br>
            <a:r>
              <a:rPr lang="en-US" sz="1100">
                <a:solidFill>
                  <a:srgbClr val="C03BC4"/>
                </a:solidFill>
                <a:hlinkClick r:id="rId5">
                  <a:extLst>
                    <a:ext uri="{A12FA001-AC4F-418D-AE19-62706E023703}">
                      <ahyp:hlinkClr xmlns:ahyp="http://schemas.microsoft.com/office/drawing/2018/hyperlinkcolor" val="tx"/>
                    </a:ext>
                  </a:extLst>
                </a:hlinkClick>
              </a:rPr>
              <a:t>read more HERE</a:t>
            </a:r>
            <a:r>
              <a:rPr lang="en-US" sz="1100"/>
              <a:t>.</a:t>
            </a:r>
          </a:p>
          <a:p>
            <a:pPr algn="l">
              <a:spcAft>
                <a:spcPts val="600"/>
              </a:spcAft>
            </a:pPr>
            <a:r>
              <a:rPr lang="en-US" sz="1100"/>
              <a:t>For additional information about </a:t>
            </a:r>
            <a:r>
              <a:rPr lang="en-US" sz="1100">
                <a:solidFill>
                  <a:schemeClr val="accent1"/>
                </a:solidFill>
                <a:latin typeface="+mj-lt"/>
                <a:ea typeface="+mj-ea"/>
                <a:cs typeface="+mj-cs"/>
              </a:rPr>
              <a:t>supported platforms</a:t>
            </a:r>
            <a:r>
              <a:rPr lang="en-US" sz="1100"/>
              <a:t>, please click </a:t>
            </a:r>
            <a:r>
              <a:rPr lang="en-US" sz="1100">
                <a:solidFill>
                  <a:srgbClr val="C03BC4"/>
                </a:solidFill>
                <a:hlinkClick r:id="rId6">
                  <a:extLst>
                    <a:ext uri="{A12FA001-AC4F-418D-AE19-62706E023703}">
                      <ahyp:hlinkClr xmlns:ahyp="http://schemas.microsoft.com/office/drawing/2018/hyperlinkcolor" val="tx"/>
                    </a:ext>
                  </a:extLst>
                </a:hlinkClick>
              </a:rPr>
              <a:t>HERE</a:t>
            </a:r>
            <a:r>
              <a:rPr lang="en-US" sz="1100"/>
              <a:t>. </a:t>
            </a:r>
          </a:p>
        </p:txBody>
      </p:sp>
      <p:sp>
        <p:nvSpPr>
          <p:cNvPr id="16" name="TextBox 15">
            <a:extLst>
              <a:ext uri="{FF2B5EF4-FFF2-40B4-BE49-F238E27FC236}">
                <a16:creationId xmlns:a16="http://schemas.microsoft.com/office/drawing/2014/main" id="{7908162B-4BC3-9CFF-EA87-4B5235EBD9C2}"/>
              </a:ext>
            </a:extLst>
          </p:cNvPr>
          <p:cNvSpPr txBox="1"/>
          <p:nvPr/>
        </p:nvSpPr>
        <p:spPr>
          <a:xfrm>
            <a:off x="457200" y="5495652"/>
            <a:ext cx="6400800" cy="430887"/>
          </a:xfrm>
          <a:prstGeom prst="rect">
            <a:avLst/>
          </a:prstGeom>
          <a:noFill/>
        </p:spPr>
        <p:txBody>
          <a:bodyPr wrap="square" lIns="0" tIns="0" rIns="0" bIns="0" rtlCol="0">
            <a:spAutoFit/>
          </a:bodyPr>
          <a:lstStyle/>
          <a:p>
            <a:pPr>
              <a:spcBef>
                <a:spcPts val="0"/>
              </a:spcBef>
              <a:spcAft>
                <a:spcPts val="600"/>
              </a:spcAft>
            </a:pPr>
            <a:r>
              <a:rPr lang="en-US" sz="1200">
                <a:solidFill>
                  <a:schemeClr val="accent1"/>
                </a:solidFill>
                <a:latin typeface="+mj-lt"/>
                <a:ea typeface="+mj-ea"/>
                <a:cs typeface="+mj-cs"/>
              </a:rPr>
              <a:t>Use cases</a:t>
            </a:r>
          </a:p>
          <a:p>
            <a:pPr algn="l">
              <a:spcBef>
                <a:spcPts val="0"/>
              </a:spcBef>
              <a:spcAft>
                <a:spcPts val="600"/>
              </a:spcAft>
            </a:pPr>
            <a:r>
              <a:rPr lang="en-US" sz="1100"/>
              <a:t>Below are the primary use cases:</a:t>
            </a:r>
          </a:p>
        </p:txBody>
      </p:sp>
      <p:graphicFrame>
        <p:nvGraphicFramePr>
          <p:cNvPr id="26" name="Table 25">
            <a:extLst>
              <a:ext uri="{FF2B5EF4-FFF2-40B4-BE49-F238E27FC236}">
                <a16:creationId xmlns:a16="http://schemas.microsoft.com/office/drawing/2014/main" id="{5380FC49-891A-A3A1-2E4C-53D1EDE3E57A}"/>
              </a:ext>
            </a:extLst>
          </p:cNvPr>
          <p:cNvGraphicFramePr>
            <a:graphicFrameLocks noGrp="1"/>
          </p:cNvGraphicFramePr>
          <p:nvPr>
            <p:extLst>
              <p:ext uri="{D42A27DB-BD31-4B8C-83A1-F6EECF244321}">
                <p14:modId xmlns:p14="http://schemas.microsoft.com/office/powerpoint/2010/main" val="2953753022"/>
              </p:ext>
            </p:extLst>
          </p:nvPr>
        </p:nvGraphicFramePr>
        <p:xfrm>
          <a:off x="453238" y="6043750"/>
          <a:ext cx="6865923" cy="1859278"/>
        </p:xfrm>
        <a:graphic>
          <a:graphicData uri="http://schemas.openxmlformats.org/drawingml/2006/table">
            <a:tbl>
              <a:tblPr firstRow="1" bandRow="1">
                <a:tableStyleId>{5C22544A-7EE6-4342-B048-85BDC9FD1C3A}</a:tableStyleId>
              </a:tblPr>
              <a:tblGrid>
                <a:gridCol w="1331887">
                  <a:extLst>
                    <a:ext uri="{9D8B030D-6E8A-4147-A177-3AD203B41FA5}">
                      <a16:colId xmlns:a16="http://schemas.microsoft.com/office/drawing/2014/main" val="4001914310"/>
                    </a:ext>
                  </a:extLst>
                </a:gridCol>
                <a:gridCol w="5534036">
                  <a:extLst>
                    <a:ext uri="{9D8B030D-6E8A-4147-A177-3AD203B41FA5}">
                      <a16:colId xmlns:a16="http://schemas.microsoft.com/office/drawing/2014/main" val="2985646786"/>
                    </a:ext>
                  </a:extLst>
                </a:gridCol>
              </a:tblGrid>
              <a:tr h="343351">
                <a:tc>
                  <a:txBody>
                    <a:bodyPr/>
                    <a:lstStyle/>
                    <a:p>
                      <a:r>
                        <a:rPr lang="en-US" sz="1200" b="0">
                          <a:solidFill>
                            <a:schemeClr val="bg1"/>
                          </a:solidFill>
                          <a:latin typeface="+mj-lt"/>
                          <a:ea typeface="+mj-ea"/>
                          <a:cs typeface="+mj-cs"/>
                        </a:rPr>
                        <a:t>Industry</a:t>
                      </a:r>
                    </a:p>
                  </a:txBody>
                  <a:tcPr marT="54864" marB="54864" anchor="ctr">
                    <a:lnL w="635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r>
                        <a:rPr lang="en-US" sz="1200" b="0">
                          <a:solidFill>
                            <a:schemeClr val="bg1"/>
                          </a:solidFill>
                          <a:latin typeface="+mj-lt"/>
                          <a:ea typeface="+mj-ea"/>
                          <a:cs typeface="+mj-cs"/>
                        </a:rPr>
                        <a:t>Use Cases</a:t>
                      </a:r>
                    </a:p>
                  </a:txBody>
                  <a:tcPr marT="54864" marB="54864" anchor="ctr">
                    <a:lnL w="6350" cap="flat" cmpd="sng" algn="ctr">
                      <a:solidFill>
                        <a:schemeClr val="bg1">
                          <a:lumMod val="8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89198776"/>
                  </a:ext>
                </a:extLst>
              </a:tr>
              <a:tr h="505309">
                <a:tc>
                  <a:txBody>
                    <a:bodyPr/>
                    <a:lstStyle/>
                    <a:p>
                      <a:pPr marL="0" algn="l" defTabSz="914400" rtl="0" eaLnBrk="1" latinLnBrk="0" hangingPunct="1"/>
                      <a:r>
                        <a:rPr lang="en-US" sz="1100" b="0" kern="1200">
                          <a:solidFill>
                            <a:schemeClr val="accent1"/>
                          </a:solidFill>
                          <a:latin typeface="+mj-lt"/>
                          <a:ea typeface="+mj-ea"/>
                          <a:cs typeface="+mj-cs"/>
                        </a:rPr>
                        <a:t>All</a:t>
                      </a:r>
                    </a:p>
                  </a:txBody>
                  <a:tcPr marT="54864" marB="5486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algn="l" defTabSz="914400" rtl="0" eaLnBrk="1" latinLnBrk="0" hangingPunct="1"/>
                      <a:r>
                        <a:rPr lang="en-US" sz="1100" kern="1200">
                          <a:solidFill>
                            <a:schemeClr val="tx1"/>
                          </a:solidFill>
                          <a:latin typeface="+mn-lt"/>
                          <a:ea typeface="+mn-ea"/>
                          <a:cs typeface="+mn-cs"/>
                        </a:rPr>
                        <a:t>Global meetings where not all attendees first language is the same</a:t>
                      </a:r>
                    </a:p>
                  </a:txBody>
                  <a:tcPr marT="54864" marB="5486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12335395"/>
                  </a:ext>
                </a:extLst>
              </a:tr>
              <a:tr h="505309">
                <a:tc>
                  <a:txBody>
                    <a:bodyPr/>
                    <a:lstStyle/>
                    <a:p>
                      <a:pPr marL="0" algn="l" defTabSz="914400" rtl="0" eaLnBrk="1" latinLnBrk="0" hangingPunct="1"/>
                      <a:r>
                        <a:rPr lang="en-US" sz="1100" b="0" kern="1200">
                          <a:solidFill>
                            <a:schemeClr val="accent1"/>
                          </a:solidFill>
                          <a:latin typeface="+mj-lt"/>
                          <a:ea typeface="+mj-ea"/>
                          <a:cs typeface="+mj-cs"/>
                        </a:rPr>
                        <a:t>All</a:t>
                      </a:r>
                    </a:p>
                  </a:txBody>
                  <a:tcPr marT="54864" marB="5486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algn="l" defTabSz="914400" rtl="0" eaLnBrk="1" latinLnBrk="0" hangingPunct="1"/>
                      <a:r>
                        <a:rPr lang="en-US" sz="1100" kern="1200">
                          <a:solidFill>
                            <a:schemeClr val="tx1"/>
                          </a:solidFill>
                          <a:latin typeface="+mn-lt"/>
                          <a:ea typeface="+mn-ea"/>
                          <a:cs typeface="+mn-cs"/>
                        </a:rPr>
                        <a:t>Clearly understand what is being said while taking notes during meetings when the spoken language isn’t your first language</a:t>
                      </a:r>
                    </a:p>
                  </a:txBody>
                  <a:tcPr marT="54864" marB="5486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47664608"/>
                  </a:ext>
                </a:extLst>
              </a:tr>
              <a:tr h="505309">
                <a:tc>
                  <a:txBody>
                    <a:bodyPr/>
                    <a:lstStyle/>
                    <a:p>
                      <a:pPr marL="0" algn="l" defTabSz="914400" rtl="0" eaLnBrk="1" latinLnBrk="0" hangingPunct="1"/>
                      <a:r>
                        <a:rPr lang="en-US" sz="1100" b="0" kern="1200">
                          <a:solidFill>
                            <a:schemeClr val="accent1"/>
                          </a:solidFill>
                          <a:latin typeface="+mj-lt"/>
                          <a:ea typeface="+mj-ea"/>
                          <a:cs typeface="+mj-cs"/>
                        </a:rPr>
                        <a:t>Education</a:t>
                      </a:r>
                    </a:p>
                  </a:txBody>
                  <a:tcPr marT="54864" marB="5486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algn="l" defTabSz="914400" rtl="0" eaLnBrk="1" latinLnBrk="0" hangingPunct="1"/>
                      <a:r>
                        <a:rPr lang="en-US" sz="1100" kern="1200">
                          <a:solidFill>
                            <a:schemeClr val="tx1"/>
                          </a:solidFill>
                          <a:latin typeface="+mn-lt"/>
                          <a:ea typeface="+mn-ea"/>
                          <a:cs typeface="+mn-cs"/>
                        </a:rPr>
                        <a:t>Parent-Teacher meeting where the parent’s first language is different than the spoken language</a:t>
                      </a:r>
                    </a:p>
                  </a:txBody>
                  <a:tcPr marT="54864" marB="5486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61044039"/>
                  </a:ext>
                </a:extLst>
              </a:tr>
            </a:tbl>
          </a:graphicData>
        </a:graphic>
      </p:graphicFrame>
    </p:spTree>
    <p:extLst>
      <p:ext uri="{BB962C8B-B14F-4D97-AF65-F5344CB8AC3E}">
        <p14:creationId xmlns:p14="http://schemas.microsoft.com/office/powerpoint/2010/main" val="487541173"/>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BB2E49-1E63-338B-B625-A03B626398B6}"/>
            </a:ext>
          </a:extLst>
        </p:cNvPr>
        <p:cNvGrpSpPr/>
        <p:nvPr/>
      </p:nvGrpSpPr>
      <p:grpSpPr>
        <a:xfrm>
          <a:off x="0" y="0"/>
          <a:ext cx="0" cy="0"/>
          <a:chOff x="0" y="0"/>
          <a:chExt cx="0" cy="0"/>
        </a:xfrm>
      </p:grpSpPr>
      <p:sp>
        <p:nvSpPr>
          <p:cNvPr id="25" name="Oval 24">
            <a:extLst>
              <a:ext uri="{FF2B5EF4-FFF2-40B4-BE49-F238E27FC236}">
                <a16:creationId xmlns:a16="http://schemas.microsoft.com/office/drawing/2014/main" id="{7BE5144B-8561-E2DF-3345-D2CFAD57A19E}"/>
              </a:ext>
              <a:ext uri="{C183D7F6-B498-43B3-948B-1728B52AA6E4}">
                <adec:decorative xmlns:adec="http://schemas.microsoft.com/office/drawing/2017/decorative" val="1"/>
              </a:ext>
            </a:extLst>
          </p:cNvPr>
          <p:cNvSpPr>
            <a:spLocks/>
          </p:cNvSpPr>
          <p:nvPr/>
        </p:nvSpPr>
        <p:spPr bwMode="auto">
          <a:xfrm rot="10800000" flipH="1">
            <a:off x="2998043" y="8790760"/>
            <a:ext cx="783006" cy="783006"/>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5" name="Rectangle: Top Corners Rounded 4">
            <a:extLst>
              <a:ext uri="{FF2B5EF4-FFF2-40B4-BE49-F238E27FC236}">
                <a16:creationId xmlns:a16="http://schemas.microsoft.com/office/drawing/2014/main" id="{FC07DE1D-3709-6E3F-091A-93765E9B128B}"/>
              </a:ext>
              <a:ext uri="{C183D7F6-B498-43B3-948B-1728B52AA6E4}">
                <adec:decorative xmlns:adec="http://schemas.microsoft.com/office/drawing/2017/decorative" val="1"/>
              </a:ext>
            </a:extLst>
          </p:cNvPr>
          <p:cNvSpPr/>
          <p:nvPr/>
        </p:nvSpPr>
        <p:spPr bwMode="auto">
          <a:xfrm rot="5400000">
            <a:off x="2434886" y="-655151"/>
            <a:ext cx="2445427" cy="7315200"/>
          </a:xfrm>
          <a:prstGeom prst="round2SameRect">
            <a:avLst>
              <a:gd name="adj1" fmla="val 7349"/>
              <a:gd name="adj2" fmla="val 0"/>
            </a:avLst>
          </a:prstGeom>
          <a:solidFill>
            <a:schemeClr val="bg1"/>
          </a:solidFill>
          <a:ln w="190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sp>
        <p:nvSpPr>
          <p:cNvPr id="18" name="Footer Placeholder 17">
            <a:extLst>
              <a:ext uri="{FF2B5EF4-FFF2-40B4-BE49-F238E27FC236}">
                <a16:creationId xmlns:a16="http://schemas.microsoft.com/office/drawing/2014/main" id="{4E0E4BE6-7E85-C402-3D36-231A4DCA0542}"/>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19" name="Slide Number Placeholder 18">
            <a:extLst>
              <a:ext uri="{FF2B5EF4-FFF2-40B4-BE49-F238E27FC236}">
                <a16:creationId xmlns:a16="http://schemas.microsoft.com/office/drawing/2014/main" id="{6DF9A992-4974-B7C0-7322-B1154F86C88C}"/>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12</a:t>
            </a:fld>
            <a:endParaRPr lang="en-IN"/>
          </a:p>
        </p:txBody>
      </p:sp>
      <p:sp>
        <p:nvSpPr>
          <p:cNvPr id="2" name="Freeform: Shape 1">
            <a:extLst>
              <a:ext uri="{FF2B5EF4-FFF2-40B4-BE49-F238E27FC236}">
                <a16:creationId xmlns:a16="http://schemas.microsoft.com/office/drawing/2014/main" id="{339DDD51-00F8-D64F-14A4-B91440B1E29D}"/>
              </a:ext>
              <a:ext uri="{C183D7F6-B498-43B3-948B-1728B52AA6E4}">
                <adec:decorative xmlns:adec="http://schemas.microsoft.com/office/drawing/2017/decorative" val="1"/>
              </a:ext>
            </a:extLst>
          </p:cNvPr>
          <p:cNvSpPr>
            <a:spLocks/>
          </p:cNvSpPr>
          <p:nvPr/>
        </p:nvSpPr>
        <p:spPr bwMode="auto">
          <a:xfrm rot="16200000" flipH="1">
            <a:off x="6693790" y="322002"/>
            <a:ext cx="1400611" cy="756609"/>
          </a:xfrm>
          <a:custGeom>
            <a:avLst/>
            <a:gdLst>
              <a:gd name="connsiteX0" fmla="*/ 0 w 2119498"/>
              <a:gd name="connsiteY0" fmla="*/ 79667 h 1144951"/>
              <a:gd name="connsiteX1" fmla="*/ 0 w 2119498"/>
              <a:gd name="connsiteY1" fmla="*/ 1144951 h 1144951"/>
              <a:gd name="connsiteX2" fmla="*/ 2119498 w 2119498"/>
              <a:gd name="connsiteY2" fmla="*/ 1144951 h 1144951"/>
              <a:gd name="connsiteX3" fmla="*/ 2080536 w 2119498"/>
              <a:gd name="connsiteY3" fmla="*/ 1038499 h 1144951"/>
              <a:gd name="connsiteX4" fmla="*/ 513808 w 2119498"/>
              <a:gd name="connsiteY4" fmla="*/ 0 h 1144951"/>
              <a:gd name="connsiteX5" fmla="*/ 8176 w 2119498"/>
              <a:gd name="connsiteY5" fmla="*/ 76445 h 114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19498" h="1144951">
                <a:moveTo>
                  <a:pt x="0" y="79667"/>
                </a:moveTo>
                <a:lnTo>
                  <a:pt x="0" y="1144951"/>
                </a:lnTo>
                <a:lnTo>
                  <a:pt x="2119498" y="1144951"/>
                </a:lnTo>
                <a:lnTo>
                  <a:pt x="2080536" y="1038499"/>
                </a:lnTo>
                <a:cubicBezTo>
                  <a:pt x="1822409" y="428218"/>
                  <a:pt x="1218116" y="0"/>
                  <a:pt x="513808" y="0"/>
                </a:cubicBezTo>
                <a:cubicBezTo>
                  <a:pt x="337731" y="0"/>
                  <a:pt x="167905" y="26764"/>
                  <a:pt x="8176" y="76445"/>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grpSp>
        <p:nvGrpSpPr>
          <p:cNvPr id="20" name="Group 19">
            <a:extLst>
              <a:ext uri="{FF2B5EF4-FFF2-40B4-BE49-F238E27FC236}">
                <a16:creationId xmlns:a16="http://schemas.microsoft.com/office/drawing/2014/main" id="{D9B33818-9AD3-B4E8-E00D-6BD41129E3C5}"/>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21" name="Rectangle: Top Corners Rounded 45">
              <a:extLst>
                <a:ext uri="{FF2B5EF4-FFF2-40B4-BE49-F238E27FC236}">
                  <a16:creationId xmlns:a16="http://schemas.microsoft.com/office/drawing/2014/main" id="{B11BC2AC-66A1-DA9B-7281-8562F3D99ED2}"/>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2" name="Rectangle: Top Corners Rounded 45">
              <a:hlinkClick r:id="rId3" action="ppaction://hlinksldjump"/>
              <a:extLst>
                <a:ext uri="{FF2B5EF4-FFF2-40B4-BE49-F238E27FC236}">
                  <a16:creationId xmlns:a16="http://schemas.microsoft.com/office/drawing/2014/main" id="{0294C2A9-9B04-03D9-99FC-BB5320AACAB0}"/>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3" name="Graphic 27">
            <a:hlinkClick r:id="rId3" action="ppaction://hlinksldjump"/>
            <a:extLst>
              <a:ext uri="{FF2B5EF4-FFF2-40B4-BE49-F238E27FC236}">
                <a16:creationId xmlns:a16="http://schemas.microsoft.com/office/drawing/2014/main" id="{6738E4E9-1F5A-F33E-743F-FF3B97C8CD55}"/>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pic>
        <p:nvPicPr>
          <p:cNvPr id="6" name="Picture 5">
            <a:extLst>
              <a:ext uri="{FF2B5EF4-FFF2-40B4-BE49-F238E27FC236}">
                <a16:creationId xmlns:a16="http://schemas.microsoft.com/office/drawing/2014/main" id="{675ED1BA-4835-B217-7842-8FF25ECEA0ED}"/>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3378199" y="4407661"/>
            <a:ext cx="3934797" cy="2498638"/>
          </a:xfrm>
          <a:prstGeom prst="roundRect">
            <a:avLst>
              <a:gd name="adj" fmla="val 4053"/>
            </a:avLst>
          </a:prstGeom>
          <a:ln>
            <a:noFill/>
          </a:ln>
          <a:effectLst>
            <a:outerShdw blurRad="127000" dist="38100" dir="2700000" algn="tl" rotWithShape="0">
              <a:prstClr val="black">
                <a:alpha val="20000"/>
              </a:prstClr>
            </a:outerShdw>
          </a:effectLst>
        </p:spPr>
      </p:pic>
      <p:sp>
        <p:nvSpPr>
          <p:cNvPr id="14" name="Rectangle: Rounded Corners 13">
            <a:extLst>
              <a:ext uri="{FF2B5EF4-FFF2-40B4-BE49-F238E27FC236}">
                <a16:creationId xmlns:a16="http://schemas.microsoft.com/office/drawing/2014/main" id="{670A6D6D-CEE0-B227-5E5B-7C5B6A1C987E}"/>
              </a:ext>
              <a:ext uri="{C183D7F6-B498-43B3-948B-1728B52AA6E4}">
                <adec:decorative xmlns:adec="http://schemas.microsoft.com/office/drawing/2017/decorative" val="1"/>
              </a:ext>
            </a:extLst>
          </p:cNvPr>
          <p:cNvSpPr/>
          <p:nvPr/>
        </p:nvSpPr>
        <p:spPr bwMode="auto">
          <a:xfrm>
            <a:off x="6208264" y="4481091"/>
            <a:ext cx="221696" cy="187910"/>
          </a:xfrm>
          <a:prstGeom prst="roundRect">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defTabSz="594451" fontAlgn="base">
              <a:spcBef>
                <a:spcPct val="0"/>
              </a:spcBef>
              <a:spcAft>
                <a:spcPct val="0"/>
              </a:spcAft>
            </a:pPr>
            <a:endParaRPr lang="en-US" sz="1275">
              <a:solidFill>
                <a:srgbClr val="FFFFFF"/>
              </a:solidFill>
              <a:cs typeface="Segoe UI" pitchFamily="34" charset="0"/>
            </a:endParaRPr>
          </a:p>
        </p:txBody>
      </p:sp>
      <p:sp>
        <p:nvSpPr>
          <p:cNvPr id="30" name="Oval 29">
            <a:extLst>
              <a:ext uri="{FF2B5EF4-FFF2-40B4-BE49-F238E27FC236}">
                <a16:creationId xmlns:a16="http://schemas.microsoft.com/office/drawing/2014/main" id="{000EC68D-BFF3-7ED9-4E04-D21131F62851}"/>
              </a:ext>
              <a:ext uri="{C183D7F6-B498-43B3-948B-1728B52AA6E4}">
                <adec:decorative xmlns:adec="http://schemas.microsoft.com/office/drawing/2017/decorative" val="1"/>
              </a:ext>
            </a:extLst>
          </p:cNvPr>
          <p:cNvSpPr/>
          <p:nvPr/>
        </p:nvSpPr>
        <p:spPr bwMode="auto">
          <a:xfrm>
            <a:off x="6039763" y="4619414"/>
            <a:ext cx="222451" cy="222451"/>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1200">
                <a:solidFill>
                  <a:schemeClr val="bg1"/>
                </a:solidFill>
                <a:latin typeface="+mj-lt"/>
                <a:ea typeface="+mj-ea"/>
                <a:cs typeface="+mj-cs"/>
              </a:rPr>
              <a:t>1</a:t>
            </a:r>
          </a:p>
        </p:txBody>
      </p:sp>
      <p:sp>
        <p:nvSpPr>
          <p:cNvPr id="31" name="Oval 30">
            <a:extLst>
              <a:ext uri="{FF2B5EF4-FFF2-40B4-BE49-F238E27FC236}">
                <a16:creationId xmlns:a16="http://schemas.microsoft.com/office/drawing/2014/main" id="{36599F20-E95B-7970-D37B-551E407B3A4B}"/>
              </a:ext>
              <a:ext uri="{C183D7F6-B498-43B3-948B-1728B52AA6E4}">
                <adec:decorative xmlns:adec="http://schemas.microsoft.com/office/drawing/2017/decorative" val="1"/>
              </a:ext>
            </a:extLst>
          </p:cNvPr>
          <p:cNvSpPr/>
          <p:nvPr/>
        </p:nvSpPr>
        <p:spPr bwMode="auto">
          <a:xfrm>
            <a:off x="6847751" y="4920913"/>
            <a:ext cx="222451" cy="222451"/>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1200">
                <a:solidFill>
                  <a:schemeClr val="bg1"/>
                </a:solidFill>
                <a:latin typeface="+mj-lt"/>
                <a:ea typeface="+mj-ea"/>
                <a:cs typeface="+mj-cs"/>
              </a:rPr>
              <a:t>2</a:t>
            </a:r>
          </a:p>
        </p:txBody>
      </p:sp>
      <p:sp>
        <p:nvSpPr>
          <p:cNvPr id="32" name="Oval 31">
            <a:extLst>
              <a:ext uri="{FF2B5EF4-FFF2-40B4-BE49-F238E27FC236}">
                <a16:creationId xmlns:a16="http://schemas.microsoft.com/office/drawing/2014/main" id="{443C17F3-E36D-92A6-F5D2-6B31C6848131}"/>
              </a:ext>
              <a:ext uri="{C183D7F6-B498-43B3-948B-1728B52AA6E4}">
                <adec:decorative xmlns:adec="http://schemas.microsoft.com/office/drawing/2017/decorative" val="1"/>
              </a:ext>
            </a:extLst>
          </p:cNvPr>
          <p:cNvSpPr/>
          <p:nvPr/>
        </p:nvSpPr>
        <p:spPr bwMode="auto">
          <a:xfrm>
            <a:off x="5472670" y="5477565"/>
            <a:ext cx="222451" cy="222451"/>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1200">
                <a:solidFill>
                  <a:schemeClr val="bg1"/>
                </a:solidFill>
                <a:latin typeface="+mj-lt"/>
                <a:ea typeface="+mj-ea"/>
                <a:cs typeface="+mj-cs"/>
              </a:rPr>
              <a:t>3</a:t>
            </a:r>
          </a:p>
        </p:txBody>
      </p:sp>
      <p:sp>
        <p:nvSpPr>
          <p:cNvPr id="13" name="Title 12">
            <a:extLst>
              <a:ext uri="{FF2B5EF4-FFF2-40B4-BE49-F238E27FC236}">
                <a16:creationId xmlns:a16="http://schemas.microsoft.com/office/drawing/2014/main" id="{D9C41528-F2C3-01BA-AD95-9C3CBBD44DC3}"/>
              </a:ext>
            </a:extLst>
          </p:cNvPr>
          <p:cNvSpPr txBox="1">
            <a:spLocks noGrp="1"/>
          </p:cNvSpPr>
          <p:nvPr>
            <p:ph type="title" idx="4294967295"/>
          </p:nvPr>
        </p:nvSpPr>
        <p:spPr>
          <a:xfrm>
            <a:off x="457200" y="844550"/>
            <a:ext cx="6858000"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Live Translated Captions and Transcripts for Meetings and Calls  </a:t>
            </a:r>
          </a:p>
        </p:txBody>
      </p:sp>
      <p:sp>
        <p:nvSpPr>
          <p:cNvPr id="4" name="Title 3">
            <a:extLst>
              <a:ext uri="{FF2B5EF4-FFF2-40B4-BE49-F238E27FC236}">
                <a16:creationId xmlns:a16="http://schemas.microsoft.com/office/drawing/2014/main" id="{837C7DBE-5FDF-77C7-07D1-DDFF206E6C68}"/>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Communication    </a:t>
            </a:r>
          </a:p>
        </p:txBody>
      </p:sp>
      <p:sp>
        <p:nvSpPr>
          <p:cNvPr id="11" name="TextBox 10">
            <a:extLst>
              <a:ext uri="{FF2B5EF4-FFF2-40B4-BE49-F238E27FC236}">
                <a16:creationId xmlns:a16="http://schemas.microsoft.com/office/drawing/2014/main" id="{96D1C108-ABB1-B4C0-6F28-6C62D2424C89}"/>
              </a:ext>
            </a:extLst>
          </p:cNvPr>
          <p:cNvSpPr txBox="1"/>
          <p:nvPr/>
        </p:nvSpPr>
        <p:spPr>
          <a:xfrm>
            <a:off x="457200" y="1983579"/>
            <a:ext cx="6448425" cy="2031325"/>
          </a:xfrm>
          <a:prstGeom prst="rect">
            <a:avLst/>
          </a:prstGeom>
          <a:noFill/>
        </p:spPr>
        <p:txBody>
          <a:bodyPr wrap="square" lIns="0" tIns="0" rIns="0" bIns="0" rtlCol="0">
            <a:spAutoFit/>
          </a:bodyPr>
          <a:lstStyle/>
          <a:p>
            <a:pPr>
              <a:spcAft>
                <a:spcPts val="600"/>
              </a:spcAft>
            </a:pPr>
            <a:r>
              <a:rPr lang="en-US" sz="1200">
                <a:solidFill>
                  <a:schemeClr val="accent1"/>
                </a:solidFill>
                <a:latin typeface="+mj-lt"/>
                <a:ea typeface="+mj-ea"/>
                <a:cs typeface="+mj-cs"/>
              </a:rPr>
              <a:t>Additional reminders</a:t>
            </a:r>
          </a:p>
          <a:p>
            <a:pPr marL="228600" indent="-171450">
              <a:spcAft>
                <a:spcPts val="600"/>
              </a:spcAft>
              <a:buClr>
                <a:schemeClr val="tx1"/>
              </a:buClr>
              <a:buChar char="•"/>
            </a:pPr>
            <a:r>
              <a:rPr lang="en-US" sz="1100"/>
              <a:t>Make sure the language you select is the language everyone is speaking in the meeting.</a:t>
            </a:r>
          </a:p>
          <a:p>
            <a:pPr marL="228600" indent="-171450">
              <a:spcAft>
                <a:spcPts val="600"/>
              </a:spcAft>
              <a:buClr>
                <a:schemeClr val="tx1"/>
              </a:buClr>
              <a:buChar char="•"/>
            </a:pPr>
            <a:r>
              <a:rPr lang="en-US" sz="1100"/>
              <a:t>When you change the spoken language setting, it affects everyone. The captions and transcript language will change for all meeting participants.</a:t>
            </a:r>
          </a:p>
          <a:p>
            <a:pPr marL="228600" indent="-171450">
              <a:spcAft>
                <a:spcPts val="600"/>
              </a:spcAft>
              <a:buClr>
                <a:schemeClr val="tx1"/>
              </a:buClr>
              <a:buChar char="•"/>
            </a:pPr>
            <a:r>
              <a:rPr lang="en-US" sz="1100"/>
              <a:t>Teams doesn’t save captions.</a:t>
            </a:r>
          </a:p>
          <a:p>
            <a:pPr marL="228600" indent="-171450">
              <a:spcAft>
                <a:spcPts val="600"/>
              </a:spcAft>
              <a:buClr>
                <a:schemeClr val="tx1"/>
              </a:buClr>
              <a:buChar char="•"/>
            </a:pPr>
            <a:r>
              <a:rPr lang="en-US" sz="1100"/>
              <a:t>Obscenities will be obscured by asterisks.</a:t>
            </a:r>
          </a:p>
          <a:p>
            <a:pPr marL="228600" indent="-171450">
              <a:spcAft>
                <a:spcPts val="600"/>
              </a:spcAft>
              <a:buClr>
                <a:schemeClr val="tx1"/>
              </a:buClr>
              <a:buChar char="•"/>
            </a:pPr>
            <a:r>
              <a:rPr lang="en-US" sz="1100"/>
              <a:t>Teams may use a meeting’s subject, invitation, participant names, and attachments to improve caption accuracy.</a:t>
            </a:r>
          </a:p>
          <a:p>
            <a:pPr marL="228600" indent="-171450">
              <a:spcAft>
                <a:spcPts val="600"/>
              </a:spcAft>
              <a:buClr>
                <a:schemeClr val="tx1"/>
              </a:buClr>
              <a:buChar char="•"/>
            </a:pPr>
            <a:r>
              <a:rPr lang="en-US" sz="1100"/>
              <a:t>There is no individual policy for translated captions; it is part of Live captions all-up.</a:t>
            </a:r>
          </a:p>
        </p:txBody>
      </p:sp>
      <p:sp>
        <p:nvSpPr>
          <p:cNvPr id="24" name="Title 1">
            <a:extLst>
              <a:ext uri="{FF2B5EF4-FFF2-40B4-BE49-F238E27FC236}">
                <a16:creationId xmlns:a16="http://schemas.microsoft.com/office/drawing/2014/main" id="{6E385EE4-662D-58EB-8F0D-ACA86124DD80}"/>
              </a:ext>
            </a:extLst>
          </p:cNvPr>
          <p:cNvSpPr txBox="1">
            <a:spLocks/>
          </p:cNvSpPr>
          <p:nvPr/>
        </p:nvSpPr>
        <p:spPr>
          <a:xfrm>
            <a:off x="457200" y="4407661"/>
            <a:ext cx="1794052" cy="6001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600" b="0" kern="1200" cap="none" spc="-50" baseline="0">
                <a:ln w="3175">
                  <a:noFill/>
                </a:ln>
                <a:solidFill>
                  <a:schemeClr val="tx1"/>
                </a:solidFill>
                <a:effectLst/>
                <a:latin typeface="+mj-lt"/>
                <a:ea typeface="+mn-ea"/>
                <a:cs typeface="Segoe UI" pitchFamily="34" charset="0"/>
              </a:defRPr>
            </a:lvl1pPr>
          </a:lstStyle>
          <a:p>
            <a:pPr defTabSz="594623">
              <a:spcAft>
                <a:spcPts val="600"/>
              </a:spcAft>
              <a:defRPr/>
            </a:pPr>
            <a:r>
              <a:rPr lang="en-US" sz="1200" spc="0">
                <a:solidFill>
                  <a:schemeClr val="accent1"/>
                </a:solidFill>
                <a:ea typeface="+mj-ea"/>
                <a:cs typeface="+mj-cs"/>
              </a:rPr>
              <a:t>Step 1: </a:t>
            </a:r>
          </a:p>
          <a:p>
            <a:pPr defTabSz="594623">
              <a:spcAft>
                <a:spcPts val="600"/>
              </a:spcAft>
              <a:defRPr/>
            </a:pPr>
            <a:r>
              <a:rPr lang="en-US" sz="1100" spc="0">
                <a:ea typeface="+mj-ea"/>
                <a:cs typeface="+mj-cs"/>
              </a:rPr>
              <a:t>Turn on Live Captions and select language.</a:t>
            </a:r>
          </a:p>
        </p:txBody>
      </p:sp>
      <p:sp>
        <p:nvSpPr>
          <p:cNvPr id="33" name="Text Placeholder 1">
            <a:extLst>
              <a:ext uri="{FF2B5EF4-FFF2-40B4-BE49-F238E27FC236}">
                <a16:creationId xmlns:a16="http://schemas.microsoft.com/office/drawing/2014/main" id="{8F519F43-AD9B-38F0-3E62-DD2174363014}"/>
              </a:ext>
            </a:extLst>
          </p:cNvPr>
          <p:cNvSpPr txBox="1">
            <a:spLocks/>
          </p:cNvSpPr>
          <p:nvPr/>
        </p:nvSpPr>
        <p:spPr>
          <a:xfrm>
            <a:off x="457200" y="5283929"/>
            <a:ext cx="2324100" cy="169277"/>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pPr>
            <a:r>
              <a:rPr lang="en-US" sz="1100">
                <a:cs typeface="+mn-cs"/>
              </a:rPr>
              <a:t>Turn on Live captions:</a:t>
            </a:r>
          </a:p>
        </p:txBody>
      </p:sp>
      <p:sp>
        <p:nvSpPr>
          <p:cNvPr id="26" name="Oval 25">
            <a:extLst>
              <a:ext uri="{FF2B5EF4-FFF2-40B4-BE49-F238E27FC236}">
                <a16:creationId xmlns:a16="http://schemas.microsoft.com/office/drawing/2014/main" id="{2FFBAB00-4399-7507-4B04-0D3D21A27B86}"/>
              </a:ext>
              <a:ext uri="{C183D7F6-B498-43B3-948B-1728B52AA6E4}">
                <adec:decorative xmlns:adec="http://schemas.microsoft.com/office/drawing/2017/decorative" val="1"/>
              </a:ext>
            </a:extLst>
          </p:cNvPr>
          <p:cNvSpPr/>
          <p:nvPr/>
        </p:nvSpPr>
        <p:spPr bwMode="auto">
          <a:xfrm>
            <a:off x="457198" y="5593255"/>
            <a:ext cx="214470" cy="214470"/>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1</a:t>
            </a:r>
          </a:p>
        </p:txBody>
      </p:sp>
      <p:sp>
        <p:nvSpPr>
          <p:cNvPr id="16" name="Text Placeholder 1, chunk 1">
            <a:extLst>
              <a:ext uri="{FF2B5EF4-FFF2-40B4-BE49-F238E27FC236}">
                <a16:creationId xmlns:a16="http://schemas.microsoft.com/office/drawing/2014/main" id="{1027CD74-535D-9482-79B1-C5FBAD58A123}"/>
              </a:ext>
            </a:extLst>
          </p:cNvPr>
          <p:cNvSpPr txBox="1"/>
          <p:nvPr/>
        </p:nvSpPr>
        <p:spPr>
          <a:xfrm>
            <a:off x="785019" y="5531213"/>
            <a:ext cx="2324100" cy="338554"/>
          </a:xfrm>
          <a:prstGeom prst="rect">
            <a:avLst/>
          </a:prstGeom>
        </p:spPr>
        <p:txBody>
          <a:bodyPr vert="horz" wrap="square" lIns="0" tIns="0" rIns="0" bIns="0" numCol="1" rtlCol="0" anchor="t">
            <a:spAutoFit/>
          </a:bodyPr>
          <a:lstStyle>
            <a:defPPr>
              <a:defRPr lang="en-US"/>
            </a:defPPr>
            <a:lvl1pPr marR="0" lvl="0" indent="0" fontAlgn="auto">
              <a:lnSpc>
                <a:spcPct val="100000"/>
              </a:lnSpc>
              <a:spcBef>
                <a:spcPts val="0"/>
              </a:spcBef>
              <a:spcAft>
                <a:spcPts val="600"/>
              </a:spcAft>
              <a:buClrTx/>
              <a:buSzTx/>
              <a:buFontTx/>
              <a:buNone/>
              <a:tabLst/>
              <a:defRPr kumimoji="0" sz="1100" b="0" i="0" u="none" strike="noStrike" cap="none" spc="0" normalizeH="0" baseline="0">
                <a:ln>
                  <a:noFill/>
                </a:ln>
                <a:solidFill>
                  <a:srgbClr val="000000"/>
                </a:solidFill>
                <a:effectLst/>
                <a:uLnTx/>
                <a:uFillTx/>
                <a:latin typeface="Segoe Sans Text"/>
              </a:defRPr>
            </a:lvl1pPr>
            <a:lvl2pPr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2pPr>
            <a:lvl3pPr marR="0" indent="0" defTabSz="932742" fontAlgn="auto">
              <a:lnSpc>
                <a:spcPct val="100000"/>
              </a:lnSpc>
              <a:spcBef>
                <a:spcPct val="20000"/>
              </a:spcBef>
              <a:spcAft>
                <a:spcPts val="0"/>
              </a:spcAft>
              <a:buClrTx/>
              <a:buSzPct val="90000"/>
              <a:buFont typeface="Wingdings" panose="05000000000000000000" pitchFamily="2" charset="2"/>
              <a:buNone/>
              <a:tabLst/>
              <a:defRPr sz="1200" spc="0" baseline="0"/>
            </a:lvl3pPr>
            <a:lvl4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4pPr>
            <a:lvl5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5pPr>
            <a:lvl6pPr indent="0" defTabSz="932742">
              <a:spcBef>
                <a:spcPct val="20000"/>
              </a:spcBef>
              <a:buFont typeface="Arial" pitchFamily="34" charset="0"/>
              <a:buNone/>
              <a:defRPr sz="1000"/>
            </a:lvl6pPr>
            <a:lvl7pPr indent="0" defTabSz="932742">
              <a:spcBef>
                <a:spcPct val="20000"/>
              </a:spcBef>
              <a:buFont typeface="Arial" pitchFamily="34" charset="0"/>
              <a:buNone/>
              <a:defRPr sz="1000"/>
            </a:lvl7pPr>
            <a:lvl8pPr indent="0" defTabSz="932742">
              <a:spcBef>
                <a:spcPct val="20000"/>
              </a:spcBef>
              <a:buFont typeface="Arial" pitchFamily="34" charset="0"/>
              <a:buNone/>
              <a:defRPr sz="1000"/>
            </a:lvl8pPr>
            <a:lvl9pPr indent="0" defTabSz="932742">
              <a:spcBef>
                <a:spcPct val="20000"/>
              </a:spcBef>
              <a:buFont typeface="Arial" pitchFamily="34" charset="0"/>
              <a:buNone/>
              <a:defRPr sz="1000"/>
            </a:lvl9p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100" b="0" i="0" u="none" strike="noStrike" kern="1200" cap="none" spc="0" normalizeH="0" baseline="0" noProof="0">
                <a:ln>
                  <a:noFill/>
                </a:ln>
                <a:solidFill>
                  <a:srgbClr val="000000"/>
                </a:solidFill>
                <a:effectLst/>
                <a:uLnTx/>
                <a:uFillTx/>
                <a:latin typeface="+mn-lt"/>
              </a:rPr>
              <a:t>Hover over or click on </a:t>
            </a:r>
            <a:r>
              <a:rPr kumimoji="0" lang="en-US" sz="1100" i="0" u="none" strike="noStrike" kern="1200" cap="none" spc="0" normalizeH="0" baseline="0" noProof="0">
                <a:ln>
                  <a:noFill/>
                </a:ln>
                <a:solidFill>
                  <a:srgbClr val="000000"/>
                </a:solidFill>
                <a:effectLst/>
                <a:uLnTx/>
                <a:uFillTx/>
                <a:latin typeface="+mj-lt"/>
                <a:ea typeface="+mj-ea"/>
                <a:cs typeface="+mj-cs"/>
              </a:rPr>
              <a:t>…More </a:t>
            </a:r>
            <a:r>
              <a:rPr kumimoji="0" lang="en-US" sz="1100" b="0" i="0" u="none" strike="noStrike" kern="1200" cap="none" spc="0" normalizeH="0" baseline="0" noProof="0">
                <a:ln>
                  <a:noFill/>
                </a:ln>
                <a:solidFill>
                  <a:srgbClr val="000000"/>
                </a:solidFill>
                <a:effectLst/>
                <a:uLnTx/>
                <a:uFillTx/>
                <a:latin typeface="Segoe Sans Text"/>
                <a:ea typeface="+mn-ea"/>
                <a:cs typeface="+mn-cs"/>
              </a:rPr>
              <a:t>in the top navigation.</a:t>
            </a:r>
            <a:endParaRPr kumimoji="0" lang="en-US" sz="1100" b="0" i="0" u="none" strike="noStrike" kern="1200" cap="none" spc="0" normalizeH="0" baseline="0" noProof="0">
              <a:ln>
                <a:noFill/>
              </a:ln>
              <a:solidFill>
                <a:srgbClr val="000000"/>
              </a:solidFill>
              <a:effectLst/>
              <a:uLnTx/>
              <a:uFillTx/>
              <a:latin typeface="Segoe Sans Display Semibold"/>
              <a:ea typeface="+mn-ea"/>
              <a:cs typeface="+mn-cs"/>
            </a:endParaRPr>
          </a:p>
        </p:txBody>
      </p:sp>
      <p:sp>
        <p:nvSpPr>
          <p:cNvPr id="27" name="Oval 26">
            <a:extLst>
              <a:ext uri="{FF2B5EF4-FFF2-40B4-BE49-F238E27FC236}">
                <a16:creationId xmlns:a16="http://schemas.microsoft.com/office/drawing/2014/main" id="{02972FDE-A5CB-1D74-0DDB-1E4826A79797}"/>
              </a:ext>
              <a:ext uri="{C183D7F6-B498-43B3-948B-1728B52AA6E4}">
                <adec:decorative xmlns:adec="http://schemas.microsoft.com/office/drawing/2017/decorative" val="1"/>
              </a:ext>
            </a:extLst>
          </p:cNvPr>
          <p:cNvSpPr/>
          <p:nvPr/>
        </p:nvSpPr>
        <p:spPr bwMode="auto">
          <a:xfrm>
            <a:off x="457198" y="5963198"/>
            <a:ext cx="214470" cy="214470"/>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2</a:t>
            </a:r>
          </a:p>
        </p:txBody>
      </p:sp>
      <p:sp>
        <p:nvSpPr>
          <p:cNvPr id="17" name="Text Placeholder 1, chunk 2">
            <a:extLst>
              <a:ext uri="{FF2B5EF4-FFF2-40B4-BE49-F238E27FC236}">
                <a16:creationId xmlns:a16="http://schemas.microsoft.com/office/drawing/2014/main" id="{AFDDF0A8-43AF-4A74-AF62-FC274CF5A1BB}"/>
              </a:ext>
            </a:extLst>
          </p:cNvPr>
          <p:cNvSpPr txBox="1"/>
          <p:nvPr/>
        </p:nvSpPr>
        <p:spPr>
          <a:xfrm>
            <a:off x="785019" y="5985794"/>
            <a:ext cx="2324100" cy="169277"/>
          </a:xfrm>
          <a:prstGeom prst="rect">
            <a:avLst/>
          </a:prstGeom>
        </p:spPr>
        <p:txBody>
          <a:bodyPr vert="horz" wrap="square" lIns="0" tIns="0" rIns="0" bIns="0" numCol="1" rtlCol="0" anchor="t">
            <a:spAutoFit/>
          </a:bodyPr>
          <a:lstStyle>
            <a:defPPr>
              <a:defRPr lang="en-US"/>
            </a:defPPr>
            <a:lvl1pPr marR="0" lvl="0" indent="0" fontAlgn="auto">
              <a:lnSpc>
                <a:spcPct val="100000"/>
              </a:lnSpc>
              <a:spcBef>
                <a:spcPts val="0"/>
              </a:spcBef>
              <a:spcAft>
                <a:spcPts val="600"/>
              </a:spcAft>
              <a:buClrTx/>
              <a:buSzTx/>
              <a:buFontTx/>
              <a:buNone/>
              <a:tabLst/>
              <a:defRPr kumimoji="0" sz="1100" b="0" i="0" u="none" strike="noStrike" cap="none" spc="0" normalizeH="0" baseline="0">
                <a:ln>
                  <a:noFill/>
                </a:ln>
                <a:solidFill>
                  <a:srgbClr val="000000"/>
                </a:solidFill>
                <a:effectLst/>
                <a:uLnTx/>
                <a:uFillTx/>
                <a:latin typeface="Segoe Sans Text"/>
              </a:defRPr>
            </a:lvl1pPr>
            <a:lvl2pPr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2pPr>
            <a:lvl3pPr marR="0" indent="0" defTabSz="932742" fontAlgn="auto">
              <a:lnSpc>
                <a:spcPct val="100000"/>
              </a:lnSpc>
              <a:spcBef>
                <a:spcPct val="20000"/>
              </a:spcBef>
              <a:spcAft>
                <a:spcPts val="0"/>
              </a:spcAft>
              <a:buClrTx/>
              <a:buSzPct val="90000"/>
              <a:buFont typeface="Wingdings" panose="05000000000000000000" pitchFamily="2" charset="2"/>
              <a:buNone/>
              <a:tabLst/>
              <a:defRPr sz="1200" spc="0" baseline="0"/>
            </a:lvl3pPr>
            <a:lvl4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4pPr>
            <a:lvl5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5pPr>
            <a:lvl6pPr indent="0" defTabSz="932742">
              <a:spcBef>
                <a:spcPct val="20000"/>
              </a:spcBef>
              <a:buFont typeface="Arial" pitchFamily="34" charset="0"/>
              <a:buNone/>
              <a:defRPr sz="1000"/>
            </a:lvl6pPr>
            <a:lvl7pPr indent="0" defTabSz="932742">
              <a:spcBef>
                <a:spcPct val="20000"/>
              </a:spcBef>
              <a:buFont typeface="Arial" pitchFamily="34" charset="0"/>
              <a:buNone/>
              <a:defRPr sz="1000"/>
            </a:lvl7pPr>
            <a:lvl8pPr indent="0" defTabSz="932742">
              <a:spcBef>
                <a:spcPct val="20000"/>
              </a:spcBef>
              <a:buFont typeface="Arial" pitchFamily="34" charset="0"/>
              <a:buNone/>
              <a:defRPr sz="1000"/>
            </a:lvl8pPr>
            <a:lvl9pPr indent="0" defTabSz="932742">
              <a:spcBef>
                <a:spcPct val="20000"/>
              </a:spcBef>
              <a:buFont typeface="Arial" pitchFamily="34" charset="0"/>
              <a:buNone/>
              <a:defRPr sz="1000"/>
            </a:lvl9p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100" b="0" i="0" u="none" strike="noStrike" kern="1200" cap="none" spc="0" normalizeH="0" baseline="0" noProof="0">
                <a:ln>
                  <a:noFill/>
                </a:ln>
                <a:solidFill>
                  <a:srgbClr val="000000"/>
                </a:solidFill>
                <a:effectLst/>
                <a:uLnTx/>
                <a:uFillTx/>
                <a:latin typeface="+mn-lt"/>
              </a:rPr>
              <a:t>Click on </a:t>
            </a:r>
            <a:r>
              <a:rPr kumimoji="0" lang="en-US" sz="1100" i="0" u="none" strike="noStrike" kern="1200" cap="none" spc="0" normalizeH="0" baseline="0" noProof="0">
                <a:ln>
                  <a:noFill/>
                </a:ln>
                <a:solidFill>
                  <a:srgbClr val="000000"/>
                </a:solidFill>
                <a:effectLst/>
                <a:uLnTx/>
                <a:uFillTx/>
                <a:latin typeface="+mj-lt"/>
                <a:ea typeface="+mj-ea"/>
                <a:cs typeface="+mj-cs"/>
              </a:rPr>
              <a:t>Language and speech.</a:t>
            </a:r>
          </a:p>
        </p:txBody>
      </p:sp>
      <p:sp>
        <p:nvSpPr>
          <p:cNvPr id="28" name="Oval 27">
            <a:extLst>
              <a:ext uri="{FF2B5EF4-FFF2-40B4-BE49-F238E27FC236}">
                <a16:creationId xmlns:a16="http://schemas.microsoft.com/office/drawing/2014/main" id="{3CA3AC12-426F-7A5C-49EB-30E3117D5BBF}"/>
              </a:ext>
              <a:ext uri="{C183D7F6-B498-43B3-948B-1728B52AA6E4}">
                <adec:decorative xmlns:adec="http://schemas.microsoft.com/office/drawing/2017/decorative" val="1"/>
              </a:ext>
            </a:extLst>
          </p:cNvPr>
          <p:cNvSpPr/>
          <p:nvPr/>
        </p:nvSpPr>
        <p:spPr bwMode="auto">
          <a:xfrm>
            <a:off x="457198" y="6248501"/>
            <a:ext cx="214470" cy="214470"/>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3</a:t>
            </a:r>
          </a:p>
        </p:txBody>
      </p:sp>
      <p:sp>
        <p:nvSpPr>
          <p:cNvPr id="29" name="Text Placeholder 1, chunk 3">
            <a:extLst>
              <a:ext uri="{FF2B5EF4-FFF2-40B4-BE49-F238E27FC236}">
                <a16:creationId xmlns:a16="http://schemas.microsoft.com/office/drawing/2014/main" id="{95426339-3BD3-28AF-78A6-EA13EC09D0DC}"/>
              </a:ext>
            </a:extLst>
          </p:cNvPr>
          <p:cNvSpPr txBox="1"/>
          <p:nvPr/>
        </p:nvSpPr>
        <p:spPr>
          <a:xfrm>
            <a:off x="785019" y="6271097"/>
            <a:ext cx="2324100" cy="169277"/>
          </a:xfrm>
          <a:prstGeom prst="rect">
            <a:avLst/>
          </a:prstGeom>
        </p:spPr>
        <p:txBody>
          <a:bodyPr vert="horz" wrap="square" lIns="0" tIns="0" rIns="0" bIns="0" numCol="1" rtlCol="0" anchor="t">
            <a:spAutoFit/>
          </a:bodyPr>
          <a:lstStyle>
            <a:defPPr>
              <a:defRPr lang="en-US"/>
            </a:defPPr>
            <a:lvl1pPr marR="0" lvl="0" indent="0" fontAlgn="auto">
              <a:lnSpc>
                <a:spcPct val="100000"/>
              </a:lnSpc>
              <a:spcBef>
                <a:spcPts val="0"/>
              </a:spcBef>
              <a:spcAft>
                <a:spcPts val="600"/>
              </a:spcAft>
              <a:buClrTx/>
              <a:buSzTx/>
              <a:buFontTx/>
              <a:buNone/>
              <a:tabLst/>
              <a:defRPr kumimoji="0" sz="1100" b="0" i="0" u="none" strike="noStrike" cap="none" spc="0" normalizeH="0" baseline="0">
                <a:ln>
                  <a:noFill/>
                </a:ln>
                <a:solidFill>
                  <a:srgbClr val="000000"/>
                </a:solidFill>
                <a:effectLst/>
                <a:uLnTx/>
                <a:uFillTx/>
                <a:latin typeface="Segoe Sans Text"/>
              </a:defRPr>
            </a:lvl1pPr>
            <a:lvl2pPr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2pPr>
            <a:lvl3pPr marR="0" indent="0" defTabSz="932742" fontAlgn="auto">
              <a:lnSpc>
                <a:spcPct val="100000"/>
              </a:lnSpc>
              <a:spcBef>
                <a:spcPct val="20000"/>
              </a:spcBef>
              <a:spcAft>
                <a:spcPts val="0"/>
              </a:spcAft>
              <a:buClrTx/>
              <a:buSzPct val="90000"/>
              <a:buFont typeface="Wingdings" panose="05000000000000000000" pitchFamily="2" charset="2"/>
              <a:buNone/>
              <a:tabLst/>
              <a:defRPr sz="1200" spc="0" baseline="0"/>
            </a:lvl3pPr>
            <a:lvl4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4pPr>
            <a:lvl5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5pPr>
            <a:lvl6pPr indent="0" defTabSz="932742">
              <a:spcBef>
                <a:spcPct val="20000"/>
              </a:spcBef>
              <a:buFont typeface="Arial" pitchFamily="34" charset="0"/>
              <a:buNone/>
              <a:defRPr sz="1000"/>
            </a:lvl6pPr>
            <a:lvl7pPr indent="0" defTabSz="932742">
              <a:spcBef>
                <a:spcPct val="20000"/>
              </a:spcBef>
              <a:buFont typeface="Arial" pitchFamily="34" charset="0"/>
              <a:buNone/>
              <a:defRPr sz="1000"/>
            </a:lvl7pPr>
            <a:lvl8pPr indent="0" defTabSz="932742">
              <a:spcBef>
                <a:spcPct val="20000"/>
              </a:spcBef>
              <a:buFont typeface="Arial" pitchFamily="34" charset="0"/>
              <a:buNone/>
              <a:defRPr sz="1000"/>
            </a:lvl8pPr>
            <a:lvl9pPr indent="0" defTabSz="932742">
              <a:spcBef>
                <a:spcPct val="20000"/>
              </a:spcBef>
              <a:buFont typeface="Arial" pitchFamily="34" charset="0"/>
              <a:buNone/>
              <a:defRPr sz="1000"/>
            </a:lvl9pPr>
          </a:lstStyle>
          <a:p>
            <a:r>
              <a:rPr kumimoji="0" lang="en-US" sz="1100" b="0" i="0" u="none" strike="noStrike" kern="1200" cap="none" spc="0" normalizeH="0" baseline="0" noProof="0">
                <a:ln>
                  <a:noFill/>
                </a:ln>
                <a:solidFill>
                  <a:srgbClr val="000000"/>
                </a:solidFill>
                <a:effectLst/>
                <a:uLnTx/>
                <a:uFillTx/>
                <a:latin typeface="+mn-lt"/>
              </a:rPr>
              <a:t>Select</a:t>
            </a:r>
            <a:r>
              <a:rPr kumimoji="0" lang="en-US" sz="1100" i="0" u="none" strike="noStrike" kern="1200" cap="none" spc="0" normalizeH="0" baseline="0" noProof="0">
                <a:ln>
                  <a:noFill/>
                </a:ln>
                <a:solidFill>
                  <a:srgbClr val="000000"/>
                </a:solidFill>
                <a:effectLst/>
                <a:uLnTx/>
                <a:uFillTx/>
                <a:latin typeface="+mj-lt"/>
                <a:ea typeface="+mj-ea"/>
                <a:cs typeface="+mj-cs"/>
              </a:rPr>
              <a:t> Show live captions.</a:t>
            </a:r>
            <a:endParaRPr lang="en-IN" err="1">
              <a:latin typeface="+mj-lt"/>
              <a:ea typeface="+mj-ea"/>
              <a:cs typeface="+mj-cs"/>
            </a:endParaRPr>
          </a:p>
        </p:txBody>
      </p:sp>
      <p:sp>
        <p:nvSpPr>
          <p:cNvPr id="39" name="Text Placeholder 1">
            <a:extLst>
              <a:ext uri="{FF2B5EF4-FFF2-40B4-BE49-F238E27FC236}">
                <a16:creationId xmlns:a16="http://schemas.microsoft.com/office/drawing/2014/main" id="{8FD77A22-0FB3-E558-D595-605FAD046AC6}"/>
              </a:ext>
            </a:extLst>
          </p:cNvPr>
          <p:cNvSpPr txBox="1">
            <a:spLocks/>
          </p:cNvSpPr>
          <p:nvPr/>
        </p:nvSpPr>
        <p:spPr>
          <a:xfrm>
            <a:off x="457200" y="6991770"/>
            <a:ext cx="2211816" cy="507831"/>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1148"/>
              </a:spcAft>
            </a:pPr>
            <a:r>
              <a:rPr lang="en-US" sz="1100">
                <a:cs typeface="+mn-cs"/>
              </a:rPr>
              <a:t>With </a:t>
            </a:r>
            <a:r>
              <a:rPr lang="en-US" sz="1100">
                <a:latin typeface="+mj-lt"/>
                <a:ea typeface="+mj-ea"/>
                <a:cs typeface="+mj-cs"/>
              </a:rPr>
              <a:t>Live captions </a:t>
            </a:r>
            <a:r>
              <a:rPr lang="en-US" sz="1100">
                <a:cs typeface="+mn-cs"/>
              </a:rPr>
              <a:t>turned on you’ll see them appear at the bottom of the screen.</a:t>
            </a:r>
          </a:p>
        </p:txBody>
      </p:sp>
      <p:pic>
        <p:nvPicPr>
          <p:cNvPr id="12" name="Picture 11" descr="A Screenshot of Microsoft Teams call showing live captions messages from Pavan L.">
            <a:extLst>
              <a:ext uri="{FF2B5EF4-FFF2-40B4-BE49-F238E27FC236}">
                <a16:creationId xmlns:a16="http://schemas.microsoft.com/office/drawing/2014/main" id="{C712FF5F-F9B5-2A9B-7A35-6869E29B2770}"/>
              </a:ext>
              <a:ext uri="{C183D7F6-B498-43B3-948B-1728B52AA6E4}">
                <adec:decorative xmlns:adec="http://schemas.microsoft.com/office/drawing/2017/decorative" val="0"/>
              </a:ext>
            </a:extLst>
          </p:cNvPr>
          <p:cNvPicPr>
            <a:picLocks noChangeAspect="1"/>
          </p:cNvPicPr>
          <p:nvPr/>
        </p:nvPicPr>
        <p:blipFill>
          <a:blip r:embed="rId5"/>
          <a:stretch>
            <a:fillRect/>
          </a:stretch>
        </p:blipFill>
        <p:spPr>
          <a:xfrm>
            <a:off x="3378199" y="7058502"/>
            <a:ext cx="3934796" cy="2203966"/>
          </a:xfrm>
          <a:prstGeom prst="roundRect">
            <a:avLst>
              <a:gd name="adj" fmla="val 4053"/>
            </a:avLst>
          </a:prstGeom>
          <a:ln>
            <a:noFill/>
          </a:ln>
          <a:effectLst>
            <a:outerShdw blurRad="127000" dist="38100" dir="2700000" algn="tl" rotWithShape="0">
              <a:prstClr val="black">
                <a:alpha val="20000"/>
              </a:prstClr>
            </a:outerShdw>
          </a:effectLst>
        </p:spPr>
      </p:pic>
      <p:sp>
        <p:nvSpPr>
          <p:cNvPr id="52" name="Rectangle 50">
            <a:extLst>
              <a:ext uri="{FF2B5EF4-FFF2-40B4-BE49-F238E27FC236}">
                <a16:creationId xmlns:a16="http://schemas.microsoft.com/office/drawing/2014/main" id="{5F24704B-DA13-123A-BD76-B2B36A6B1D89}"/>
              </a:ext>
              <a:ext uri="{C183D7F6-B498-43B3-948B-1728B52AA6E4}">
                <adec:decorative xmlns:adec="http://schemas.microsoft.com/office/drawing/2017/decorative" val="1"/>
              </a:ext>
            </a:extLst>
          </p:cNvPr>
          <p:cNvSpPr/>
          <p:nvPr/>
        </p:nvSpPr>
        <p:spPr bwMode="auto">
          <a:xfrm>
            <a:off x="806450" y="7598768"/>
            <a:ext cx="3016250" cy="1476375"/>
          </a:xfrm>
          <a:custGeom>
            <a:avLst/>
            <a:gdLst>
              <a:gd name="connsiteX0" fmla="*/ 0 w 2071688"/>
              <a:gd name="connsiteY0" fmla="*/ 0 h 1607343"/>
              <a:gd name="connsiteX1" fmla="*/ 2071688 w 2071688"/>
              <a:gd name="connsiteY1" fmla="*/ 0 h 1607343"/>
              <a:gd name="connsiteX2" fmla="*/ 2071688 w 2071688"/>
              <a:gd name="connsiteY2" fmla="*/ 1607343 h 1607343"/>
              <a:gd name="connsiteX3" fmla="*/ 0 w 2071688"/>
              <a:gd name="connsiteY3" fmla="*/ 1607343 h 1607343"/>
              <a:gd name="connsiteX4" fmla="*/ 0 w 2071688"/>
              <a:gd name="connsiteY4" fmla="*/ 0 h 1607343"/>
              <a:gd name="connsiteX0" fmla="*/ 2071688 w 2163128"/>
              <a:gd name="connsiteY0" fmla="*/ 0 h 1607343"/>
              <a:gd name="connsiteX1" fmla="*/ 2071688 w 2163128"/>
              <a:gd name="connsiteY1" fmla="*/ 1607343 h 1607343"/>
              <a:gd name="connsiteX2" fmla="*/ 0 w 2163128"/>
              <a:gd name="connsiteY2" fmla="*/ 1607343 h 1607343"/>
              <a:gd name="connsiteX3" fmla="*/ 0 w 2163128"/>
              <a:gd name="connsiteY3" fmla="*/ 0 h 1607343"/>
              <a:gd name="connsiteX4" fmla="*/ 2163128 w 2163128"/>
              <a:gd name="connsiteY4" fmla="*/ 91440 h 1607343"/>
              <a:gd name="connsiteX0" fmla="*/ 2071688 w 2071688"/>
              <a:gd name="connsiteY0" fmla="*/ 0 h 1607343"/>
              <a:gd name="connsiteX1" fmla="*/ 2071688 w 2071688"/>
              <a:gd name="connsiteY1" fmla="*/ 1607343 h 1607343"/>
              <a:gd name="connsiteX2" fmla="*/ 0 w 2071688"/>
              <a:gd name="connsiteY2" fmla="*/ 1607343 h 1607343"/>
              <a:gd name="connsiteX3" fmla="*/ 0 w 2071688"/>
              <a:gd name="connsiteY3" fmla="*/ 0 h 1607343"/>
              <a:gd name="connsiteX0" fmla="*/ 2071688 w 2071688"/>
              <a:gd name="connsiteY0" fmla="*/ 1607343 h 1607343"/>
              <a:gd name="connsiteX1" fmla="*/ 0 w 2071688"/>
              <a:gd name="connsiteY1" fmla="*/ 1607343 h 1607343"/>
              <a:gd name="connsiteX2" fmla="*/ 0 w 2071688"/>
              <a:gd name="connsiteY2" fmla="*/ 0 h 1607343"/>
            </a:gdLst>
            <a:ahLst/>
            <a:cxnLst>
              <a:cxn ang="0">
                <a:pos x="connsiteX0" y="connsiteY0"/>
              </a:cxn>
              <a:cxn ang="0">
                <a:pos x="connsiteX1" y="connsiteY1"/>
              </a:cxn>
              <a:cxn ang="0">
                <a:pos x="connsiteX2" y="connsiteY2"/>
              </a:cxn>
            </a:cxnLst>
            <a:rect l="l" t="t" r="r" b="b"/>
            <a:pathLst>
              <a:path w="2071688" h="1607343">
                <a:moveTo>
                  <a:pt x="2071688" y="1607343"/>
                </a:moveTo>
                <a:lnTo>
                  <a:pt x="0" y="1607343"/>
                </a:lnTo>
                <a:lnTo>
                  <a:pt x="0" y="0"/>
                </a:lnTo>
              </a:path>
            </a:pathLst>
          </a:custGeom>
          <a:ln w="19050" cap="rnd">
            <a:solidFill>
              <a:schemeClr val="accent3"/>
            </a:solidFill>
            <a:headEnd type="arrow" w="med" len="sm"/>
            <a:tailEnd type="none" w="med" len="sm"/>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3246389043"/>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093CD548-6E71-3275-B2A7-1A32579CEF0F}"/>
              </a:ext>
              <a:ext uri="{C183D7F6-B498-43B3-948B-1728B52AA6E4}">
                <adec:decorative xmlns:adec="http://schemas.microsoft.com/office/drawing/2017/decorative" val="1"/>
              </a:ext>
            </a:extLst>
          </p:cNvPr>
          <p:cNvSpPr>
            <a:spLocks/>
          </p:cNvSpPr>
          <p:nvPr/>
        </p:nvSpPr>
        <p:spPr bwMode="auto">
          <a:xfrm rot="10800000" flipH="1">
            <a:off x="6884745" y="4962098"/>
            <a:ext cx="783006" cy="783006"/>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42" name="Graphic 2">
            <a:extLst>
              <a:ext uri="{FF2B5EF4-FFF2-40B4-BE49-F238E27FC236}">
                <a16:creationId xmlns:a16="http://schemas.microsoft.com/office/drawing/2014/main" id="{BDE1817E-D7A1-4AEC-2D9E-25E6B76F2533}"/>
              </a:ext>
              <a:ext uri="{C183D7F6-B498-43B3-948B-1728B52AA6E4}">
                <adec:decorative xmlns:adec="http://schemas.microsoft.com/office/drawing/2017/decorative" val="1"/>
              </a:ext>
            </a:extLst>
          </p:cNvPr>
          <p:cNvSpPr/>
          <p:nvPr/>
        </p:nvSpPr>
        <p:spPr>
          <a:xfrm>
            <a:off x="2021680" y="2874194"/>
            <a:ext cx="166054" cy="166054"/>
          </a:xfrm>
          <a:custGeom>
            <a:avLst/>
            <a:gdLst>
              <a:gd name="connsiteX0" fmla="*/ 89274 w 178348"/>
              <a:gd name="connsiteY0" fmla="*/ 0 h 185732"/>
              <a:gd name="connsiteX1" fmla="*/ 110058 w 178348"/>
              <a:gd name="connsiteY1" fmla="*/ 2410 h 185732"/>
              <a:gd name="connsiteX2" fmla="*/ 115601 w 178348"/>
              <a:gd name="connsiteY2" fmla="*/ 8592 h 185732"/>
              <a:gd name="connsiteX3" fmla="*/ 117220 w 178348"/>
              <a:gd name="connsiteY3" fmla="*/ 23136 h 185732"/>
              <a:gd name="connsiteX4" fmla="*/ 131782 w 178348"/>
              <a:gd name="connsiteY4" fmla="*/ 34777 h 185732"/>
              <a:gd name="connsiteX5" fmla="*/ 135575 w 178348"/>
              <a:gd name="connsiteY5" fmla="*/ 33766 h 185732"/>
              <a:gd name="connsiteX6" fmla="*/ 148920 w 178348"/>
              <a:gd name="connsiteY6" fmla="*/ 27908 h 185732"/>
              <a:gd name="connsiteX7" fmla="*/ 157016 w 178348"/>
              <a:gd name="connsiteY7" fmla="*/ 29566 h 185732"/>
              <a:gd name="connsiteX8" fmla="*/ 178009 w 178348"/>
              <a:gd name="connsiteY8" fmla="*/ 65684 h 185732"/>
              <a:gd name="connsiteX9" fmla="*/ 175428 w 178348"/>
              <a:gd name="connsiteY9" fmla="*/ 73543 h 185732"/>
              <a:gd name="connsiteX10" fmla="*/ 163598 w 178348"/>
              <a:gd name="connsiteY10" fmla="*/ 82267 h 185732"/>
              <a:gd name="connsiteX11" fmla="*/ 160784 w 178348"/>
              <a:gd name="connsiteY11" fmla="*/ 100656 h 185732"/>
              <a:gd name="connsiteX12" fmla="*/ 163598 w 178348"/>
              <a:gd name="connsiteY12" fmla="*/ 103470 h 185732"/>
              <a:gd name="connsiteX13" fmla="*/ 175437 w 178348"/>
              <a:gd name="connsiteY13" fmla="*/ 112185 h 185732"/>
              <a:gd name="connsiteX14" fmla="*/ 178028 w 178348"/>
              <a:gd name="connsiteY14" fmla="*/ 120053 h 185732"/>
              <a:gd name="connsiteX15" fmla="*/ 157035 w 178348"/>
              <a:gd name="connsiteY15" fmla="*/ 156172 h 185732"/>
              <a:gd name="connsiteX16" fmla="*/ 148958 w 178348"/>
              <a:gd name="connsiteY16" fmla="*/ 157839 h 185732"/>
              <a:gd name="connsiteX17" fmla="*/ 135556 w 178348"/>
              <a:gd name="connsiteY17" fmla="*/ 151962 h 185732"/>
              <a:gd name="connsiteX18" fmla="*/ 118240 w 178348"/>
              <a:gd name="connsiteY18" fmla="*/ 158722 h 185732"/>
              <a:gd name="connsiteX19" fmla="*/ 117211 w 178348"/>
              <a:gd name="connsiteY19" fmla="*/ 162573 h 185732"/>
              <a:gd name="connsiteX20" fmla="*/ 115601 w 178348"/>
              <a:gd name="connsiteY20" fmla="*/ 177108 h 185732"/>
              <a:gd name="connsiteX21" fmla="*/ 110153 w 178348"/>
              <a:gd name="connsiteY21" fmla="*/ 183271 h 185732"/>
              <a:gd name="connsiteX22" fmla="*/ 68186 w 178348"/>
              <a:gd name="connsiteY22" fmla="*/ 183271 h 185732"/>
              <a:gd name="connsiteX23" fmla="*/ 62737 w 178348"/>
              <a:gd name="connsiteY23" fmla="*/ 177108 h 185732"/>
              <a:gd name="connsiteX24" fmla="*/ 61137 w 178348"/>
              <a:gd name="connsiteY24" fmla="*/ 162592 h 185732"/>
              <a:gd name="connsiteX25" fmla="*/ 46567 w 178348"/>
              <a:gd name="connsiteY25" fmla="*/ 151005 h 185732"/>
              <a:gd name="connsiteX26" fmla="*/ 42792 w 178348"/>
              <a:gd name="connsiteY26" fmla="*/ 152019 h 185732"/>
              <a:gd name="connsiteX27" fmla="*/ 29400 w 178348"/>
              <a:gd name="connsiteY27" fmla="*/ 157886 h 185732"/>
              <a:gd name="connsiteX28" fmla="*/ 21313 w 178348"/>
              <a:gd name="connsiteY28" fmla="*/ 156220 h 185732"/>
              <a:gd name="connsiteX29" fmla="*/ 320 w 178348"/>
              <a:gd name="connsiteY29" fmla="*/ 120063 h 185732"/>
              <a:gd name="connsiteX30" fmla="*/ 2911 w 178348"/>
              <a:gd name="connsiteY30" fmla="*/ 112195 h 185732"/>
              <a:gd name="connsiteX31" fmla="*/ 14751 w 178348"/>
              <a:gd name="connsiteY31" fmla="*/ 103470 h 185732"/>
              <a:gd name="connsiteX32" fmla="*/ 17581 w 178348"/>
              <a:gd name="connsiteY32" fmla="*/ 85097 h 185732"/>
              <a:gd name="connsiteX33" fmla="*/ 14751 w 178348"/>
              <a:gd name="connsiteY33" fmla="*/ 82267 h 185732"/>
              <a:gd name="connsiteX34" fmla="*/ 2911 w 178348"/>
              <a:gd name="connsiteY34" fmla="*/ 73562 h 185732"/>
              <a:gd name="connsiteX35" fmla="*/ 330 w 178348"/>
              <a:gd name="connsiteY35" fmla="*/ 65694 h 185732"/>
              <a:gd name="connsiteX36" fmla="*/ 21323 w 178348"/>
              <a:gd name="connsiteY36" fmla="*/ 29575 h 185732"/>
              <a:gd name="connsiteX37" fmla="*/ 29419 w 178348"/>
              <a:gd name="connsiteY37" fmla="*/ 27918 h 185732"/>
              <a:gd name="connsiteX38" fmla="*/ 42754 w 178348"/>
              <a:gd name="connsiteY38" fmla="*/ 33776 h 185732"/>
              <a:gd name="connsiteX39" fmla="*/ 60130 w 178348"/>
              <a:gd name="connsiteY39" fmla="*/ 26909 h 185732"/>
              <a:gd name="connsiteX40" fmla="*/ 61137 w 178348"/>
              <a:gd name="connsiteY40" fmla="*/ 23127 h 185732"/>
              <a:gd name="connsiteX41" fmla="*/ 62757 w 178348"/>
              <a:gd name="connsiteY41" fmla="*/ 8592 h 185732"/>
              <a:gd name="connsiteX42" fmla="*/ 68310 w 178348"/>
              <a:gd name="connsiteY42" fmla="*/ 2400 h 185732"/>
              <a:gd name="connsiteX43" fmla="*/ 89274 w 178348"/>
              <a:gd name="connsiteY43" fmla="*/ 0 h 185732"/>
              <a:gd name="connsiteX44" fmla="*/ 89274 w 178348"/>
              <a:gd name="connsiteY44" fmla="*/ 14288 h 185732"/>
              <a:gd name="connsiteX45" fmla="*/ 76377 w 178348"/>
              <a:gd name="connsiteY45" fmla="*/ 15402 h 185732"/>
              <a:gd name="connsiteX46" fmla="*/ 75339 w 178348"/>
              <a:gd name="connsiteY46" fmla="*/ 24708 h 185732"/>
              <a:gd name="connsiteX47" fmla="*/ 44984 w 178348"/>
              <a:gd name="connsiteY47" fmla="*/ 48995 h 185732"/>
              <a:gd name="connsiteX48" fmla="*/ 37010 w 178348"/>
              <a:gd name="connsiteY48" fmla="*/ 46863 h 185732"/>
              <a:gd name="connsiteX49" fmla="*/ 28457 w 178348"/>
              <a:gd name="connsiteY49" fmla="*/ 43110 h 185732"/>
              <a:gd name="connsiteX50" fmla="*/ 15617 w 178348"/>
              <a:gd name="connsiteY50" fmla="*/ 65180 h 185732"/>
              <a:gd name="connsiteX51" fmla="*/ 23218 w 178348"/>
              <a:gd name="connsiteY51" fmla="*/ 70771 h 185732"/>
              <a:gd name="connsiteX52" fmla="*/ 29080 w 178348"/>
              <a:gd name="connsiteY52" fmla="*/ 109134 h 185732"/>
              <a:gd name="connsiteX53" fmla="*/ 23218 w 178348"/>
              <a:gd name="connsiteY53" fmla="*/ 114995 h 185732"/>
              <a:gd name="connsiteX54" fmla="*/ 15608 w 178348"/>
              <a:gd name="connsiteY54" fmla="*/ 120596 h 185732"/>
              <a:gd name="connsiteX55" fmla="*/ 28447 w 178348"/>
              <a:gd name="connsiteY55" fmla="*/ 142713 h 185732"/>
              <a:gd name="connsiteX56" fmla="*/ 37068 w 178348"/>
              <a:gd name="connsiteY56" fmla="*/ 138932 h 185732"/>
              <a:gd name="connsiteX57" fmla="*/ 73209 w 178348"/>
              <a:gd name="connsiteY57" fmla="*/ 153105 h 185732"/>
              <a:gd name="connsiteX58" fmla="*/ 75330 w 178348"/>
              <a:gd name="connsiteY58" fmla="*/ 161011 h 185732"/>
              <a:gd name="connsiteX59" fmla="*/ 76377 w 178348"/>
              <a:gd name="connsiteY59" fmla="*/ 170383 h 185732"/>
              <a:gd name="connsiteX60" fmla="*/ 101971 w 178348"/>
              <a:gd name="connsiteY60" fmla="*/ 170383 h 185732"/>
              <a:gd name="connsiteX61" fmla="*/ 103019 w 178348"/>
              <a:gd name="connsiteY61" fmla="*/ 161011 h 185732"/>
              <a:gd name="connsiteX62" fmla="*/ 133318 w 178348"/>
              <a:gd name="connsiteY62" fmla="*/ 136761 h 185732"/>
              <a:gd name="connsiteX63" fmla="*/ 141290 w 178348"/>
              <a:gd name="connsiteY63" fmla="*/ 138894 h 185732"/>
              <a:gd name="connsiteX64" fmla="*/ 149910 w 178348"/>
              <a:gd name="connsiteY64" fmla="*/ 142665 h 185732"/>
              <a:gd name="connsiteX65" fmla="*/ 162740 w 178348"/>
              <a:gd name="connsiteY65" fmla="*/ 120587 h 185732"/>
              <a:gd name="connsiteX66" fmla="*/ 155140 w 178348"/>
              <a:gd name="connsiteY66" fmla="*/ 114986 h 185732"/>
              <a:gd name="connsiteX67" fmla="*/ 149278 w 178348"/>
              <a:gd name="connsiteY67" fmla="*/ 76623 h 185732"/>
              <a:gd name="connsiteX68" fmla="*/ 155140 w 178348"/>
              <a:gd name="connsiteY68" fmla="*/ 70761 h 185732"/>
              <a:gd name="connsiteX69" fmla="*/ 162721 w 178348"/>
              <a:gd name="connsiteY69" fmla="*/ 65170 h 185732"/>
              <a:gd name="connsiteX70" fmla="*/ 149882 w 178348"/>
              <a:gd name="connsiteY70" fmla="*/ 43101 h 185732"/>
              <a:gd name="connsiteX71" fmla="*/ 141347 w 178348"/>
              <a:gd name="connsiteY71" fmla="*/ 46844 h 185732"/>
              <a:gd name="connsiteX72" fmla="*/ 105167 w 178348"/>
              <a:gd name="connsiteY72" fmla="*/ 32696 h 185732"/>
              <a:gd name="connsiteX73" fmla="*/ 103028 w 178348"/>
              <a:gd name="connsiteY73" fmla="*/ 24708 h 185732"/>
              <a:gd name="connsiteX74" fmla="*/ 101980 w 178348"/>
              <a:gd name="connsiteY74" fmla="*/ 15411 h 185732"/>
              <a:gd name="connsiteX75" fmla="*/ 89284 w 178348"/>
              <a:gd name="connsiteY75" fmla="*/ 14297 h 185732"/>
              <a:gd name="connsiteX76" fmla="*/ 89160 w 178348"/>
              <a:gd name="connsiteY76" fmla="*/ 57150 h 185732"/>
              <a:gd name="connsiteX77" fmla="*/ 124879 w 178348"/>
              <a:gd name="connsiteY77" fmla="*/ 92869 h 185732"/>
              <a:gd name="connsiteX78" fmla="*/ 89160 w 178348"/>
              <a:gd name="connsiteY78" fmla="*/ 128588 h 185732"/>
              <a:gd name="connsiteX79" fmla="*/ 53441 w 178348"/>
              <a:gd name="connsiteY79" fmla="*/ 92869 h 185732"/>
              <a:gd name="connsiteX80" fmla="*/ 89160 w 178348"/>
              <a:gd name="connsiteY80" fmla="*/ 57150 h 185732"/>
              <a:gd name="connsiteX81" fmla="*/ 89160 w 178348"/>
              <a:gd name="connsiteY81" fmla="*/ 71438 h 185732"/>
              <a:gd name="connsiteX82" fmla="*/ 67729 w 178348"/>
              <a:gd name="connsiteY82" fmla="*/ 92869 h 185732"/>
              <a:gd name="connsiteX83" fmla="*/ 89160 w 178348"/>
              <a:gd name="connsiteY83" fmla="*/ 114300 h 185732"/>
              <a:gd name="connsiteX84" fmla="*/ 110591 w 178348"/>
              <a:gd name="connsiteY84" fmla="*/ 92869 h 185732"/>
              <a:gd name="connsiteX85" fmla="*/ 89160 w 178348"/>
              <a:gd name="connsiteY85" fmla="*/ 71438 h 1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178348" h="185732">
                <a:moveTo>
                  <a:pt x="89274" y="0"/>
                </a:moveTo>
                <a:cubicBezTo>
                  <a:pt x="96265" y="76"/>
                  <a:pt x="103228" y="886"/>
                  <a:pt x="110058" y="2410"/>
                </a:cubicBezTo>
                <a:cubicBezTo>
                  <a:pt x="113036" y="3075"/>
                  <a:pt x="115263" y="5558"/>
                  <a:pt x="115601" y="8592"/>
                </a:cubicBezTo>
                <a:lnTo>
                  <a:pt x="117220" y="23136"/>
                </a:lnTo>
                <a:cubicBezTo>
                  <a:pt x="118027" y="30372"/>
                  <a:pt x="124547" y="35584"/>
                  <a:pt x="131782" y="34777"/>
                </a:cubicBezTo>
                <a:cubicBezTo>
                  <a:pt x="133090" y="34631"/>
                  <a:pt x="134368" y="34290"/>
                  <a:pt x="135575" y="33766"/>
                </a:cubicBezTo>
                <a:lnTo>
                  <a:pt x="148920" y="27908"/>
                </a:lnTo>
                <a:cubicBezTo>
                  <a:pt x="151696" y="26685"/>
                  <a:pt x="154943" y="27350"/>
                  <a:pt x="157016" y="29566"/>
                </a:cubicBezTo>
                <a:cubicBezTo>
                  <a:pt x="166654" y="39863"/>
                  <a:pt x="173832" y="52212"/>
                  <a:pt x="178009" y="65684"/>
                </a:cubicBezTo>
                <a:cubicBezTo>
                  <a:pt x="178906" y="68586"/>
                  <a:pt x="177871" y="71738"/>
                  <a:pt x="175428" y="73543"/>
                </a:cubicBezTo>
                <a:lnTo>
                  <a:pt x="163598" y="82267"/>
                </a:lnTo>
                <a:cubicBezTo>
                  <a:pt x="157743" y="86568"/>
                  <a:pt x="156483" y="94801"/>
                  <a:pt x="160784" y="100656"/>
                </a:cubicBezTo>
                <a:cubicBezTo>
                  <a:pt x="161574" y="101731"/>
                  <a:pt x="162522" y="102680"/>
                  <a:pt x="163598" y="103470"/>
                </a:cubicBezTo>
                <a:lnTo>
                  <a:pt x="175437" y="112185"/>
                </a:lnTo>
                <a:cubicBezTo>
                  <a:pt x="177888" y="113989"/>
                  <a:pt x="178928" y="117146"/>
                  <a:pt x="178028" y="120053"/>
                </a:cubicBezTo>
                <a:cubicBezTo>
                  <a:pt x="173849" y="133524"/>
                  <a:pt x="166672" y="145873"/>
                  <a:pt x="157035" y="156172"/>
                </a:cubicBezTo>
                <a:cubicBezTo>
                  <a:pt x="154967" y="158383"/>
                  <a:pt x="151731" y="159050"/>
                  <a:pt x="148958" y="157839"/>
                </a:cubicBezTo>
                <a:lnTo>
                  <a:pt x="135556" y="151962"/>
                </a:lnTo>
                <a:cubicBezTo>
                  <a:pt x="128908" y="149046"/>
                  <a:pt x="121154" y="152073"/>
                  <a:pt x="118240" y="158722"/>
                </a:cubicBezTo>
                <a:cubicBezTo>
                  <a:pt x="117703" y="159946"/>
                  <a:pt x="117356" y="161244"/>
                  <a:pt x="117211" y="162573"/>
                </a:cubicBezTo>
                <a:lnTo>
                  <a:pt x="115601" y="177108"/>
                </a:lnTo>
                <a:cubicBezTo>
                  <a:pt x="115269" y="180106"/>
                  <a:pt x="113089" y="182573"/>
                  <a:pt x="110153" y="183271"/>
                </a:cubicBezTo>
                <a:cubicBezTo>
                  <a:pt x="96356" y="186553"/>
                  <a:pt x="81983" y="186553"/>
                  <a:pt x="68186" y="183271"/>
                </a:cubicBezTo>
                <a:cubicBezTo>
                  <a:pt x="65251" y="182573"/>
                  <a:pt x="63070" y="180106"/>
                  <a:pt x="62737" y="177108"/>
                </a:cubicBezTo>
                <a:lnTo>
                  <a:pt x="61137" y="162592"/>
                </a:lnTo>
                <a:cubicBezTo>
                  <a:pt x="60314" y="155369"/>
                  <a:pt x="53790" y="150181"/>
                  <a:pt x="46567" y="151005"/>
                </a:cubicBezTo>
                <a:cubicBezTo>
                  <a:pt x="45265" y="151153"/>
                  <a:pt x="43993" y="151495"/>
                  <a:pt x="42792" y="152019"/>
                </a:cubicBezTo>
                <a:lnTo>
                  <a:pt x="29400" y="157886"/>
                </a:lnTo>
                <a:cubicBezTo>
                  <a:pt x="26624" y="159103"/>
                  <a:pt x="23382" y="158434"/>
                  <a:pt x="21313" y="156220"/>
                </a:cubicBezTo>
                <a:cubicBezTo>
                  <a:pt x="11671" y="145910"/>
                  <a:pt x="4493" y="133547"/>
                  <a:pt x="320" y="120063"/>
                </a:cubicBezTo>
                <a:cubicBezTo>
                  <a:pt x="-580" y="117156"/>
                  <a:pt x="460" y="113998"/>
                  <a:pt x="2911" y="112195"/>
                </a:cubicBezTo>
                <a:lnTo>
                  <a:pt x="14751" y="103470"/>
                </a:lnTo>
                <a:cubicBezTo>
                  <a:pt x="20605" y="99178"/>
                  <a:pt x="21873" y="90952"/>
                  <a:pt x="17581" y="85097"/>
                </a:cubicBezTo>
                <a:cubicBezTo>
                  <a:pt x="16787" y="84015"/>
                  <a:pt x="15833" y="83061"/>
                  <a:pt x="14751" y="82267"/>
                </a:cubicBezTo>
                <a:lnTo>
                  <a:pt x="2911" y="73562"/>
                </a:lnTo>
                <a:cubicBezTo>
                  <a:pt x="463" y="71756"/>
                  <a:pt x="-573" y="68599"/>
                  <a:pt x="330" y="65694"/>
                </a:cubicBezTo>
                <a:cubicBezTo>
                  <a:pt x="4507" y="52222"/>
                  <a:pt x="11684" y="39873"/>
                  <a:pt x="21323" y="29575"/>
                </a:cubicBezTo>
                <a:cubicBezTo>
                  <a:pt x="23396" y="27359"/>
                  <a:pt x="26642" y="26695"/>
                  <a:pt x="29419" y="27918"/>
                </a:cubicBezTo>
                <a:lnTo>
                  <a:pt x="42754" y="33776"/>
                </a:lnTo>
                <a:cubicBezTo>
                  <a:pt x="49448" y="36678"/>
                  <a:pt x="57228" y="33603"/>
                  <a:pt x="60130" y="26909"/>
                </a:cubicBezTo>
                <a:cubicBezTo>
                  <a:pt x="60652" y="25705"/>
                  <a:pt x="60991" y="24430"/>
                  <a:pt x="61137" y="23127"/>
                </a:cubicBezTo>
                <a:lnTo>
                  <a:pt x="62757" y="8592"/>
                </a:lnTo>
                <a:cubicBezTo>
                  <a:pt x="63092" y="5552"/>
                  <a:pt x="65324" y="3063"/>
                  <a:pt x="68310" y="2400"/>
                </a:cubicBezTo>
                <a:cubicBezTo>
                  <a:pt x="75139" y="886"/>
                  <a:pt x="82121" y="86"/>
                  <a:pt x="89274" y="0"/>
                </a:cubicBezTo>
                <a:close/>
                <a:moveTo>
                  <a:pt x="89274" y="14288"/>
                </a:moveTo>
                <a:cubicBezTo>
                  <a:pt x="84954" y="14338"/>
                  <a:pt x="80643" y="14711"/>
                  <a:pt x="76377" y="15402"/>
                </a:cubicBezTo>
                <a:lnTo>
                  <a:pt x="75339" y="24708"/>
                </a:lnTo>
                <a:cubicBezTo>
                  <a:pt x="73664" y="39797"/>
                  <a:pt x="60073" y="50671"/>
                  <a:pt x="44984" y="48995"/>
                </a:cubicBezTo>
                <a:cubicBezTo>
                  <a:pt x="42234" y="48690"/>
                  <a:pt x="39546" y="47971"/>
                  <a:pt x="37010" y="46863"/>
                </a:cubicBezTo>
                <a:lnTo>
                  <a:pt x="28457" y="43110"/>
                </a:lnTo>
                <a:cubicBezTo>
                  <a:pt x="23009" y="49722"/>
                  <a:pt x="18672" y="57176"/>
                  <a:pt x="15617" y="65180"/>
                </a:cubicBezTo>
                <a:lnTo>
                  <a:pt x="23218" y="70771"/>
                </a:lnTo>
                <a:cubicBezTo>
                  <a:pt x="35431" y="79746"/>
                  <a:pt x="38055" y="96922"/>
                  <a:pt x="29080" y="109134"/>
                </a:cubicBezTo>
                <a:cubicBezTo>
                  <a:pt x="27434" y="111373"/>
                  <a:pt x="25458" y="113349"/>
                  <a:pt x="23218" y="114995"/>
                </a:cubicBezTo>
                <a:lnTo>
                  <a:pt x="15608" y="120596"/>
                </a:lnTo>
                <a:cubicBezTo>
                  <a:pt x="18656" y="128616"/>
                  <a:pt x="22999" y="136084"/>
                  <a:pt x="28447" y="142713"/>
                </a:cubicBezTo>
                <a:lnTo>
                  <a:pt x="37068" y="138932"/>
                </a:lnTo>
                <a:cubicBezTo>
                  <a:pt x="50962" y="132865"/>
                  <a:pt x="67143" y="139211"/>
                  <a:pt x="73209" y="153105"/>
                </a:cubicBezTo>
                <a:cubicBezTo>
                  <a:pt x="74308" y="155619"/>
                  <a:pt x="75022" y="158285"/>
                  <a:pt x="75330" y="161011"/>
                </a:cubicBezTo>
                <a:lnTo>
                  <a:pt x="76377" y="170383"/>
                </a:lnTo>
                <a:cubicBezTo>
                  <a:pt x="84845" y="171812"/>
                  <a:pt x="93503" y="171812"/>
                  <a:pt x="101971" y="170383"/>
                </a:cubicBezTo>
                <a:lnTo>
                  <a:pt x="103019" y="161011"/>
                </a:lnTo>
                <a:cubicBezTo>
                  <a:pt x="104689" y="145948"/>
                  <a:pt x="118254" y="135090"/>
                  <a:pt x="133318" y="136761"/>
                </a:cubicBezTo>
                <a:cubicBezTo>
                  <a:pt x="136068" y="137066"/>
                  <a:pt x="138756" y="137785"/>
                  <a:pt x="141290" y="138894"/>
                </a:cubicBezTo>
                <a:lnTo>
                  <a:pt x="149910" y="142665"/>
                </a:lnTo>
                <a:cubicBezTo>
                  <a:pt x="155356" y="136050"/>
                  <a:pt x="159689" y="128593"/>
                  <a:pt x="162740" y="120587"/>
                </a:cubicBezTo>
                <a:lnTo>
                  <a:pt x="155140" y="114986"/>
                </a:lnTo>
                <a:cubicBezTo>
                  <a:pt x="142928" y="106010"/>
                  <a:pt x="140303" y="88835"/>
                  <a:pt x="149278" y="76623"/>
                </a:cubicBezTo>
                <a:cubicBezTo>
                  <a:pt x="150924" y="74384"/>
                  <a:pt x="152900" y="72407"/>
                  <a:pt x="155140" y="70761"/>
                </a:cubicBezTo>
                <a:lnTo>
                  <a:pt x="162721" y="65170"/>
                </a:lnTo>
                <a:cubicBezTo>
                  <a:pt x="159667" y="57166"/>
                  <a:pt x="155330" y="49712"/>
                  <a:pt x="149882" y="43101"/>
                </a:cubicBezTo>
                <a:lnTo>
                  <a:pt x="141347" y="46844"/>
                </a:lnTo>
                <a:cubicBezTo>
                  <a:pt x="127449" y="52928"/>
                  <a:pt x="111251" y="46594"/>
                  <a:pt x="105167" y="32696"/>
                </a:cubicBezTo>
                <a:cubicBezTo>
                  <a:pt x="104055" y="30156"/>
                  <a:pt x="103334" y="27463"/>
                  <a:pt x="103028" y="24708"/>
                </a:cubicBezTo>
                <a:lnTo>
                  <a:pt x="101980" y="15411"/>
                </a:lnTo>
                <a:cubicBezTo>
                  <a:pt x="97782" y="14725"/>
                  <a:pt x="93538" y="14352"/>
                  <a:pt x="89284" y="14297"/>
                </a:cubicBezTo>
                <a:close/>
                <a:moveTo>
                  <a:pt x="89160" y="57150"/>
                </a:moveTo>
                <a:cubicBezTo>
                  <a:pt x="108887" y="57150"/>
                  <a:pt x="124879" y="73142"/>
                  <a:pt x="124879" y="92869"/>
                </a:cubicBezTo>
                <a:cubicBezTo>
                  <a:pt x="124879" y="112596"/>
                  <a:pt x="108887" y="128588"/>
                  <a:pt x="89160" y="128588"/>
                </a:cubicBezTo>
                <a:cubicBezTo>
                  <a:pt x="69433" y="128588"/>
                  <a:pt x="53441" y="112596"/>
                  <a:pt x="53441" y="92869"/>
                </a:cubicBezTo>
                <a:cubicBezTo>
                  <a:pt x="53441" y="73142"/>
                  <a:pt x="69433" y="57150"/>
                  <a:pt x="89160" y="57150"/>
                </a:cubicBezTo>
                <a:close/>
                <a:moveTo>
                  <a:pt x="89160" y="71438"/>
                </a:moveTo>
                <a:cubicBezTo>
                  <a:pt x="77324" y="71438"/>
                  <a:pt x="67729" y="81033"/>
                  <a:pt x="67729" y="92869"/>
                </a:cubicBezTo>
                <a:cubicBezTo>
                  <a:pt x="67729" y="104705"/>
                  <a:pt x="77324" y="114300"/>
                  <a:pt x="89160" y="114300"/>
                </a:cubicBezTo>
                <a:cubicBezTo>
                  <a:pt x="100996" y="114300"/>
                  <a:pt x="110591" y="104705"/>
                  <a:pt x="110591" y="92869"/>
                </a:cubicBezTo>
                <a:cubicBezTo>
                  <a:pt x="110591" y="81033"/>
                  <a:pt x="100996" y="71438"/>
                  <a:pt x="89160" y="71438"/>
                </a:cubicBezTo>
                <a:close/>
              </a:path>
            </a:pathLst>
          </a:custGeom>
          <a:solidFill>
            <a:schemeClr val="tx1"/>
          </a:solidFill>
          <a:ln w="150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defTabSz="914460"/>
            <a:endParaRPr lang="en-US" sz="1765">
              <a:solidFill>
                <a:srgbClr val="000000"/>
              </a:solidFill>
              <a:latin typeface="Segoe UI"/>
            </a:endParaRPr>
          </a:p>
        </p:txBody>
      </p:sp>
      <p:sp>
        <p:nvSpPr>
          <p:cNvPr id="57" name="Footer Placeholder 56">
            <a:extLst>
              <a:ext uri="{FF2B5EF4-FFF2-40B4-BE49-F238E27FC236}">
                <a16:creationId xmlns:a16="http://schemas.microsoft.com/office/drawing/2014/main" id="{11EBCE40-6AFF-A6C2-57B9-54C63501770D}"/>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58" name="Slide Number Placeholder 57">
            <a:extLst>
              <a:ext uri="{FF2B5EF4-FFF2-40B4-BE49-F238E27FC236}">
                <a16:creationId xmlns:a16="http://schemas.microsoft.com/office/drawing/2014/main" id="{CE29279F-C189-9BC0-6C99-F201498C520D}"/>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13</a:t>
            </a:fld>
            <a:endParaRPr lang="en-IN"/>
          </a:p>
        </p:txBody>
      </p:sp>
      <p:sp>
        <p:nvSpPr>
          <p:cNvPr id="2" name="Freeform: Shape 1">
            <a:extLst>
              <a:ext uri="{FF2B5EF4-FFF2-40B4-BE49-F238E27FC236}">
                <a16:creationId xmlns:a16="http://schemas.microsoft.com/office/drawing/2014/main" id="{ADADD495-4DE4-253D-BEFB-43DE1EAACE0B}"/>
              </a:ext>
              <a:ext uri="{C183D7F6-B498-43B3-948B-1728B52AA6E4}">
                <adec:decorative xmlns:adec="http://schemas.microsoft.com/office/drawing/2017/decorative" val="1"/>
              </a:ext>
            </a:extLst>
          </p:cNvPr>
          <p:cNvSpPr>
            <a:spLocks/>
          </p:cNvSpPr>
          <p:nvPr/>
        </p:nvSpPr>
        <p:spPr bwMode="auto">
          <a:xfrm rot="16200000" flipH="1">
            <a:off x="6693790" y="322002"/>
            <a:ext cx="1400611" cy="756609"/>
          </a:xfrm>
          <a:custGeom>
            <a:avLst/>
            <a:gdLst>
              <a:gd name="connsiteX0" fmla="*/ 0 w 2119498"/>
              <a:gd name="connsiteY0" fmla="*/ 79667 h 1144951"/>
              <a:gd name="connsiteX1" fmla="*/ 0 w 2119498"/>
              <a:gd name="connsiteY1" fmla="*/ 1144951 h 1144951"/>
              <a:gd name="connsiteX2" fmla="*/ 2119498 w 2119498"/>
              <a:gd name="connsiteY2" fmla="*/ 1144951 h 1144951"/>
              <a:gd name="connsiteX3" fmla="*/ 2080536 w 2119498"/>
              <a:gd name="connsiteY3" fmla="*/ 1038499 h 1144951"/>
              <a:gd name="connsiteX4" fmla="*/ 513808 w 2119498"/>
              <a:gd name="connsiteY4" fmla="*/ 0 h 1144951"/>
              <a:gd name="connsiteX5" fmla="*/ 8176 w 2119498"/>
              <a:gd name="connsiteY5" fmla="*/ 76445 h 114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19498" h="1144951">
                <a:moveTo>
                  <a:pt x="0" y="79667"/>
                </a:moveTo>
                <a:lnTo>
                  <a:pt x="0" y="1144951"/>
                </a:lnTo>
                <a:lnTo>
                  <a:pt x="2119498" y="1144951"/>
                </a:lnTo>
                <a:lnTo>
                  <a:pt x="2080536" y="1038499"/>
                </a:lnTo>
                <a:cubicBezTo>
                  <a:pt x="1822409" y="428218"/>
                  <a:pt x="1218116" y="0"/>
                  <a:pt x="513808" y="0"/>
                </a:cubicBezTo>
                <a:cubicBezTo>
                  <a:pt x="337731" y="0"/>
                  <a:pt x="167905" y="26764"/>
                  <a:pt x="8176" y="76445"/>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grpSp>
        <p:nvGrpSpPr>
          <p:cNvPr id="4" name="Group 3">
            <a:extLst>
              <a:ext uri="{FF2B5EF4-FFF2-40B4-BE49-F238E27FC236}">
                <a16:creationId xmlns:a16="http://schemas.microsoft.com/office/drawing/2014/main" id="{5A389F68-F976-29FA-6DC8-A889EEF40944}"/>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5" name="Rectangle: Top Corners Rounded 45">
              <a:extLst>
                <a:ext uri="{FF2B5EF4-FFF2-40B4-BE49-F238E27FC236}">
                  <a16:creationId xmlns:a16="http://schemas.microsoft.com/office/drawing/2014/main" id="{82D49F53-6E7A-9FD0-E566-DFF88B2158AD}"/>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6" name="Rectangle: Top Corners Rounded 45">
              <a:hlinkClick r:id="rId3" action="ppaction://hlinksldjump"/>
              <a:extLst>
                <a:ext uri="{FF2B5EF4-FFF2-40B4-BE49-F238E27FC236}">
                  <a16:creationId xmlns:a16="http://schemas.microsoft.com/office/drawing/2014/main" id="{92F6300F-5F35-03E9-F4FD-C4F0766B9AE6}"/>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7" name="Graphic 27">
            <a:hlinkClick r:id="rId3" action="ppaction://hlinksldjump"/>
            <a:extLst>
              <a:ext uri="{FF2B5EF4-FFF2-40B4-BE49-F238E27FC236}">
                <a16:creationId xmlns:a16="http://schemas.microsoft.com/office/drawing/2014/main" id="{82E3D28F-DA71-65F2-3857-4F2DAD42D7CB}"/>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4" name="Title 23">
            <a:extLst>
              <a:ext uri="{FF2B5EF4-FFF2-40B4-BE49-F238E27FC236}">
                <a16:creationId xmlns:a16="http://schemas.microsoft.com/office/drawing/2014/main" id="{6DC14D69-9845-FA77-C14B-75465BE8529D}"/>
              </a:ext>
              <a:ext uri="{C183D7F6-B498-43B3-948B-1728B52AA6E4}">
                <adec:decorative xmlns:adec="http://schemas.microsoft.com/office/drawing/2017/decorative" val="0"/>
              </a:ext>
            </a:extLst>
          </p:cNvPr>
          <p:cNvSpPr txBox="1">
            <a:spLocks noGrp="1"/>
          </p:cNvSpPr>
          <p:nvPr>
            <p:ph type="title" idx="4294967295"/>
          </p:nvPr>
        </p:nvSpPr>
        <p:spPr>
          <a:xfrm>
            <a:off x="457200" y="844550"/>
            <a:ext cx="6858000"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Live Translated Captions and Transcripts for Meetings and Calls </a:t>
            </a:r>
          </a:p>
        </p:txBody>
      </p:sp>
      <p:sp>
        <p:nvSpPr>
          <p:cNvPr id="12" name="Title 11">
            <a:extLst>
              <a:ext uri="{FF2B5EF4-FFF2-40B4-BE49-F238E27FC236}">
                <a16:creationId xmlns:a16="http://schemas.microsoft.com/office/drawing/2014/main" id="{6383BB7E-B141-6C14-897F-39C373803548}"/>
              </a:ext>
              <a:ext uri="{C183D7F6-B498-43B3-948B-1728B52AA6E4}">
                <adec:decorative xmlns:adec="http://schemas.microsoft.com/office/drawing/2017/decorative" val="0"/>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Communication     </a:t>
            </a:r>
          </a:p>
        </p:txBody>
      </p:sp>
      <p:sp>
        <p:nvSpPr>
          <p:cNvPr id="36" name="Title 1">
            <a:extLst>
              <a:ext uri="{FF2B5EF4-FFF2-40B4-BE49-F238E27FC236}">
                <a16:creationId xmlns:a16="http://schemas.microsoft.com/office/drawing/2014/main" id="{8FDD971C-88C3-A7B7-9E6B-3A3A24657DD0}"/>
              </a:ext>
              <a:ext uri="{C183D7F6-B498-43B3-948B-1728B52AA6E4}">
                <adec:decorative xmlns:adec="http://schemas.microsoft.com/office/drawing/2017/decorative" val="0"/>
              </a:ext>
            </a:extLst>
          </p:cNvPr>
          <p:cNvSpPr txBox="1">
            <a:spLocks/>
          </p:cNvSpPr>
          <p:nvPr/>
        </p:nvSpPr>
        <p:spPr>
          <a:xfrm>
            <a:off x="457200" y="1792122"/>
            <a:ext cx="5657850" cy="430887"/>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600" b="0" kern="1200" cap="none" spc="-50" baseline="0">
                <a:ln w="3175">
                  <a:noFill/>
                </a:ln>
                <a:solidFill>
                  <a:schemeClr val="tx1"/>
                </a:solidFill>
                <a:effectLst/>
                <a:latin typeface="+mj-lt"/>
                <a:ea typeface="+mn-ea"/>
                <a:cs typeface="Segoe UI" pitchFamily="34" charset="0"/>
              </a:defRPr>
            </a:lvl1pPr>
          </a:lstStyle>
          <a:p>
            <a:pPr defTabSz="594623">
              <a:spcAft>
                <a:spcPts val="600"/>
              </a:spcAft>
              <a:defRPr/>
            </a:pPr>
            <a:r>
              <a:rPr lang="en-US" sz="1200" spc="0">
                <a:solidFill>
                  <a:schemeClr val="accent1"/>
                </a:solidFill>
                <a:ea typeface="+mj-ea"/>
                <a:cs typeface="+mj-cs"/>
              </a:rPr>
              <a:t>Step 2: </a:t>
            </a:r>
          </a:p>
          <a:p>
            <a:pPr defTabSz="594623">
              <a:spcAft>
                <a:spcPts val="600"/>
              </a:spcAft>
              <a:defRPr/>
            </a:pPr>
            <a:r>
              <a:rPr lang="en-US" sz="1100" spc="0">
                <a:ea typeface="+mj-ea"/>
                <a:cs typeface="+mj-cs"/>
              </a:rPr>
              <a:t>Selecting preferred language for Live translated captions.</a:t>
            </a:r>
          </a:p>
        </p:txBody>
      </p:sp>
      <p:sp>
        <p:nvSpPr>
          <p:cNvPr id="8" name="Text Placeholder 1">
            <a:extLst>
              <a:ext uri="{FF2B5EF4-FFF2-40B4-BE49-F238E27FC236}">
                <a16:creationId xmlns:a16="http://schemas.microsoft.com/office/drawing/2014/main" id="{AD43FD93-19BD-2AA9-4DFE-A0CCDBF04D76}"/>
              </a:ext>
              <a:ext uri="{C183D7F6-B498-43B3-948B-1728B52AA6E4}">
                <adec:decorative xmlns:adec="http://schemas.microsoft.com/office/drawing/2017/decorative" val="0"/>
              </a:ext>
            </a:extLst>
          </p:cNvPr>
          <p:cNvSpPr txBox="1">
            <a:spLocks/>
          </p:cNvSpPr>
          <p:nvPr/>
        </p:nvSpPr>
        <p:spPr>
          <a:xfrm>
            <a:off x="457200" y="2431917"/>
            <a:ext cx="2147455" cy="169277"/>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pPr>
            <a:r>
              <a:rPr lang="en-US" sz="1100">
                <a:latin typeface="+mj-lt"/>
                <a:ea typeface="+mj-ea"/>
                <a:cs typeface="+mj-cs"/>
              </a:rPr>
              <a:t>Change S</a:t>
            </a:r>
            <a:r>
              <a:rPr lang="en-US" sz="1100" i="1">
                <a:latin typeface="+mj-lt"/>
                <a:ea typeface="+mj-ea"/>
                <a:cs typeface="+mj-cs"/>
              </a:rPr>
              <a:t>poken</a:t>
            </a:r>
            <a:r>
              <a:rPr lang="en-US" sz="1100">
                <a:latin typeface="+mj-lt"/>
                <a:ea typeface="+mj-ea"/>
                <a:cs typeface="+mj-cs"/>
              </a:rPr>
              <a:t> language</a:t>
            </a:r>
          </a:p>
        </p:txBody>
      </p:sp>
      <p:sp>
        <p:nvSpPr>
          <p:cNvPr id="11" name="Oval 10">
            <a:extLst>
              <a:ext uri="{FF2B5EF4-FFF2-40B4-BE49-F238E27FC236}">
                <a16:creationId xmlns:a16="http://schemas.microsoft.com/office/drawing/2014/main" id="{FD6F4535-74C1-C769-3547-A47F1E2BD642}"/>
              </a:ext>
              <a:ext uri="{C183D7F6-B498-43B3-948B-1728B52AA6E4}">
                <adec:decorative xmlns:adec="http://schemas.microsoft.com/office/drawing/2017/decorative" val="1"/>
              </a:ext>
            </a:extLst>
          </p:cNvPr>
          <p:cNvSpPr/>
          <p:nvPr/>
        </p:nvSpPr>
        <p:spPr bwMode="auto">
          <a:xfrm>
            <a:off x="457198" y="2700256"/>
            <a:ext cx="214470" cy="214470"/>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1</a:t>
            </a:r>
          </a:p>
        </p:txBody>
      </p:sp>
      <p:sp>
        <p:nvSpPr>
          <p:cNvPr id="20" name="Text Placeholder 1, chunk 1">
            <a:extLst>
              <a:ext uri="{FF2B5EF4-FFF2-40B4-BE49-F238E27FC236}">
                <a16:creationId xmlns:a16="http://schemas.microsoft.com/office/drawing/2014/main" id="{6BC631AF-547D-E074-009B-47D445621A1A}"/>
              </a:ext>
            </a:extLst>
          </p:cNvPr>
          <p:cNvSpPr txBox="1"/>
          <p:nvPr/>
        </p:nvSpPr>
        <p:spPr>
          <a:xfrm>
            <a:off x="783878" y="2700256"/>
            <a:ext cx="1820777" cy="677108"/>
          </a:xfrm>
          <a:prstGeom prst="rect">
            <a:avLst/>
          </a:prstGeom>
        </p:spPr>
        <p:txBody>
          <a:bodyPr vert="horz" wrap="square" lIns="0" tIns="0" rIns="0" bIns="0" numCol="1" rtlCol="0" anchor="t">
            <a:spAutoFit/>
          </a:bodyPr>
          <a:lstStyle>
            <a:defPPr>
              <a:defRPr lang="en-US"/>
            </a:defPPr>
            <a:lvl1pPr marL="285750" marR="0" lvl="0" indent="0" fontAlgn="auto">
              <a:lnSpc>
                <a:spcPct val="100000"/>
              </a:lnSpc>
              <a:spcBef>
                <a:spcPts val="0"/>
              </a:spcBef>
              <a:spcAft>
                <a:spcPts val="600"/>
              </a:spcAft>
              <a:buClrTx/>
              <a:buSzTx/>
              <a:buFontTx/>
              <a:buNone/>
              <a:tabLst/>
              <a:defRPr kumimoji="0" sz="1100" b="0" i="0" u="none" strike="noStrike" cap="none" spc="0" normalizeH="0" baseline="0">
                <a:ln>
                  <a:noFill/>
                </a:ln>
                <a:solidFill>
                  <a:srgbClr val="000000"/>
                </a:solidFill>
                <a:effectLst/>
                <a:uLnTx/>
                <a:uFillTx/>
                <a:latin typeface="Segoe Sans Text"/>
              </a:defRPr>
            </a:lvl1pPr>
            <a:lvl2pPr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2pPr>
            <a:lvl3pPr marR="0" indent="0" defTabSz="932742" fontAlgn="auto">
              <a:lnSpc>
                <a:spcPct val="100000"/>
              </a:lnSpc>
              <a:spcBef>
                <a:spcPct val="20000"/>
              </a:spcBef>
              <a:spcAft>
                <a:spcPts val="0"/>
              </a:spcAft>
              <a:buClrTx/>
              <a:buSzPct val="90000"/>
              <a:buFont typeface="Wingdings" panose="05000000000000000000" pitchFamily="2" charset="2"/>
              <a:buNone/>
              <a:tabLst/>
              <a:defRPr sz="1200" spc="0" baseline="0"/>
            </a:lvl3pPr>
            <a:lvl4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4pPr>
            <a:lvl5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5pPr>
            <a:lvl6pPr indent="0" defTabSz="932742">
              <a:spcBef>
                <a:spcPct val="20000"/>
              </a:spcBef>
              <a:buFont typeface="Arial" pitchFamily="34" charset="0"/>
              <a:buNone/>
              <a:defRPr sz="1000"/>
            </a:lvl6pPr>
            <a:lvl7pPr indent="0" defTabSz="932742">
              <a:spcBef>
                <a:spcPct val="20000"/>
              </a:spcBef>
              <a:buFont typeface="Arial" pitchFamily="34" charset="0"/>
              <a:buNone/>
              <a:defRPr sz="1000"/>
            </a:lvl7pPr>
            <a:lvl8pPr indent="0" defTabSz="932742">
              <a:spcBef>
                <a:spcPct val="20000"/>
              </a:spcBef>
              <a:buFont typeface="Arial" pitchFamily="34" charset="0"/>
              <a:buNone/>
              <a:defRPr sz="1000"/>
            </a:lvl8pPr>
            <a:lvl9pPr indent="0" defTabSz="932742">
              <a:spcBef>
                <a:spcPct val="20000"/>
              </a:spcBef>
              <a:buFont typeface="Arial" pitchFamily="34" charset="0"/>
              <a:buNone/>
              <a:defRPr sz="1000"/>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mn-lt"/>
              </a:rPr>
              <a:t>Inside the captions window, select click settings       (to the right of the captions) and click on </a:t>
            </a:r>
            <a:r>
              <a:rPr kumimoji="0" lang="en-US" sz="1100" b="1" i="0" u="none" strike="noStrike" kern="1200" cap="none" spc="0" normalizeH="0" baseline="0" noProof="0">
                <a:ln>
                  <a:noFill/>
                </a:ln>
                <a:solidFill>
                  <a:srgbClr val="000000"/>
                </a:solidFill>
                <a:effectLst/>
                <a:uLnTx/>
                <a:uFillTx/>
                <a:latin typeface="Segoe Sans Display Semibold"/>
                <a:ea typeface="+mn-lt"/>
                <a:cs typeface="Segoe Sans Text"/>
              </a:rPr>
              <a:t>language settings</a:t>
            </a:r>
            <a:r>
              <a:rPr kumimoji="0" lang="en-US" sz="1100" b="0" i="0" u="none" strike="noStrike" kern="1200" cap="none" spc="0" normalizeH="0" baseline="0" noProof="0">
                <a:ln>
                  <a:noFill/>
                </a:ln>
                <a:solidFill>
                  <a:srgbClr val="000000"/>
                </a:solidFill>
                <a:effectLst/>
                <a:uLnTx/>
                <a:uFillTx/>
                <a:latin typeface="+mn-lt"/>
              </a:rPr>
              <a:t>.</a:t>
            </a:r>
          </a:p>
        </p:txBody>
      </p:sp>
      <p:sp>
        <p:nvSpPr>
          <p:cNvPr id="13" name="Oval 12">
            <a:extLst>
              <a:ext uri="{FF2B5EF4-FFF2-40B4-BE49-F238E27FC236}">
                <a16:creationId xmlns:a16="http://schemas.microsoft.com/office/drawing/2014/main" id="{8DEB0614-61F4-DCDF-257F-B377371DE446}"/>
              </a:ext>
              <a:ext uri="{C183D7F6-B498-43B3-948B-1728B52AA6E4}">
                <adec:decorative xmlns:adec="http://schemas.microsoft.com/office/drawing/2017/decorative" val="1"/>
              </a:ext>
            </a:extLst>
          </p:cNvPr>
          <p:cNvSpPr/>
          <p:nvPr/>
        </p:nvSpPr>
        <p:spPr bwMode="auto">
          <a:xfrm>
            <a:off x="457198" y="3524453"/>
            <a:ext cx="214470" cy="214470"/>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2</a:t>
            </a:r>
          </a:p>
        </p:txBody>
      </p:sp>
      <p:sp>
        <p:nvSpPr>
          <p:cNvPr id="21" name="Text Placeholder 1, chunk 2">
            <a:extLst>
              <a:ext uri="{FF2B5EF4-FFF2-40B4-BE49-F238E27FC236}">
                <a16:creationId xmlns:a16="http://schemas.microsoft.com/office/drawing/2014/main" id="{EA2D0988-305F-9240-29A3-3144DDD5D857}"/>
              </a:ext>
            </a:extLst>
          </p:cNvPr>
          <p:cNvSpPr txBox="1"/>
          <p:nvPr/>
        </p:nvSpPr>
        <p:spPr>
          <a:xfrm>
            <a:off x="783878" y="3462411"/>
            <a:ext cx="1820777" cy="338554"/>
          </a:xfrm>
          <a:prstGeom prst="rect">
            <a:avLst/>
          </a:prstGeom>
        </p:spPr>
        <p:txBody>
          <a:bodyPr vert="horz" wrap="square" lIns="0" tIns="0" rIns="0" bIns="0" numCol="1" rtlCol="0" anchor="t">
            <a:spAutoFit/>
          </a:bodyPr>
          <a:lstStyle>
            <a:defPPr>
              <a:defRPr lang="en-US"/>
            </a:defPPr>
            <a:lvl1pPr marL="285750" marR="0" lvl="0" indent="0" fontAlgn="auto">
              <a:lnSpc>
                <a:spcPct val="100000"/>
              </a:lnSpc>
              <a:spcBef>
                <a:spcPts val="0"/>
              </a:spcBef>
              <a:spcAft>
                <a:spcPts val="600"/>
              </a:spcAft>
              <a:buClrTx/>
              <a:buSzTx/>
              <a:buFontTx/>
              <a:buNone/>
              <a:tabLst/>
              <a:defRPr kumimoji="0" sz="1100" b="0" i="0" u="none" strike="noStrike" cap="none" spc="0" normalizeH="0" baseline="0">
                <a:ln>
                  <a:noFill/>
                </a:ln>
                <a:solidFill>
                  <a:srgbClr val="000000"/>
                </a:solidFill>
                <a:effectLst/>
                <a:uLnTx/>
                <a:uFillTx/>
                <a:latin typeface="Segoe Sans Text"/>
              </a:defRPr>
            </a:lvl1pPr>
            <a:lvl2pPr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2pPr>
            <a:lvl3pPr marR="0" indent="0" defTabSz="932742" fontAlgn="auto">
              <a:lnSpc>
                <a:spcPct val="100000"/>
              </a:lnSpc>
              <a:spcBef>
                <a:spcPct val="20000"/>
              </a:spcBef>
              <a:spcAft>
                <a:spcPts val="0"/>
              </a:spcAft>
              <a:buClrTx/>
              <a:buSzPct val="90000"/>
              <a:buFont typeface="Wingdings" panose="05000000000000000000" pitchFamily="2" charset="2"/>
              <a:buNone/>
              <a:tabLst/>
              <a:defRPr sz="1200" spc="0" baseline="0"/>
            </a:lvl3pPr>
            <a:lvl4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4pPr>
            <a:lvl5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5pPr>
            <a:lvl6pPr indent="0" defTabSz="932742">
              <a:spcBef>
                <a:spcPct val="20000"/>
              </a:spcBef>
              <a:buFont typeface="Arial" pitchFamily="34" charset="0"/>
              <a:buNone/>
              <a:defRPr sz="1000"/>
            </a:lvl6pPr>
            <a:lvl7pPr indent="0" defTabSz="932742">
              <a:spcBef>
                <a:spcPct val="20000"/>
              </a:spcBef>
              <a:buFont typeface="Arial" pitchFamily="34" charset="0"/>
              <a:buNone/>
              <a:defRPr sz="1000"/>
            </a:lvl7pPr>
            <a:lvl8pPr indent="0" defTabSz="932742">
              <a:spcBef>
                <a:spcPct val="20000"/>
              </a:spcBef>
              <a:buFont typeface="Arial" pitchFamily="34" charset="0"/>
              <a:buNone/>
              <a:defRPr sz="1000"/>
            </a:lvl8pPr>
            <a:lvl9pPr indent="0" defTabSz="932742">
              <a:spcBef>
                <a:spcPct val="20000"/>
              </a:spcBef>
              <a:buFont typeface="Arial" pitchFamily="34" charset="0"/>
              <a:buNone/>
              <a:defRPr sz="1000"/>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mn-lt"/>
              </a:rPr>
              <a:t>Confirm spoken language is correct.</a:t>
            </a:r>
          </a:p>
        </p:txBody>
      </p:sp>
      <p:sp>
        <p:nvSpPr>
          <p:cNvPr id="14" name="Oval 13">
            <a:extLst>
              <a:ext uri="{FF2B5EF4-FFF2-40B4-BE49-F238E27FC236}">
                <a16:creationId xmlns:a16="http://schemas.microsoft.com/office/drawing/2014/main" id="{07BF3583-5A4A-ED77-02B4-B6C90EFF3174}"/>
              </a:ext>
              <a:ext uri="{C183D7F6-B498-43B3-948B-1728B52AA6E4}">
                <adec:decorative xmlns:adec="http://schemas.microsoft.com/office/drawing/2017/decorative" val="1"/>
              </a:ext>
            </a:extLst>
          </p:cNvPr>
          <p:cNvSpPr/>
          <p:nvPr/>
        </p:nvSpPr>
        <p:spPr bwMode="auto">
          <a:xfrm>
            <a:off x="457198" y="3886012"/>
            <a:ext cx="214470" cy="214470"/>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3</a:t>
            </a:r>
          </a:p>
        </p:txBody>
      </p:sp>
      <p:sp>
        <p:nvSpPr>
          <p:cNvPr id="22" name="Text Placeholder 1, chunk 3">
            <a:extLst>
              <a:ext uri="{FF2B5EF4-FFF2-40B4-BE49-F238E27FC236}">
                <a16:creationId xmlns:a16="http://schemas.microsoft.com/office/drawing/2014/main" id="{D4D1BD2D-B4B3-3312-6A40-030E53AEA616}"/>
              </a:ext>
            </a:extLst>
          </p:cNvPr>
          <p:cNvSpPr txBox="1"/>
          <p:nvPr/>
        </p:nvSpPr>
        <p:spPr>
          <a:xfrm>
            <a:off x="783878" y="3886012"/>
            <a:ext cx="1820777" cy="507831"/>
          </a:xfrm>
          <a:prstGeom prst="rect">
            <a:avLst/>
          </a:prstGeom>
        </p:spPr>
        <p:txBody>
          <a:bodyPr vert="horz" wrap="square" lIns="0" tIns="0" rIns="0" bIns="0" numCol="1" rtlCol="0" anchor="t">
            <a:spAutoFit/>
          </a:bodyPr>
          <a:lstStyle>
            <a:defPPr>
              <a:defRPr lang="en-US"/>
            </a:defPPr>
            <a:lvl1pPr marL="285750" marR="0" lvl="0" indent="0" fontAlgn="auto">
              <a:lnSpc>
                <a:spcPct val="100000"/>
              </a:lnSpc>
              <a:spcBef>
                <a:spcPts val="0"/>
              </a:spcBef>
              <a:spcAft>
                <a:spcPts val="600"/>
              </a:spcAft>
              <a:buClrTx/>
              <a:buSzTx/>
              <a:buFontTx/>
              <a:buNone/>
              <a:tabLst/>
              <a:defRPr kumimoji="0" sz="1100" b="0" i="0" u="none" strike="noStrike" cap="none" spc="0" normalizeH="0" baseline="0">
                <a:ln>
                  <a:noFill/>
                </a:ln>
                <a:solidFill>
                  <a:srgbClr val="000000"/>
                </a:solidFill>
                <a:effectLst/>
                <a:uLnTx/>
                <a:uFillTx/>
                <a:latin typeface="Segoe Sans Text"/>
              </a:defRPr>
            </a:lvl1pPr>
            <a:lvl2pPr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2pPr>
            <a:lvl3pPr marR="0" indent="0" defTabSz="932742" fontAlgn="auto">
              <a:lnSpc>
                <a:spcPct val="100000"/>
              </a:lnSpc>
              <a:spcBef>
                <a:spcPct val="20000"/>
              </a:spcBef>
              <a:spcAft>
                <a:spcPts val="0"/>
              </a:spcAft>
              <a:buClrTx/>
              <a:buSzPct val="90000"/>
              <a:buFont typeface="Wingdings" panose="05000000000000000000" pitchFamily="2" charset="2"/>
              <a:buNone/>
              <a:tabLst/>
              <a:defRPr sz="1200" spc="0" baseline="0"/>
            </a:lvl3pPr>
            <a:lvl4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4pPr>
            <a:lvl5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5pPr>
            <a:lvl6pPr indent="0" defTabSz="932742">
              <a:spcBef>
                <a:spcPct val="20000"/>
              </a:spcBef>
              <a:buFont typeface="Arial" pitchFamily="34" charset="0"/>
              <a:buNone/>
              <a:defRPr sz="1000"/>
            </a:lvl6pPr>
            <a:lvl7pPr indent="0" defTabSz="932742">
              <a:spcBef>
                <a:spcPct val="20000"/>
              </a:spcBef>
              <a:buFont typeface="Arial" pitchFamily="34" charset="0"/>
              <a:buNone/>
              <a:defRPr sz="1000"/>
            </a:lvl7pPr>
            <a:lvl8pPr indent="0" defTabSz="932742">
              <a:spcBef>
                <a:spcPct val="20000"/>
              </a:spcBef>
              <a:buFont typeface="Arial" pitchFamily="34" charset="0"/>
              <a:buNone/>
              <a:defRPr sz="1000"/>
            </a:lvl8pPr>
            <a:lvl9pPr indent="0" defTabSz="932742">
              <a:spcBef>
                <a:spcPct val="20000"/>
              </a:spcBef>
              <a:buFont typeface="Arial" pitchFamily="34" charset="0"/>
              <a:buNone/>
              <a:defRPr sz="1000"/>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mn-lt"/>
              </a:rPr>
              <a:t>Flip the </a:t>
            </a:r>
            <a:r>
              <a:rPr kumimoji="0" lang="en-US" sz="1100" i="0" u="none" strike="noStrike" kern="1200" cap="none" spc="0" normalizeH="0" baseline="0" noProof="0">
                <a:ln>
                  <a:noFill/>
                </a:ln>
                <a:solidFill>
                  <a:srgbClr val="000000"/>
                </a:solidFill>
                <a:effectLst/>
                <a:uLnTx/>
                <a:uFillTx/>
                <a:latin typeface="+mj-lt"/>
                <a:ea typeface="+mj-ea"/>
                <a:cs typeface="+mj-cs"/>
              </a:rPr>
              <a:t>“translate to” </a:t>
            </a:r>
            <a:r>
              <a:rPr kumimoji="0" lang="en-US" sz="1100" b="0" i="0" u="none" strike="noStrike" kern="1200" cap="none" spc="0" normalizeH="0" baseline="0" noProof="0">
                <a:ln>
                  <a:noFill/>
                </a:ln>
                <a:solidFill>
                  <a:srgbClr val="000000"/>
                </a:solidFill>
                <a:effectLst/>
                <a:uLnTx/>
                <a:uFillTx/>
                <a:latin typeface="+mn-lt"/>
              </a:rPr>
              <a:t>toggle to on to bring up a pull-down menu of languages.</a:t>
            </a:r>
          </a:p>
        </p:txBody>
      </p:sp>
      <p:sp>
        <p:nvSpPr>
          <p:cNvPr id="15" name="Oval 14">
            <a:extLst>
              <a:ext uri="{FF2B5EF4-FFF2-40B4-BE49-F238E27FC236}">
                <a16:creationId xmlns:a16="http://schemas.microsoft.com/office/drawing/2014/main" id="{69C3E4C8-E982-E0C8-6801-CD968F4B295A}"/>
              </a:ext>
              <a:ext uri="{C183D7F6-B498-43B3-948B-1728B52AA6E4}">
                <adec:decorative xmlns:adec="http://schemas.microsoft.com/office/drawing/2017/decorative" val="1"/>
              </a:ext>
            </a:extLst>
          </p:cNvPr>
          <p:cNvSpPr/>
          <p:nvPr/>
        </p:nvSpPr>
        <p:spPr bwMode="auto">
          <a:xfrm>
            <a:off x="457198" y="4540932"/>
            <a:ext cx="214470" cy="214470"/>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4</a:t>
            </a:r>
          </a:p>
        </p:txBody>
      </p:sp>
      <p:sp>
        <p:nvSpPr>
          <p:cNvPr id="25" name="Text Placeholder 1, chunk 4">
            <a:extLst>
              <a:ext uri="{FF2B5EF4-FFF2-40B4-BE49-F238E27FC236}">
                <a16:creationId xmlns:a16="http://schemas.microsoft.com/office/drawing/2014/main" id="{3AA88E77-C7C1-F0C2-B71C-C9E0D88FE19E}"/>
              </a:ext>
            </a:extLst>
          </p:cNvPr>
          <p:cNvSpPr txBox="1"/>
          <p:nvPr/>
        </p:nvSpPr>
        <p:spPr>
          <a:xfrm>
            <a:off x="783878" y="4478890"/>
            <a:ext cx="1820777" cy="338554"/>
          </a:xfrm>
          <a:prstGeom prst="rect">
            <a:avLst/>
          </a:prstGeom>
        </p:spPr>
        <p:txBody>
          <a:bodyPr vert="horz" wrap="square" lIns="0" tIns="0" rIns="0" bIns="0" numCol="1" rtlCol="0" anchor="t">
            <a:spAutoFit/>
          </a:bodyPr>
          <a:lstStyle>
            <a:defPPr>
              <a:defRPr lang="en-US"/>
            </a:defPPr>
            <a:lvl1pPr marL="285750" marR="0" lvl="0" indent="0" fontAlgn="auto">
              <a:lnSpc>
                <a:spcPct val="100000"/>
              </a:lnSpc>
              <a:spcBef>
                <a:spcPts val="0"/>
              </a:spcBef>
              <a:spcAft>
                <a:spcPts val="600"/>
              </a:spcAft>
              <a:buClrTx/>
              <a:buSzTx/>
              <a:buFontTx/>
              <a:buNone/>
              <a:tabLst/>
              <a:defRPr kumimoji="0" sz="1100" b="0" i="0" u="none" strike="noStrike" cap="none" spc="0" normalizeH="0" baseline="0">
                <a:ln>
                  <a:noFill/>
                </a:ln>
                <a:solidFill>
                  <a:srgbClr val="000000"/>
                </a:solidFill>
                <a:effectLst/>
                <a:uLnTx/>
                <a:uFillTx/>
                <a:latin typeface="Segoe Sans Text"/>
              </a:defRPr>
            </a:lvl1pPr>
            <a:lvl2pPr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2pPr>
            <a:lvl3pPr marR="0" indent="0" defTabSz="932742" fontAlgn="auto">
              <a:lnSpc>
                <a:spcPct val="100000"/>
              </a:lnSpc>
              <a:spcBef>
                <a:spcPct val="20000"/>
              </a:spcBef>
              <a:spcAft>
                <a:spcPts val="0"/>
              </a:spcAft>
              <a:buClrTx/>
              <a:buSzPct val="90000"/>
              <a:buFont typeface="Wingdings" panose="05000000000000000000" pitchFamily="2" charset="2"/>
              <a:buNone/>
              <a:tabLst/>
              <a:defRPr sz="1200" spc="0" baseline="0"/>
            </a:lvl3pPr>
            <a:lvl4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4pPr>
            <a:lvl5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5pPr>
            <a:lvl6pPr indent="0" defTabSz="932742">
              <a:spcBef>
                <a:spcPct val="20000"/>
              </a:spcBef>
              <a:buFont typeface="Arial" pitchFamily="34" charset="0"/>
              <a:buNone/>
              <a:defRPr sz="1000"/>
            </a:lvl6pPr>
            <a:lvl7pPr indent="0" defTabSz="932742">
              <a:spcBef>
                <a:spcPct val="20000"/>
              </a:spcBef>
              <a:buFont typeface="Arial" pitchFamily="34" charset="0"/>
              <a:buNone/>
              <a:defRPr sz="1000"/>
            </a:lvl7pPr>
            <a:lvl8pPr indent="0" defTabSz="932742">
              <a:spcBef>
                <a:spcPct val="20000"/>
              </a:spcBef>
              <a:buFont typeface="Arial" pitchFamily="34" charset="0"/>
              <a:buNone/>
              <a:defRPr sz="1000"/>
            </a:lvl8pPr>
            <a:lvl9pPr indent="0" defTabSz="932742">
              <a:spcBef>
                <a:spcPct val="20000"/>
              </a:spcBef>
              <a:buFont typeface="Arial" pitchFamily="34" charset="0"/>
              <a:buNone/>
              <a:defRPr sz="1000"/>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mn-lt"/>
              </a:rPr>
              <a:t>Choose and set language (select from </a:t>
            </a:r>
            <a:r>
              <a:rPr kumimoji="0" lang="en-US" sz="1100" b="0" i="0" u="none" strike="noStrike" kern="1200" cap="none" spc="0" normalizeH="0" baseline="0" noProof="0">
                <a:ln>
                  <a:noFill/>
                </a:ln>
                <a:solidFill>
                  <a:srgbClr val="C03BC4"/>
                </a:solidFill>
                <a:effectLst/>
                <a:uLnTx/>
                <a:uFillTx/>
                <a:latin typeface="+mn-lt"/>
                <a:hlinkClick r:id="rId4">
                  <a:extLst>
                    <a:ext uri="{A12FA001-AC4F-418D-AE19-62706E023703}">
                      <ahyp:hlinkClr xmlns:ahyp="http://schemas.microsoft.com/office/drawing/2018/hyperlinkcolor" val="tx"/>
                    </a:ext>
                  </a:extLst>
                </a:hlinkClick>
              </a:rPr>
              <a:t>30+ languages</a:t>
            </a:r>
            <a:r>
              <a:rPr kumimoji="0" lang="en-US" sz="1100" b="0" i="0" u="none" strike="noStrike" kern="1200" cap="none" spc="0" normalizeH="0" baseline="0" noProof="0">
                <a:ln>
                  <a:noFill/>
                </a:ln>
                <a:solidFill>
                  <a:srgbClr val="000000"/>
                </a:solidFill>
                <a:effectLst/>
                <a:uLnTx/>
                <a:uFillTx/>
                <a:latin typeface="+mn-lt"/>
              </a:rPr>
              <a:t>!)</a:t>
            </a:r>
          </a:p>
        </p:txBody>
      </p:sp>
      <p:sp>
        <p:nvSpPr>
          <p:cNvPr id="16" name="Oval 15">
            <a:extLst>
              <a:ext uri="{FF2B5EF4-FFF2-40B4-BE49-F238E27FC236}">
                <a16:creationId xmlns:a16="http://schemas.microsoft.com/office/drawing/2014/main" id="{0F5F20BC-A3F2-8259-12DD-29995EC8B830}"/>
              </a:ext>
              <a:ext uri="{C183D7F6-B498-43B3-948B-1728B52AA6E4}">
                <adec:decorative xmlns:adec="http://schemas.microsoft.com/office/drawing/2017/decorative" val="1"/>
              </a:ext>
            </a:extLst>
          </p:cNvPr>
          <p:cNvSpPr/>
          <p:nvPr/>
        </p:nvSpPr>
        <p:spPr bwMode="auto">
          <a:xfrm>
            <a:off x="457198" y="4879897"/>
            <a:ext cx="214470" cy="214470"/>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5</a:t>
            </a:r>
          </a:p>
        </p:txBody>
      </p:sp>
      <p:sp>
        <p:nvSpPr>
          <p:cNvPr id="27" name="Text Placeholder 1, chunk 5">
            <a:extLst>
              <a:ext uri="{FF2B5EF4-FFF2-40B4-BE49-F238E27FC236}">
                <a16:creationId xmlns:a16="http://schemas.microsoft.com/office/drawing/2014/main" id="{69740ADD-F88B-8D8D-82F7-0FDE195F3613}"/>
              </a:ext>
            </a:extLst>
          </p:cNvPr>
          <p:cNvSpPr txBox="1"/>
          <p:nvPr/>
        </p:nvSpPr>
        <p:spPr>
          <a:xfrm>
            <a:off x="783878" y="4902493"/>
            <a:ext cx="1820777" cy="169277"/>
          </a:xfrm>
          <a:prstGeom prst="rect">
            <a:avLst/>
          </a:prstGeom>
        </p:spPr>
        <p:txBody>
          <a:bodyPr vert="horz" wrap="square" lIns="0" tIns="0" rIns="0" bIns="0" numCol="1" rtlCol="0" anchor="t">
            <a:spAutoFit/>
          </a:bodyPr>
          <a:lstStyle>
            <a:defPPr>
              <a:defRPr lang="en-US"/>
            </a:defPPr>
            <a:lvl1pPr marL="285750" marR="0" lvl="0" indent="0" fontAlgn="auto">
              <a:lnSpc>
                <a:spcPct val="100000"/>
              </a:lnSpc>
              <a:spcBef>
                <a:spcPts val="0"/>
              </a:spcBef>
              <a:spcAft>
                <a:spcPts val="600"/>
              </a:spcAft>
              <a:buClrTx/>
              <a:buSzTx/>
              <a:buFontTx/>
              <a:buNone/>
              <a:tabLst/>
              <a:defRPr kumimoji="0" sz="1100" b="0" i="0" u="none" strike="noStrike" cap="none" spc="0" normalizeH="0" baseline="0">
                <a:ln>
                  <a:noFill/>
                </a:ln>
                <a:solidFill>
                  <a:srgbClr val="000000"/>
                </a:solidFill>
                <a:effectLst/>
                <a:uLnTx/>
                <a:uFillTx/>
                <a:latin typeface="Segoe Sans Text"/>
              </a:defRPr>
            </a:lvl1pPr>
            <a:lvl2pPr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2pPr>
            <a:lvl3pPr marR="0" indent="0" defTabSz="932742" fontAlgn="auto">
              <a:lnSpc>
                <a:spcPct val="100000"/>
              </a:lnSpc>
              <a:spcBef>
                <a:spcPct val="20000"/>
              </a:spcBef>
              <a:spcAft>
                <a:spcPts val="0"/>
              </a:spcAft>
              <a:buClrTx/>
              <a:buSzPct val="90000"/>
              <a:buFont typeface="Wingdings" panose="05000000000000000000" pitchFamily="2" charset="2"/>
              <a:buNone/>
              <a:tabLst/>
              <a:defRPr sz="1200" spc="0" baseline="0"/>
            </a:lvl3pPr>
            <a:lvl4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4pPr>
            <a:lvl5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5pPr>
            <a:lvl6pPr indent="0" defTabSz="932742">
              <a:spcBef>
                <a:spcPct val="20000"/>
              </a:spcBef>
              <a:buFont typeface="Arial" pitchFamily="34" charset="0"/>
              <a:buNone/>
              <a:defRPr sz="1000"/>
            </a:lvl6pPr>
            <a:lvl7pPr indent="0" defTabSz="932742">
              <a:spcBef>
                <a:spcPct val="20000"/>
              </a:spcBef>
              <a:buFont typeface="Arial" pitchFamily="34" charset="0"/>
              <a:buNone/>
              <a:defRPr sz="1000"/>
            </a:lvl7pPr>
            <a:lvl8pPr indent="0" defTabSz="932742">
              <a:spcBef>
                <a:spcPct val="20000"/>
              </a:spcBef>
              <a:buFont typeface="Arial" pitchFamily="34" charset="0"/>
              <a:buNone/>
              <a:defRPr sz="1000"/>
            </a:lvl8pPr>
            <a:lvl9pPr indent="0" defTabSz="932742">
              <a:spcBef>
                <a:spcPct val="20000"/>
              </a:spcBef>
              <a:buFont typeface="Arial" pitchFamily="34" charset="0"/>
              <a:buNone/>
              <a:defRPr sz="1000"/>
            </a:lvl9pPr>
          </a:lstStyle>
          <a:p>
            <a:pPr marL="0">
              <a:spcAft>
                <a:spcPts val="0"/>
              </a:spcAft>
            </a:pPr>
            <a:r>
              <a:rPr kumimoji="0" lang="en-US" sz="1100" b="0" i="0" u="none" strike="noStrike" kern="1200" cap="none" spc="0" normalizeH="0" baseline="0" noProof="0">
                <a:ln>
                  <a:noFill/>
                </a:ln>
                <a:solidFill>
                  <a:srgbClr val="000000"/>
                </a:solidFill>
                <a:effectLst/>
                <a:uLnTx/>
                <a:uFillTx/>
                <a:latin typeface="+mn-lt"/>
              </a:rPr>
              <a:t>Click </a:t>
            </a:r>
            <a:r>
              <a:rPr kumimoji="0" lang="en-US" sz="1100" i="0" u="none" strike="noStrike" kern="1200" cap="none" spc="0" normalizeH="0" baseline="0" noProof="0">
                <a:ln>
                  <a:noFill/>
                </a:ln>
                <a:solidFill>
                  <a:srgbClr val="000000"/>
                </a:solidFill>
                <a:effectLst/>
                <a:uLnTx/>
                <a:uFillTx/>
                <a:latin typeface="+mj-lt"/>
                <a:ea typeface="+mj-ea"/>
                <a:cs typeface="+mj-cs"/>
              </a:rPr>
              <a:t>Confirm/Update</a:t>
            </a:r>
            <a:r>
              <a:rPr kumimoji="0" lang="en-US" sz="1100" b="0" i="0" u="none" strike="noStrike" kern="1200" cap="none" spc="0" normalizeH="0" baseline="0" noProof="0">
                <a:ln>
                  <a:noFill/>
                </a:ln>
                <a:solidFill>
                  <a:srgbClr val="000000"/>
                </a:solidFill>
                <a:effectLst/>
                <a:uLnTx/>
                <a:uFillTx/>
                <a:latin typeface="+mn-lt"/>
              </a:rPr>
              <a:t>.</a:t>
            </a:r>
            <a:endParaRPr lang="en-IN" err="1">
              <a:latin typeface="+mn-lt"/>
            </a:endParaRPr>
          </a:p>
        </p:txBody>
      </p:sp>
      <p:sp>
        <p:nvSpPr>
          <p:cNvPr id="19" name="TextBox 18">
            <a:extLst>
              <a:ext uri="{FF2B5EF4-FFF2-40B4-BE49-F238E27FC236}">
                <a16:creationId xmlns:a16="http://schemas.microsoft.com/office/drawing/2014/main" id="{C54FED2D-FFB2-CE1A-69EB-DB6876A61785}"/>
              </a:ext>
            </a:extLst>
          </p:cNvPr>
          <p:cNvSpPr txBox="1"/>
          <p:nvPr/>
        </p:nvSpPr>
        <p:spPr>
          <a:xfrm>
            <a:off x="457200" y="5349208"/>
            <a:ext cx="2448110" cy="484748"/>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US" sz="1050" i="1" u="none" strike="noStrike" kern="1200" cap="none" spc="0" normalizeH="0" baseline="0" noProof="0">
                <a:ln>
                  <a:noFill/>
                </a:ln>
                <a:solidFill>
                  <a:srgbClr val="000000"/>
                </a:solidFill>
                <a:effectLst/>
                <a:uLnTx/>
                <a:uFillTx/>
                <a:latin typeface="+mj-lt"/>
                <a:ea typeface="+mj-ea"/>
                <a:cs typeface="+mj-cs"/>
              </a:rPr>
              <a:t>Note:</a:t>
            </a:r>
            <a:r>
              <a:rPr kumimoji="0" lang="en-US" sz="1050" b="0" i="1" u="none" strike="noStrike" kern="1200" cap="none" spc="0" normalizeH="0" baseline="0" noProof="0">
                <a:ln>
                  <a:noFill/>
                </a:ln>
                <a:solidFill>
                  <a:srgbClr val="000000"/>
                </a:solidFill>
                <a:effectLst/>
                <a:uLnTx/>
                <a:uFillTx/>
              </a:rPr>
              <a:t> Spoken language applies to everyone, and the translation language is for the individual.</a:t>
            </a:r>
          </a:p>
        </p:txBody>
      </p:sp>
      <p:grpSp>
        <p:nvGrpSpPr>
          <p:cNvPr id="45" name="Group 44" descr="A Screenshot of Microsoft Teams call showing live captions being enabled">
            <a:extLst>
              <a:ext uri="{FF2B5EF4-FFF2-40B4-BE49-F238E27FC236}">
                <a16:creationId xmlns:a16="http://schemas.microsoft.com/office/drawing/2014/main" id="{634CA5F2-E042-C199-2667-F12C3A0E486A}"/>
              </a:ext>
              <a:ext uri="{C183D7F6-B498-43B3-948B-1728B52AA6E4}">
                <adec:decorative xmlns:adec="http://schemas.microsoft.com/office/drawing/2017/decorative" val="0"/>
              </a:ext>
            </a:extLst>
          </p:cNvPr>
          <p:cNvGrpSpPr/>
          <p:nvPr/>
        </p:nvGrpSpPr>
        <p:grpSpPr>
          <a:xfrm>
            <a:off x="3017520" y="2431917"/>
            <a:ext cx="4297680" cy="2990294"/>
            <a:chOff x="3017520" y="2615920"/>
            <a:chExt cx="4297680" cy="2990294"/>
          </a:xfrm>
        </p:grpSpPr>
        <p:pic>
          <p:nvPicPr>
            <p:cNvPr id="23" name="Picture 22">
              <a:extLst>
                <a:ext uri="{FF2B5EF4-FFF2-40B4-BE49-F238E27FC236}">
                  <a16:creationId xmlns:a16="http://schemas.microsoft.com/office/drawing/2014/main" id="{BDA4B22E-A190-9E80-A1B9-F47493E4DFA1}"/>
                </a:ext>
              </a:extLst>
            </p:cNvPr>
            <p:cNvPicPr>
              <a:picLocks noChangeAspect="1"/>
            </p:cNvPicPr>
            <p:nvPr/>
          </p:nvPicPr>
          <p:blipFill>
            <a:blip r:embed="rId5"/>
            <a:stretch>
              <a:fillRect/>
            </a:stretch>
          </p:blipFill>
          <p:spPr>
            <a:xfrm>
              <a:off x="3017520" y="2615920"/>
              <a:ext cx="4297680" cy="2990294"/>
            </a:xfrm>
            <a:prstGeom prst="roundRect">
              <a:avLst>
                <a:gd name="adj" fmla="val 4053"/>
              </a:avLst>
            </a:prstGeom>
            <a:ln>
              <a:noFill/>
            </a:ln>
            <a:effectLst>
              <a:outerShdw blurRad="127000" dist="38100" dir="2700000" algn="tl" rotWithShape="0">
                <a:prstClr val="black">
                  <a:alpha val="20000"/>
                </a:prstClr>
              </a:outerShdw>
            </a:effectLst>
          </p:spPr>
        </p:pic>
        <p:grpSp>
          <p:nvGrpSpPr>
            <p:cNvPr id="44" name="Group 43">
              <a:extLst>
                <a:ext uri="{FF2B5EF4-FFF2-40B4-BE49-F238E27FC236}">
                  <a16:creationId xmlns:a16="http://schemas.microsoft.com/office/drawing/2014/main" id="{14126A37-C396-1142-4B11-66C24575CF14}"/>
                </a:ext>
              </a:extLst>
            </p:cNvPr>
            <p:cNvGrpSpPr/>
            <p:nvPr/>
          </p:nvGrpSpPr>
          <p:grpSpPr>
            <a:xfrm>
              <a:off x="7041322" y="4463630"/>
              <a:ext cx="261231" cy="496798"/>
              <a:chOff x="7041322" y="4463630"/>
              <a:chExt cx="261231" cy="496798"/>
            </a:xfrm>
          </p:grpSpPr>
          <p:sp>
            <p:nvSpPr>
              <p:cNvPr id="26" name="Oval 25">
                <a:extLst>
                  <a:ext uri="{FF2B5EF4-FFF2-40B4-BE49-F238E27FC236}">
                    <a16:creationId xmlns:a16="http://schemas.microsoft.com/office/drawing/2014/main" id="{400E640F-7C36-AE7C-FF11-93926DD354E3}"/>
                  </a:ext>
                </a:extLst>
              </p:cNvPr>
              <p:cNvSpPr/>
              <p:nvPr/>
            </p:nvSpPr>
            <p:spPr>
              <a:xfrm>
                <a:off x="7119673" y="4777548"/>
                <a:ext cx="182880" cy="182880"/>
              </a:xfrm>
              <a:prstGeom prst="ellipse">
                <a:avLst/>
              </a:prstGeom>
              <a:noFill/>
              <a:ln w="2540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BBAB67E5-E6FA-4455-D547-45B75588A664}"/>
                  </a:ext>
                </a:extLst>
              </p:cNvPr>
              <p:cNvSpPr/>
              <p:nvPr/>
            </p:nvSpPr>
            <p:spPr bwMode="auto">
              <a:xfrm>
                <a:off x="7041322" y="4463630"/>
                <a:ext cx="234926" cy="234926"/>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1400">
                    <a:solidFill>
                      <a:schemeClr val="bg1"/>
                    </a:solidFill>
                    <a:latin typeface="+mj-lt"/>
                    <a:ea typeface="+mj-ea"/>
                    <a:cs typeface="+mj-cs"/>
                  </a:rPr>
                  <a:t>1</a:t>
                </a:r>
              </a:p>
            </p:txBody>
          </p:sp>
        </p:grpSp>
      </p:grpSp>
    </p:spTree>
    <p:extLst>
      <p:ext uri="{BB962C8B-B14F-4D97-AF65-F5344CB8AC3E}">
        <p14:creationId xmlns:p14="http://schemas.microsoft.com/office/powerpoint/2010/main" val="2774205023"/>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79E028-A1DD-5196-FCF7-9DFFF45E78C9}"/>
            </a:ext>
          </a:extLst>
        </p:cNvPr>
        <p:cNvGrpSpPr/>
        <p:nvPr/>
      </p:nvGrpSpPr>
      <p:grpSpPr>
        <a:xfrm>
          <a:off x="0" y="0"/>
          <a:ext cx="0" cy="0"/>
          <a:chOff x="0" y="0"/>
          <a:chExt cx="0" cy="0"/>
        </a:xfrm>
      </p:grpSpPr>
      <p:sp>
        <p:nvSpPr>
          <p:cNvPr id="12" name="Freeform: Shape 11">
            <a:extLst>
              <a:ext uri="{FF2B5EF4-FFF2-40B4-BE49-F238E27FC236}">
                <a16:creationId xmlns:a16="http://schemas.microsoft.com/office/drawing/2014/main" id="{4D5C4194-2CC3-9D15-FDBD-0D581B56A1D4}"/>
              </a:ext>
              <a:ext uri="{C183D7F6-B498-43B3-948B-1728B52AA6E4}">
                <adec:decorative xmlns:adec="http://schemas.microsoft.com/office/drawing/2017/decorative" val="1"/>
              </a:ext>
            </a:extLst>
          </p:cNvPr>
          <p:cNvSpPr/>
          <p:nvPr/>
        </p:nvSpPr>
        <p:spPr bwMode="auto">
          <a:xfrm rot="5400000" flipH="1">
            <a:off x="1239773" y="1705024"/>
            <a:ext cx="144920" cy="2624467"/>
          </a:xfrm>
          <a:custGeom>
            <a:avLst/>
            <a:gdLst>
              <a:gd name="connsiteX0" fmla="*/ 144920 w 144920"/>
              <a:gd name="connsiteY0" fmla="*/ 2624467 h 2624467"/>
              <a:gd name="connsiteX1" fmla="*/ 144920 w 144920"/>
              <a:gd name="connsiteY1" fmla="*/ 172746 h 2624467"/>
              <a:gd name="connsiteX2" fmla="*/ 35116 w 144920"/>
              <a:gd name="connsiteY2" fmla="*/ 7089 h 2624467"/>
              <a:gd name="connsiteX3" fmla="*/ 0 w 144920"/>
              <a:gd name="connsiteY3" fmla="*/ 0 h 2624467"/>
              <a:gd name="connsiteX4" fmla="*/ 0 w 144920"/>
              <a:gd name="connsiteY4" fmla="*/ 2624467 h 26244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0" h="2624467">
                <a:moveTo>
                  <a:pt x="144920" y="2624467"/>
                </a:moveTo>
                <a:lnTo>
                  <a:pt x="144920" y="172746"/>
                </a:lnTo>
                <a:cubicBezTo>
                  <a:pt x="144920" y="98276"/>
                  <a:pt x="99643" y="34382"/>
                  <a:pt x="35116" y="7089"/>
                </a:cubicBezTo>
                <a:lnTo>
                  <a:pt x="0" y="0"/>
                </a:lnTo>
                <a:lnTo>
                  <a:pt x="0" y="2624467"/>
                </a:lnTo>
                <a:close/>
              </a:path>
            </a:pathLst>
          </a:custGeom>
          <a:gradFill flip="none" rotWithShape="1">
            <a:gsLst>
              <a:gs pos="0">
                <a:srgbClr val="C551BF"/>
              </a:gs>
              <a:gs pos="100000">
                <a:srgbClr val="5B5FC7"/>
              </a:gs>
            </a:gsLst>
            <a:lin ang="5400000" scaled="1"/>
            <a:tileRect/>
          </a:gradFill>
          <a:ln w="12700">
            <a:noFill/>
          </a:ln>
          <a:effectLst/>
        </p:spPr>
        <p:txBody>
          <a:bodyPr wrap="square" lIns="0" tIns="0" rIns="0" bIns="0" anchor="ctr">
            <a:noAutofit/>
          </a:bodyPr>
          <a:lstStyle/>
          <a:p>
            <a:pPr algn="ctr"/>
            <a:endParaRPr lang="en-IN" sz="2400">
              <a:solidFill>
                <a:schemeClr val="bg1"/>
              </a:solidFill>
              <a:latin typeface="+mj-lt"/>
              <a:ea typeface="+mj-ea"/>
              <a:cs typeface="+mj-cs"/>
            </a:endParaRPr>
          </a:p>
        </p:txBody>
      </p:sp>
      <p:sp>
        <p:nvSpPr>
          <p:cNvPr id="10" name="Oval 9">
            <a:extLst>
              <a:ext uri="{FF2B5EF4-FFF2-40B4-BE49-F238E27FC236}">
                <a16:creationId xmlns:a16="http://schemas.microsoft.com/office/drawing/2014/main" id="{AD3BA9F2-04F2-B809-7F20-87BD44044537}"/>
              </a:ext>
              <a:ext uri="{C183D7F6-B498-43B3-948B-1728B52AA6E4}">
                <adec:decorative xmlns:adec="http://schemas.microsoft.com/office/drawing/2017/decorative" val="1"/>
              </a:ext>
            </a:extLst>
          </p:cNvPr>
          <p:cNvSpPr>
            <a:spLocks/>
          </p:cNvSpPr>
          <p:nvPr/>
        </p:nvSpPr>
        <p:spPr bwMode="auto">
          <a:xfrm rot="5400000">
            <a:off x="5717734" y="2678709"/>
            <a:ext cx="822018" cy="822018"/>
          </a:xfrm>
          <a:prstGeom prst="ellipse">
            <a:avLst/>
          </a:pr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1" name="Oval 10">
            <a:extLst>
              <a:ext uri="{FF2B5EF4-FFF2-40B4-BE49-F238E27FC236}">
                <a16:creationId xmlns:a16="http://schemas.microsoft.com/office/drawing/2014/main" id="{FE89BAC5-AE66-1D52-8534-34302A73B108}"/>
              </a:ext>
              <a:ext uri="{C183D7F6-B498-43B3-948B-1728B52AA6E4}">
                <adec:decorative xmlns:adec="http://schemas.microsoft.com/office/drawing/2017/decorative" val="1"/>
              </a:ext>
            </a:extLst>
          </p:cNvPr>
          <p:cNvSpPr>
            <a:spLocks/>
          </p:cNvSpPr>
          <p:nvPr/>
        </p:nvSpPr>
        <p:spPr bwMode="auto">
          <a:xfrm rot="5400000">
            <a:off x="6518187" y="2430739"/>
            <a:ext cx="247970" cy="247970"/>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4" name="Rectangle: Top Corners Rounded 3">
            <a:extLst>
              <a:ext uri="{FF2B5EF4-FFF2-40B4-BE49-F238E27FC236}">
                <a16:creationId xmlns:a16="http://schemas.microsoft.com/office/drawing/2014/main" id="{D51841A6-CA64-CC86-886A-919054A6F959}"/>
              </a:ext>
              <a:ext uri="{C183D7F6-B498-43B3-948B-1728B52AA6E4}">
                <adec:decorative xmlns:adec="http://schemas.microsoft.com/office/drawing/2017/decorative" val="1"/>
              </a:ext>
            </a:extLst>
          </p:cNvPr>
          <p:cNvSpPr>
            <a:spLocks/>
          </p:cNvSpPr>
          <p:nvPr/>
        </p:nvSpPr>
        <p:spPr bwMode="auto">
          <a:xfrm rot="16200000">
            <a:off x="1123758" y="1965960"/>
            <a:ext cx="3878962" cy="6126480"/>
          </a:xfrm>
          <a:prstGeom prst="round2SameRect">
            <a:avLst>
              <a:gd name="adj1" fmla="val 0"/>
              <a:gd name="adj2" fmla="val 5754"/>
            </a:avLst>
          </a:prstGeom>
          <a:solidFill>
            <a:schemeClr val="bg1">
              <a:alpha val="40000"/>
            </a:schemeClr>
          </a:solidFill>
          <a:ln w="63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cs typeface="Segoe UI" pitchFamily="34" charset="0"/>
            </a:endParaRPr>
          </a:p>
        </p:txBody>
      </p:sp>
      <p:sp>
        <p:nvSpPr>
          <p:cNvPr id="5" name="Rectangle 1">
            <a:extLst>
              <a:ext uri="{FF2B5EF4-FFF2-40B4-BE49-F238E27FC236}">
                <a16:creationId xmlns:a16="http://schemas.microsoft.com/office/drawing/2014/main" id="{1D3737B2-89AA-6391-293B-C09B725771A6}"/>
              </a:ext>
              <a:ext uri="{C183D7F6-B498-43B3-948B-1728B52AA6E4}">
                <adec:decorative xmlns:adec="http://schemas.microsoft.com/office/drawing/2017/decorative" val="1"/>
              </a:ext>
            </a:extLst>
          </p:cNvPr>
          <p:cNvSpPr>
            <a:spLocks noChangeArrowheads="1"/>
          </p:cNvSpPr>
          <p:nvPr/>
        </p:nvSpPr>
        <p:spPr bwMode="auto">
          <a:xfrm>
            <a:off x="0" y="0"/>
            <a:ext cx="77724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6" name="Title 5">
            <a:extLst>
              <a:ext uri="{FF2B5EF4-FFF2-40B4-BE49-F238E27FC236}">
                <a16:creationId xmlns:a16="http://schemas.microsoft.com/office/drawing/2014/main" id="{50DF7D8A-E166-78D7-DB07-33CC824BA749}"/>
              </a:ext>
            </a:extLst>
          </p:cNvPr>
          <p:cNvSpPr>
            <a:spLocks noGrp="1"/>
          </p:cNvSpPr>
          <p:nvPr>
            <p:ph type="title"/>
          </p:nvPr>
        </p:nvSpPr>
        <p:spPr>
          <a:xfrm>
            <a:off x="457200" y="4413648"/>
            <a:ext cx="5600055" cy="1231106"/>
          </a:xfrm>
        </p:spPr>
        <p:txBody>
          <a:bodyPr/>
          <a:lstStyle/>
          <a:p>
            <a:r>
              <a:rPr lang="en-US" b="0">
                <a:ea typeface="+mj-ea"/>
                <a:cs typeface="+mj-cs"/>
              </a:rPr>
              <a:t>Personalize your meetings</a:t>
            </a:r>
            <a:endParaRPr lang="en-US" b="0">
              <a:solidFill>
                <a:schemeClr val="accent1"/>
              </a:solidFill>
              <a:ea typeface="+mj-ea"/>
              <a:cs typeface="+mj-cs"/>
            </a:endParaRPr>
          </a:p>
        </p:txBody>
      </p:sp>
      <p:sp>
        <p:nvSpPr>
          <p:cNvPr id="3" name="Freeform: Shape 2">
            <a:extLst>
              <a:ext uri="{FF2B5EF4-FFF2-40B4-BE49-F238E27FC236}">
                <a16:creationId xmlns:a16="http://schemas.microsoft.com/office/drawing/2014/main" id="{200B5DDC-D5B2-8A9A-A3A1-CC33E1A05090}"/>
              </a:ext>
              <a:ext uri="{C183D7F6-B498-43B3-948B-1728B52AA6E4}">
                <adec:decorative xmlns:adec="http://schemas.microsoft.com/office/drawing/2017/decorative" val="1"/>
              </a:ext>
            </a:extLst>
          </p:cNvPr>
          <p:cNvSpPr>
            <a:spLocks/>
          </p:cNvSpPr>
          <p:nvPr/>
        </p:nvSpPr>
        <p:spPr bwMode="auto">
          <a:xfrm rot="16200000" flipV="1">
            <a:off x="158854" y="7156347"/>
            <a:ext cx="2743199" cy="3060906"/>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Tree>
    <p:extLst>
      <p:ext uri="{BB962C8B-B14F-4D97-AF65-F5344CB8AC3E}">
        <p14:creationId xmlns:p14="http://schemas.microsoft.com/office/powerpoint/2010/main" val="583298004"/>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Oval 24">
            <a:extLst>
              <a:ext uri="{FF2B5EF4-FFF2-40B4-BE49-F238E27FC236}">
                <a16:creationId xmlns:a16="http://schemas.microsoft.com/office/drawing/2014/main" id="{FB51AB04-B146-CCD3-46AC-EACB6AA6E02A}"/>
              </a:ext>
              <a:ext uri="{C183D7F6-B498-43B3-948B-1728B52AA6E4}">
                <adec:decorative xmlns:adec="http://schemas.microsoft.com/office/drawing/2017/decorative" val="1"/>
              </a:ext>
            </a:extLst>
          </p:cNvPr>
          <p:cNvSpPr>
            <a:spLocks/>
          </p:cNvSpPr>
          <p:nvPr/>
        </p:nvSpPr>
        <p:spPr bwMode="auto">
          <a:xfrm rot="16200000" flipH="1">
            <a:off x="4274172" y="8504679"/>
            <a:ext cx="783006" cy="783006"/>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49" name="Footer Placeholder 48">
            <a:extLst>
              <a:ext uri="{FF2B5EF4-FFF2-40B4-BE49-F238E27FC236}">
                <a16:creationId xmlns:a16="http://schemas.microsoft.com/office/drawing/2014/main" id="{49CFDB08-0A8F-5B87-D8A0-1D7D47D3D2A4}"/>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50" name="Slide Number Placeholder 49">
            <a:extLst>
              <a:ext uri="{FF2B5EF4-FFF2-40B4-BE49-F238E27FC236}">
                <a16:creationId xmlns:a16="http://schemas.microsoft.com/office/drawing/2014/main" id="{47310F1D-D1F3-D564-6949-D629F1BA95ED}"/>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15</a:t>
            </a:fld>
            <a:endParaRPr lang="en-IN"/>
          </a:p>
        </p:txBody>
      </p:sp>
      <p:grpSp>
        <p:nvGrpSpPr>
          <p:cNvPr id="5" name="Group 4">
            <a:extLst>
              <a:ext uri="{FF2B5EF4-FFF2-40B4-BE49-F238E27FC236}">
                <a16:creationId xmlns:a16="http://schemas.microsoft.com/office/drawing/2014/main" id="{A3DA430B-CE6E-C6A7-5ECC-45B2FFFBFE6B}"/>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7" name="Rectangle: Top Corners Rounded 45">
              <a:extLst>
                <a:ext uri="{FF2B5EF4-FFF2-40B4-BE49-F238E27FC236}">
                  <a16:creationId xmlns:a16="http://schemas.microsoft.com/office/drawing/2014/main" id="{F78862AD-C3BB-7BFC-9272-F99FEAA622D7}"/>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8" name="Rectangle: Top Corners Rounded 45">
              <a:hlinkClick r:id="rId3" action="ppaction://hlinksldjump"/>
              <a:extLst>
                <a:ext uri="{FF2B5EF4-FFF2-40B4-BE49-F238E27FC236}">
                  <a16:creationId xmlns:a16="http://schemas.microsoft.com/office/drawing/2014/main" id="{18ECD78E-86D3-AFC2-1F9F-7888785491DB}"/>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9" name="Graphic 27">
            <a:hlinkClick r:id="rId3" action="ppaction://hlinksldjump"/>
            <a:extLst>
              <a:ext uri="{FF2B5EF4-FFF2-40B4-BE49-F238E27FC236}">
                <a16:creationId xmlns:a16="http://schemas.microsoft.com/office/drawing/2014/main" id="{DE5DB2F0-45FC-F78B-CC65-061EF1765F9B}"/>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4" name="Freeform: Shape 23">
            <a:extLst>
              <a:ext uri="{FF2B5EF4-FFF2-40B4-BE49-F238E27FC236}">
                <a16:creationId xmlns:a16="http://schemas.microsoft.com/office/drawing/2014/main" id="{D6733F7C-7FC5-52C5-F0AA-E47FE6290120}"/>
              </a:ext>
              <a:ext uri="{C183D7F6-B498-43B3-948B-1728B52AA6E4}">
                <adec:decorative xmlns:adec="http://schemas.microsoft.com/office/drawing/2017/decorative" val="1"/>
              </a:ext>
            </a:extLst>
          </p:cNvPr>
          <p:cNvSpPr/>
          <p:nvPr/>
        </p:nvSpPr>
        <p:spPr bwMode="auto">
          <a:xfrm rot="10800000" flipH="1">
            <a:off x="4406722" y="1"/>
            <a:ext cx="3365678" cy="631371"/>
          </a:xfrm>
          <a:custGeom>
            <a:avLst/>
            <a:gdLst>
              <a:gd name="connsiteX0" fmla="*/ 2522929 w 3365678"/>
              <a:gd name="connsiteY0" fmla="*/ 0 h 631371"/>
              <a:gd name="connsiteX1" fmla="*/ 86103 w 3365678"/>
              <a:gd name="connsiteY1" fmla="*/ 562098 h 631371"/>
              <a:gd name="connsiteX2" fmla="*/ 0 w 3365678"/>
              <a:gd name="connsiteY2" fmla="*/ 631371 h 631371"/>
              <a:gd name="connsiteX3" fmla="*/ 3365678 w 3365678"/>
              <a:gd name="connsiteY3" fmla="*/ 631371 h 631371"/>
              <a:gd name="connsiteX4" fmla="*/ 3365678 w 3365678"/>
              <a:gd name="connsiteY4" fmla="*/ 50933 h 631371"/>
              <a:gd name="connsiteX5" fmla="*/ 3347031 w 3365678"/>
              <a:gd name="connsiteY5" fmla="*/ 48288 h 631371"/>
              <a:gd name="connsiteX6" fmla="*/ 2522929 w 3365678"/>
              <a:gd name="connsiteY6" fmla="*/ 0 h 63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5678" h="631371">
                <a:moveTo>
                  <a:pt x="2522929" y="0"/>
                </a:moveTo>
                <a:cubicBezTo>
                  <a:pt x="1470675" y="0"/>
                  <a:pt x="555394" y="227287"/>
                  <a:pt x="86103" y="562098"/>
                </a:cubicBezTo>
                <a:lnTo>
                  <a:pt x="0" y="631371"/>
                </a:lnTo>
                <a:lnTo>
                  <a:pt x="3365678" y="631371"/>
                </a:lnTo>
                <a:lnTo>
                  <a:pt x="3365678" y="50933"/>
                </a:lnTo>
                <a:lnTo>
                  <a:pt x="3347031" y="48288"/>
                </a:lnTo>
                <a:cubicBezTo>
                  <a:pt x="3086697" y="16906"/>
                  <a:pt x="2809907" y="0"/>
                  <a:pt x="2522929"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34" name="Graphic 2">
            <a:extLst>
              <a:ext uri="{FF2B5EF4-FFF2-40B4-BE49-F238E27FC236}">
                <a16:creationId xmlns:a16="http://schemas.microsoft.com/office/drawing/2014/main" id="{21D66175-A7B1-1C8F-5D98-CBCF78E0F11A}"/>
              </a:ext>
              <a:ext uri="{C183D7F6-B498-43B3-948B-1728B52AA6E4}">
                <adec:decorative xmlns:adec="http://schemas.microsoft.com/office/drawing/2017/decorative" val="1"/>
              </a:ext>
            </a:extLst>
          </p:cNvPr>
          <p:cNvSpPr/>
          <p:nvPr/>
        </p:nvSpPr>
        <p:spPr>
          <a:xfrm>
            <a:off x="4765558" y="5393448"/>
            <a:ext cx="166054" cy="166054"/>
          </a:xfrm>
          <a:custGeom>
            <a:avLst/>
            <a:gdLst>
              <a:gd name="connsiteX0" fmla="*/ 89274 w 178348"/>
              <a:gd name="connsiteY0" fmla="*/ 0 h 185732"/>
              <a:gd name="connsiteX1" fmla="*/ 110058 w 178348"/>
              <a:gd name="connsiteY1" fmla="*/ 2410 h 185732"/>
              <a:gd name="connsiteX2" fmla="*/ 115601 w 178348"/>
              <a:gd name="connsiteY2" fmla="*/ 8592 h 185732"/>
              <a:gd name="connsiteX3" fmla="*/ 117220 w 178348"/>
              <a:gd name="connsiteY3" fmla="*/ 23136 h 185732"/>
              <a:gd name="connsiteX4" fmla="*/ 131782 w 178348"/>
              <a:gd name="connsiteY4" fmla="*/ 34777 h 185732"/>
              <a:gd name="connsiteX5" fmla="*/ 135575 w 178348"/>
              <a:gd name="connsiteY5" fmla="*/ 33766 h 185732"/>
              <a:gd name="connsiteX6" fmla="*/ 148920 w 178348"/>
              <a:gd name="connsiteY6" fmla="*/ 27908 h 185732"/>
              <a:gd name="connsiteX7" fmla="*/ 157016 w 178348"/>
              <a:gd name="connsiteY7" fmla="*/ 29566 h 185732"/>
              <a:gd name="connsiteX8" fmla="*/ 178009 w 178348"/>
              <a:gd name="connsiteY8" fmla="*/ 65684 h 185732"/>
              <a:gd name="connsiteX9" fmla="*/ 175428 w 178348"/>
              <a:gd name="connsiteY9" fmla="*/ 73543 h 185732"/>
              <a:gd name="connsiteX10" fmla="*/ 163598 w 178348"/>
              <a:gd name="connsiteY10" fmla="*/ 82267 h 185732"/>
              <a:gd name="connsiteX11" fmla="*/ 160784 w 178348"/>
              <a:gd name="connsiteY11" fmla="*/ 100656 h 185732"/>
              <a:gd name="connsiteX12" fmla="*/ 163598 w 178348"/>
              <a:gd name="connsiteY12" fmla="*/ 103470 h 185732"/>
              <a:gd name="connsiteX13" fmla="*/ 175437 w 178348"/>
              <a:gd name="connsiteY13" fmla="*/ 112185 h 185732"/>
              <a:gd name="connsiteX14" fmla="*/ 178028 w 178348"/>
              <a:gd name="connsiteY14" fmla="*/ 120053 h 185732"/>
              <a:gd name="connsiteX15" fmla="*/ 157035 w 178348"/>
              <a:gd name="connsiteY15" fmla="*/ 156172 h 185732"/>
              <a:gd name="connsiteX16" fmla="*/ 148958 w 178348"/>
              <a:gd name="connsiteY16" fmla="*/ 157839 h 185732"/>
              <a:gd name="connsiteX17" fmla="*/ 135556 w 178348"/>
              <a:gd name="connsiteY17" fmla="*/ 151962 h 185732"/>
              <a:gd name="connsiteX18" fmla="*/ 118240 w 178348"/>
              <a:gd name="connsiteY18" fmla="*/ 158722 h 185732"/>
              <a:gd name="connsiteX19" fmla="*/ 117211 w 178348"/>
              <a:gd name="connsiteY19" fmla="*/ 162573 h 185732"/>
              <a:gd name="connsiteX20" fmla="*/ 115601 w 178348"/>
              <a:gd name="connsiteY20" fmla="*/ 177108 h 185732"/>
              <a:gd name="connsiteX21" fmla="*/ 110153 w 178348"/>
              <a:gd name="connsiteY21" fmla="*/ 183271 h 185732"/>
              <a:gd name="connsiteX22" fmla="*/ 68186 w 178348"/>
              <a:gd name="connsiteY22" fmla="*/ 183271 h 185732"/>
              <a:gd name="connsiteX23" fmla="*/ 62737 w 178348"/>
              <a:gd name="connsiteY23" fmla="*/ 177108 h 185732"/>
              <a:gd name="connsiteX24" fmla="*/ 61137 w 178348"/>
              <a:gd name="connsiteY24" fmla="*/ 162592 h 185732"/>
              <a:gd name="connsiteX25" fmla="*/ 46567 w 178348"/>
              <a:gd name="connsiteY25" fmla="*/ 151005 h 185732"/>
              <a:gd name="connsiteX26" fmla="*/ 42792 w 178348"/>
              <a:gd name="connsiteY26" fmla="*/ 152019 h 185732"/>
              <a:gd name="connsiteX27" fmla="*/ 29400 w 178348"/>
              <a:gd name="connsiteY27" fmla="*/ 157886 h 185732"/>
              <a:gd name="connsiteX28" fmla="*/ 21313 w 178348"/>
              <a:gd name="connsiteY28" fmla="*/ 156220 h 185732"/>
              <a:gd name="connsiteX29" fmla="*/ 320 w 178348"/>
              <a:gd name="connsiteY29" fmla="*/ 120063 h 185732"/>
              <a:gd name="connsiteX30" fmla="*/ 2911 w 178348"/>
              <a:gd name="connsiteY30" fmla="*/ 112195 h 185732"/>
              <a:gd name="connsiteX31" fmla="*/ 14751 w 178348"/>
              <a:gd name="connsiteY31" fmla="*/ 103470 h 185732"/>
              <a:gd name="connsiteX32" fmla="*/ 17581 w 178348"/>
              <a:gd name="connsiteY32" fmla="*/ 85097 h 185732"/>
              <a:gd name="connsiteX33" fmla="*/ 14751 w 178348"/>
              <a:gd name="connsiteY33" fmla="*/ 82267 h 185732"/>
              <a:gd name="connsiteX34" fmla="*/ 2911 w 178348"/>
              <a:gd name="connsiteY34" fmla="*/ 73562 h 185732"/>
              <a:gd name="connsiteX35" fmla="*/ 330 w 178348"/>
              <a:gd name="connsiteY35" fmla="*/ 65694 h 185732"/>
              <a:gd name="connsiteX36" fmla="*/ 21323 w 178348"/>
              <a:gd name="connsiteY36" fmla="*/ 29575 h 185732"/>
              <a:gd name="connsiteX37" fmla="*/ 29419 w 178348"/>
              <a:gd name="connsiteY37" fmla="*/ 27918 h 185732"/>
              <a:gd name="connsiteX38" fmla="*/ 42754 w 178348"/>
              <a:gd name="connsiteY38" fmla="*/ 33776 h 185732"/>
              <a:gd name="connsiteX39" fmla="*/ 60130 w 178348"/>
              <a:gd name="connsiteY39" fmla="*/ 26909 h 185732"/>
              <a:gd name="connsiteX40" fmla="*/ 61137 w 178348"/>
              <a:gd name="connsiteY40" fmla="*/ 23127 h 185732"/>
              <a:gd name="connsiteX41" fmla="*/ 62757 w 178348"/>
              <a:gd name="connsiteY41" fmla="*/ 8592 h 185732"/>
              <a:gd name="connsiteX42" fmla="*/ 68310 w 178348"/>
              <a:gd name="connsiteY42" fmla="*/ 2400 h 185732"/>
              <a:gd name="connsiteX43" fmla="*/ 89274 w 178348"/>
              <a:gd name="connsiteY43" fmla="*/ 0 h 185732"/>
              <a:gd name="connsiteX44" fmla="*/ 89274 w 178348"/>
              <a:gd name="connsiteY44" fmla="*/ 14288 h 185732"/>
              <a:gd name="connsiteX45" fmla="*/ 76377 w 178348"/>
              <a:gd name="connsiteY45" fmla="*/ 15402 h 185732"/>
              <a:gd name="connsiteX46" fmla="*/ 75339 w 178348"/>
              <a:gd name="connsiteY46" fmla="*/ 24708 h 185732"/>
              <a:gd name="connsiteX47" fmla="*/ 44984 w 178348"/>
              <a:gd name="connsiteY47" fmla="*/ 48995 h 185732"/>
              <a:gd name="connsiteX48" fmla="*/ 37010 w 178348"/>
              <a:gd name="connsiteY48" fmla="*/ 46863 h 185732"/>
              <a:gd name="connsiteX49" fmla="*/ 28457 w 178348"/>
              <a:gd name="connsiteY49" fmla="*/ 43110 h 185732"/>
              <a:gd name="connsiteX50" fmla="*/ 15617 w 178348"/>
              <a:gd name="connsiteY50" fmla="*/ 65180 h 185732"/>
              <a:gd name="connsiteX51" fmla="*/ 23218 w 178348"/>
              <a:gd name="connsiteY51" fmla="*/ 70771 h 185732"/>
              <a:gd name="connsiteX52" fmla="*/ 29080 w 178348"/>
              <a:gd name="connsiteY52" fmla="*/ 109134 h 185732"/>
              <a:gd name="connsiteX53" fmla="*/ 23218 w 178348"/>
              <a:gd name="connsiteY53" fmla="*/ 114995 h 185732"/>
              <a:gd name="connsiteX54" fmla="*/ 15608 w 178348"/>
              <a:gd name="connsiteY54" fmla="*/ 120596 h 185732"/>
              <a:gd name="connsiteX55" fmla="*/ 28447 w 178348"/>
              <a:gd name="connsiteY55" fmla="*/ 142713 h 185732"/>
              <a:gd name="connsiteX56" fmla="*/ 37068 w 178348"/>
              <a:gd name="connsiteY56" fmla="*/ 138932 h 185732"/>
              <a:gd name="connsiteX57" fmla="*/ 73209 w 178348"/>
              <a:gd name="connsiteY57" fmla="*/ 153105 h 185732"/>
              <a:gd name="connsiteX58" fmla="*/ 75330 w 178348"/>
              <a:gd name="connsiteY58" fmla="*/ 161011 h 185732"/>
              <a:gd name="connsiteX59" fmla="*/ 76377 w 178348"/>
              <a:gd name="connsiteY59" fmla="*/ 170383 h 185732"/>
              <a:gd name="connsiteX60" fmla="*/ 101971 w 178348"/>
              <a:gd name="connsiteY60" fmla="*/ 170383 h 185732"/>
              <a:gd name="connsiteX61" fmla="*/ 103019 w 178348"/>
              <a:gd name="connsiteY61" fmla="*/ 161011 h 185732"/>
              <a:gd name="connsiteX62" fmla="*/ 133318 w 178348"/>
              <a:gd name="connsiteY62" fmla="*/ 136761 h 185732"/>
              <a:gd name="connsiteX63" fmla="*/ 141290 w 178348"/>
              <a:gd name="connsiteY63" fmla="*/ 138894 h 185732"/>
              <a:gd name="connsiteX64" fmla="*/ 149910 w 178348"/>
              <a:gd name="connsiteY64" fmla="*/ 142665 h 185732"/>
              <a:gd name="connsiteX65" fmla="*/ 162740 w 178348"/>
              <a:gd name="connsiteY65" fmla="*/ 120587 h 185732"/>
              <a:gd name="connsiteX66" fmla="*/ 155140 w 178348"/>
              <a:gd name="connsiteY66" fmla="*/ 114986 h 185732"/>
              <a:gd name="connsiteX67" fmla="*/ 149278 w 178348"/>
              <a:gd name="connsiteY67" fmla="*/ 76623 h 185732"/>
              <a:gd name="connsiteX68" fmla="*/ 155140 w 178348"/>
              <a:gd name="connsiteY68" fmla="*/ 70761 h 185732"/>
              <a:gd name="connsiteX69" fmla="*/ 162721 w 178348"/>
              <a:gd name="connsiteY69" fmla="*/ 65170 h 185732"/>
              <a:gd name="connsiteX70" fmla="*/ 149882 w 178348"/>
              <a:gd name="connsiteY70" fmla="*/ 43101 h 185732"/>
              <a:gd name="connsiteX71" fmla="*/ 141347 w 178348"/>
              <a:gd name="connsiteY71" fmla="*/ 46844 h 185732"/>
              <a:gd name="connsiteX72" fmla="*/ 105167 w 178348"/>
              <a:gd name="connsiteY72" fmla="*/ 32696 h 185732"/>
              <a:gd name="connsiteX73" fmla="*/ 103028 w 178348"/>
              <a:gd name="connsiteY73" fmla="*/ 24708 h 185732"/>
              <a:gd name="connsiteX74" fmla="*/ 101980 w 178348"/>
              <a:gd name="connsiteY74" fmla="*/ 15411 h 185732"/>
              <a:gd name="connsiteX75" fmla="*/ 89284 w 178348"/>
              <a:gd name="connsiteY75" fmla="*/ 14297 h 185732"/>
              <a:gd name="connsiteX76" fmla="*/ 89160 w 178348"/>
              <a:gd name="connsiteY76" fmla="*/ 57150 h 185732"/>
              <a:gd name="connsiteX77" fmla="*/ 124879 w 178348"/>
              <a:gd name="connsiteY77" fmla="*/ 92869 h 185732"/>
              <a:gd name="connsiteX78" fmla="*/ 89160 w 178348"/>
              <a:gd name="connsiteY78" fmla="*/ 128588 h 185732"/>
              <a:gd name="connsiteX79" fmla="*/ 53441 w 178348"/>
              <a:gd name="connsiteY79" fmla="*/ 92869 h 185732"/>
              <a:gd name="connsiteX80" fmla="*/ 89160 w 178348"/>
              <a:gd name="connsiteY80" fmla="*/ 57150 h 185732"/>
              <a:gd name="connsiteX81" fmla="*/ 89160 w 178348"/>
              <a:gd name="connsiteY81" fmla="*/ 71438 h 185732"/>
              <a:gd name="connsiteX82" fmla="*/ 67729 w 178348"/>
              <a:gd name="connsiteY82" fmla="*/ 92869 h 185732"/>
              <a:gd name="connsiteX83" fmla="*/ 89160 w 178348"/>
              <a:gd name="connsiteY83" fmla="*/ 114300 h 185732"/>
              <a:gd name="connsiteX84" fmla="*/ 110591 w 178348"/>
              <a:gd name="connsiteY84" fmla="*/ 92869 h 185732"/>
              <a:gd name="connsiteX85" fmla="*/ 89160 w 178348"/>
              <a:gd name="connsiteY85" fmla="*/ 71438 h 1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178348" h="185732">
                <a:moveTo>
                  <a:pt x="89274" y="0"/>
                </a:moveTo>
                <a:cubicBezTo>
                  <a:pt x="96265" y="76"/>
                  <a:pt x="103228" y="886"/>
                  <a:pt x="110058" y="2410"/>
                </a:cubicBezTo>
                <a:cubicBezTo>
                  <a:pt x="113036" y="3075"/>
                  <a:pt x="115263" y="5558"/>
                  <a:pt x="115601" y="8592"/>
                </a:cubicBezTo>
                <a:lnTo>
                  <a:pt x="117220" y="23136"/>
                </a:lnTo>
                <a:cubicBezTo>
                  <a:pt x="118027" y="30372"/>
                  <a:pt x="124547" y="35584"/>
                  <a:pt x="131782" y="34777"/>
                </a:cubicBezTo>
                <a:cubicBezTo>
                  <a:pt x="133090" y="34631"/>
                  <a:pt x="134368" y="34290"/>
                  <a:pt x="135575" y="33766"/>
                </a:cubicBezTo>
                <a:lnTo>
                  <a:pt x="148920" y="27908"/>
                </a:lnTo>
                <a:cubicBezTo>
                  <a:pt x="151696" y="26685"/>
                  <a:pt x="154943" y="27350"/>
                  <a:pt x="157016" y="29566"/>
                </a:cubicBezTo>
                <a:cubicBezTo>
                  <a:pt x="166654" y="39863"/>
                  <a:pt x="173832" y="52212"/>
                  <a:pt x="178009" y="65684"/>
                </a:cubicBezTo>
                <a:cubicBezTo>
                  <a:pt x="178906" y="68586"/>
                  <a:pt x="177871" y="71738"/>
                  <a:pt x="175428" y="73543"/>
                </a:cubicBezTo>
                <a:lnTo>
                  <a:pt x="163598" y="82267"/>
                </a:lnTo>
                <a:cubicBezTo>
                  <a:pt x="157743" y="86568"/>
                  <a:pt x="156483" y="94801"/>
                  <a:pt x="160784" y="100656"/>
                </a:cubicBezTo>
                <a:cubicBezTo>
                  <a:pt x="161574" y="101731"/>
                  <a:pt x="162522" y="102680"/>
                  <a:pt x="163598" y="103470"/>
                </a:cubicBezTo>
                <a:lnTo>
                  <a:pt x="175437" y="112185"/>
                </a:lnTo>
                <a:cubicBezTo>
                  <a:pt x="177888" y="113989"/>
                  <a:pt x="178928" y="117146"/>
                  <a:pt x="178028" y="120053"/>
                </a:cubicBezTo>
                <a:cubicBezTo>
                  <a:pt x="173849" y="133524"/>
                  <a:pt x="166672" y="145873"/>
                  <a:pt x="157035" y="156172"/>
                </a:cubicBezTo>
                <a:cubicBezTo>
                  <a:pt x="154967" y="158383"/>
                  <a:pt x="151731" y="159050"/>
                  <a:pt x="148958" y="157839"/>
                </a:cubicBezTo>
                <a:lnTo>
                  <a:pt x="135556" y="151962"/>
                </a:lnTo>
                <a:cubicBezTo>
                  <a:pt x="128908" y="149046"/>
                  <a:pt x="121154" y="152073"/>
                  <a:pt x="118240" y="158722"/>
                </a:cubicBezTo>
                <a:cubicBezTo>
                  <a:pt x="117703" y="159946"/>
                  <a:pt x="117356" y="161244"/>
                  <a:pt x="117211" y="162573"/>
                </a:cubicBezTo>
                <a:lnTo>
                  <a:pt x="115601" y="177108"/>
                </a:lnTo>
                <a:cubicBezTo>
                  <a:pt x="115269" y="180106"/>
                  <a:pt x="113089" y="182573"/>
                  <a:pt x="110153" y="183271"/>
                </a:cubicBezTo>
                <a:cubicBezTo>
                  <a:pt x="96356" y="186553"/>
                  <a:pt x="81983" y="186553"/>
                  <a:pt x="68186" y="183271"/>
                </a:cubicBezTo>
                <a:cubicBezTo>
                  <a:pt x="65251" y="182573"/>
                  <a:pt x="63070" y="180106"/>
                  <a:pt x="62737" y="177108"/>
                </a:cubicBezTo>
                <a:lnTo>
                  <a:pt x="61137" y="162592"/>
                </a:lnTo>
                <a:cubicBezTo>
                  <a:pt x="60314" y="155369"/>
                  <a:pt x="53790" y="150181"/>
                  <a:pt x="46567" y="151005"/>
                </a:cubicBezTo>
                <a:cubicBezTo>
                  <a:pt x="45265" y="151153"/>
                  <a:pt x="43993" y="151495"/>
                  <a:pt x="42792" y="152019"/>
                </a:cubicBezTo>
                <a:lnTo>
                  <a:pt x="29400" y="157886"/>
                </a:lnTo>
                <a:cubicBezTo>
                  <a:pt x="26624" y="159103"/>
                  <a:pt x="23382" y="158434"/>
                  <a:pt x="21313" y="156220"/>
                </a:cubicBezTo>
                <a:cubicBezTo>
                  <a:pt x="11671" y="145910"/>
                  <a:pt x="4493" y="133547"/>
                  <a:pt x="320" y="120063"/>
                </a:cubicBezTo>
                <a:cubicBezTo>
                  <a:pt x="-580" y="117156"/>
                  <a:pt x="460" y="113998"/>
                  <a:pt x="2911" y="112195"/>
                </a:cubicBezTo>
                <a:lnTo>
                  <a:pt x="14751" y="103470"/>
                </a:lnTo>
                <a:cubicBezTo>
                  <a:pt x="20605" y="99178"/>
                  <a:pt x="21873" y="90952"/>
                  <a:pt x="17581" y="85097"/>
                </a:cubicBezTo>
                <a:cubicBezTo>
                  <a:pt x="16787" y="84015"/>
                  <a:pt x="15833" y="83061"/>
                  <a:pt x="14751" y="82267"/>
                </a:cubicBezTo>
                <a:lnTo>
                  <a:pt x="2911" y="73562"/>
                </a:lnTo>
                <a:cubicBezTo>
                  <a:pt x="463" y="71756"/>
                  <a:pt x="-573" y="68599"/>
                  <a:pt x="330" y="65694"/>
                </a:cubicBezTo>
                <a:cubicBezTo>
                  <a:pt x="4507" y="52222"/>
                  <a:pt x="11684" y="39873"/>
                  <a:pt x="21323" y="29575"/>
                </a:cubicBezTo>
                <a:cubicBezTo>
                  <a:pt x="23396" y="27359"/>
                  <a:pt x="26642" y="26695"/>
                  <a:pt x="29419" y="27918"/>
                </a:cubicBezTo>
                <a:lnTo>
                  <a:pt x="42754" y="33776"/>
                </a:lnTo>
                <a:cubicBezTo>
                  <a:pt x="49448" y="36678"/>
                  <a:pt x="57228" y="33603"/>
                  <a:pt x="60130" y="26909"/>
                </a:cubicBezTo>
                <a:cubicBezTo>
                  <a:pt x="60652" y="25705"/>
                  <a:pt x="60991" y="24430"/>
                  <a:pt x="61137" y="23127"/>
                </a:cubicBezTo>
                <a:lnTo>
                  <a:pt x="62757" y="8592"/>
                </a:lnTo>
                <a:cubicBezTo>
                  <a:pt x="63092" y="5552"/>
                  <a:pt x="65324" y="3063"/>
                  <a:pt x="68310" y="2400"/>
                </a:cubicBezTo>
                <a:cubicBezTo>
                  <a:pt x="75139" y="886"/>
                  <a:pt x="82121" y="86"/>
                  <a:pt x="89274" y="0"/>
                </a:cubicBezTo>
                <a:close/>
                <a:moveTo>
                  <a:pt x="89274" y="14288"/>
                </a:moveTo>
                <a:cubicBezTo>
                  <a:pt x="84954" y="14338"/>
                  <a:pt x="80643" y="14711"/>
                  <a:pt x="76377" y="15402"/>
                </a:cubicBezTo>
                <a:lnTo>
                  <a:pt x="75339" y="24708"/>
                </a:lnTo>
                <a:cubicBezTo>
                  <a:pt x="73664" y="39797"/>
                  <a:pt x="60073" y="50671"/>
                  <a:pt x="44984" y="48995"/>
                </a:cubicBezTo>
                <a:cubicBezTo>
                  <a:pt x="42234" y="48690"/>
                  <a:pt x="39546" y="47971"/>
                  <a:pt x="37010" y="46863"/>
                </a:cubicBezTo>
                <a:lnTo>
                  <a:pt x="28457" y="43110"/>
                </a:lnTo>
                <a:cubicBezTo>
                  <a:pt x="23009" y="49722"/>
                  <a:pt x="18672" y="57176"/>
                  <a:pt x="15617" y="65180"/>
                </a:cubicBezTo>
                <a:lnTo>
                  <a:pt x="23218" y="70771"/>
                </a:lnTo>
                <a:cubicBezTo>
                  <a:pt x="35431" y="79746"/>
                  <a:pt x="38055" y="96922"/>
                  <a:pt x="29080" y="109134"/>
                </a:cubicBezTo>
                <a:cubicBezTo>
                  <a:pt x="27434" y="111373"/>
                  <a:pt x="25458" y="113349"/>
                  <a:pt x="23218" y="114995"/>
                </a:cubicBezTo>
                <a:lnTo>
                  <a:pt x="15608" y="120596"/>
                </a:lnTo>
                <a:cubicBezTo>
                  <a:pt x="18656" y="128616"/>
                  <a:pt x="22999" y="136084"/>
                  <a:pt x="28447" y="142713"/>
                </a:cubicBezTo>
                <a:lnTo>
                  <a:pt x="37068" y="138932"/>
                </a:lnTo>
                <a:cubicBezTo>
                  <a:pt x="50962" y="132865"/>
                  <a:pt x="67143" y="139211"/>
                  <a:pt x="73209" y="153105"/>
                </a:cubicBezTo>
                <a:cubicBezTo>
                  <a:pt x="74308" y="155619"/>
                  <a:pt x="75022" y="158285"/>
                  <a:pt x="75330" y="161011"/>
                </a:cubicBezTo>
                <a:lnTo>
                  <a:pt x="76377" y="170383"/>
                </a:lnTo>
                <a:cubicBezTo>
                  <a:pt x="84845" y="171812"/>
                  <a:pt x="93503" y="171812"/>
                  <a:pt x="101971" y="170383"/>
                </a:cubicBezTo>
                <a:lnTo>
                  <a:pt x="103019" y="161011"/>
                </a:lnTo>
                <a:cubicBezTo>
                  <a:pt x="104689" y="145948"/>
                  <a:pt x="118254" y="135090"/>
                  <a:pt x="133318" y="136761"/>
                </a:cubicBezTo>
                <a:cubicBezTo>
                  <a:pt x="136068" y="137066"/>
                  <a:pt x="138756" y="137785"/>
                  <a:pt x="141290" y="138894"/>
                </a:cubicBezTo>
                <a:lnTo>
                  <a:pt x="149910" y="142665"/>
                </a:lnTo>
                <a:cubicBezTo>
                  <a:pt x="155356" y="136050"/>
                  <a:pt x="159689" y="128593"/>
                  <a:pt x="162740" y="120587"/>
                </a:cubicBezTo>
                <a:lnTo>
                  <a:pt x="155140" y="114986"/>
                </a:lnTo>
                <a:cubicBezTo>
                  <a:pt x="142928" y="106010"/>
                  <a:pt x="140303" y="88835"/>
                  <a:pt x="149278" y="76623"/>
                </a:cubicBezTo>
                <a:cubicBezTo>
                  <a:pt x="150924" y="74384"/>
                  <a:pt x="152900" y="72407"/>
                  <a:pt x="155140" y="70761"/>
                </a:cubicBezTo>
                <a:lnTo>
                  <a:pt x="162721" y="65170"/>
                </a:lnTo>
                <a:cubicBezTo>
                  <a:pt x="159667" y="57166"/>
                  <a:pt x="155330" y="49712"/>
                  <a:pt x="149882" y="43101"/>
                </a:cubicBezTo>
                <a:lnTo>
                  <a:pt x="141347" y="46844"/>
                </a:lnTo>
                <a:cubicBezTo>
                  <a:pt x="127449" y="52928"/>
                  <a:pt x="111251" y="46594"/>
                  <a:pt x="105167" y="32696"/>
                </a:cubicBezTo>
                <a:cubicBezTo>
                  <a:pt x="104055" y="30156"/>
                  <a:pt x="103334" y="27463"/>
                  <a:pt x="103028" y="24708"/>
                </a:cubicBezTo>
                <a:lnTo>
                  <a:pt x="101980" y="15411"/>
                </a:lnTo>
                <a:cubicBezTo>
                  <a:pt x="97782" y="14725"/>
                  <a:pt x="93538" y="14352"/>
                  <a:pt x="89284" y="14297"/>
                </a:cubicBezTo>
                <a:close/>
                <a:moveTo>
                  <a:pt x="89160" y="57150"/>
                </a:moveTo>
                <a:cubicBezTo>
                  <a:pt x="108887" y="57150"/>
                  <a:pt x="124879" y="73142"/>
                  <a:pt x="124879" y="92869"/>
                </a:cubicBezTo>
                <a:cubicBezTo>
                  <a:pt x="124879" y="112596"/>
                  <a:pt x="108887" y="128588"/>
                  <a:pt x="89160" y="128588"/>
                </a:cubicBezTo>
                <a:cubicBezTo>
                  <a:pt x="69433" y="128588"/>
                  <a:pt x="53441" y="112596"/>
                  <a:pt x="53441" y="92869"/>
                </a:cubicBezTo>
                <a:cubicBezTo>
                  <a:pt x="53441" y="73142"/>
                  <a:pt x="69433" y="57150"/>
                  <a:pt x="89160" y="57150"/>
                </a:cubicBezTo>
                <a:close/>
                <a:moveTo>
                  <a:pt x="89160" y="71438"/>
                </a:moveTo>
                <a:cubicBezTo>
                  <a:pt x="77324" y="71438"/>
                  <a:pt x="67729" y="81033"/>
                  <a:pt x="67729" y="92869"/>
                </a:cubicBezTo>
                <a:cubicBezTo>
                  <a:pt x="67729" y="104705"/>
                  <a:pt x="77324" y="114300"/>
                  <a:pt x="89160" y="114300"/>
                </a:cubicBezTo>
                <a:cubicBezTo>
                  <a:pt x="100996" y="114300"/>
                  <a:pt x="110591" y="104705"/>
                  <a:pt x="110591" y="92869"/>
                </a:cubicBezTo>
                <a:cubicBezTo>
                  <a:pt x="110591" y="81033"/>
                  <a:pt x="100996" y="71438"/>
                  <a:pt x="89160" y="71438"/>
                </a:cubicBezTo>
                <a:close/>
              </a:path>
            </a:pathLst>
          </a:custGeom>
          <a:solidFill>
            <a:schemeClr val="tx1"/>
          </a:solidFill>
          <a:ln w="150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defTabSz="914460"/>
            <a:endParaRPr lang="en-US" sz="1765">
              <a:solidFill>
                <a:srgbClr val="000000"/>
              </a:solidFill>
              <a:latin typeface="Segoe UI"/>
            </a:endParaRPr>
          </a:p>
        </p:txBody>
      </p:sp>
      <p:sp>
        <p:nvSpPr>
          <p:cNvPr id="11" name="Title 10">
            <a:extLst>
              <a:ext uri="{FF2B5EF4-FFF2-40B4-BE49-F238E27FC236}">
                <a16:creationId xmlns:a16="http://schemas.microsoft.com/office/drawing/2014/main" id="{9FF9381B-0092-7D3F-677B-BDA152422F84}"/>
              </a:ext>
            </a:extLst>
          </p:cNvPr>
          <p:cNvSpPr txBox="1">
            <a:spLocks noGrp="1"/>
          </p:cNvSpPr>
          <p:nvPr>
            <p:ph type="title" idx="4294967295"/>
          </p:nvPr>
        </p:nvSpPr>
        <p:spPr>
          <a:xfrm>
            <a:off x="457200" y="844550"/>
            <a:ext cx="6858000"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Meeting Themes</a:t>
            </a:r>
          </a:p>
        </p:txBody>
      </p:sp>
      <p:sp>
        <p:nvSpPr>
          <p:cNvPr id="6" name="Title 5">
            <a:extLst>
              <a:ext uri="{FF2B5EF4-FFF2-40B4-BE49-F238E27FC236}">
                <a16:creationId xmlns:a16="http://schemas.microsoft.com/office/drawing/2014/main" id="{1F25ED9F-3823-5AC3-B25C-7C1DE6BA5293}"/>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Personalize your Meetings </a:t>
            </a:r>
          </a:p>
        </p:txBody>
      </p:sp>
      <p:sp>
        <p:nvSpPr>
          <p:cNvPr id="19" name="TextBox 18">
            <a:extLst>
              <a:ext uri="{FF2B5EF4-FFF2-40B4-BE49-F238E27FC236}">
                <a16:creationId xmlns:a16="http://schemas.microsoft.com/office/drawing/2014/main" id="{507ABD85-7FAC-4E17-9129-21B7208F27D9}"/>
              </a:ext>
            </a:extLst>
          </p:cNvPr>
          <p:cNvSpPr txBox="1"/>
          <p:nvPr/>
        </p:nvSpPr>
        <p:spPr>
          <a:xfrm>
            <a:off x="457196" y="1472184"/>
            <a:ext cx="2920425" cy="4662815"/>
          </a:xfrm>
          <a:prstGeom prst="rect">
            <a:avLst/>
          </a:prstGeom>
          <a:noFill/>
        </p:spPr>
        <p:txBody>
          <a:bodyPr wrap="square" lIns="0" tIns="0" rIns="0" bIns="0">
            <a:spAutoFit/>
          </a:bodyPr>
          <a:lstStyle/>
          <a:p>
            <a:pPr algn="l">
              <a:spcAft>
                <a:spcPts val="1200"/>
              </a:spcAft>
              <a:buNone/>
            </a:pPr>
            <a:r>
              <a:rPr lang="en-US" sz="1100"/>
              <a:t>Custom branding for meetings, also referred to as meeting themes, helps your organization created a branded experience inside Teams meetings through the use of visual assets </a:t>
            </a:r>
            <a:br>
              <a:rPr lang="en-US" sz="1100"/>
            </a:br>
            <a:r>
              <a:rPr lang="en-US" sz="1100"/>
              <a:t>(e.g., company logo, brand imagery, and color palette) across meeting screens and surfaces. </a:t>
            </a:r>
          </a:p>
          <a:p>
            <a:pPr algn="l">
              <a:spcAft>
                <a:spcPts val="1200"/>
              </a:spcAft>
              <a:buNone/>
            </a:pPr>
            <a:r>
              <a:rPr lang="en-US" sz="1100"/>
              <a:t>IT Admins control the set-up of meeting themes and can specify meeting themes to be associated organization wide, per group, or individually. As well as stipulate whether they apply to pre-join, lobby and in-meeting experiences.</a:t>
            </a:r>
          </a:p>
          <a:p>
            <a:pPr algn="l">
              <a:spcAft>
                <a:spcPts val="600"/>
              </a:spcAft>
              <a:buNone/>
            </a:pPr>
            <a:r>
              <a:rPr lang="en-US" sz="1100"/>
              <a:t>Utilizing </a:t>
            </a:r>
            <a:r>
              <a:rPr lang="en-US" sz="1100">
                <a:latin typeface="+mj-lt"/>
                <a:ea typeface="+mj-ea"/>
                <a:cs typeface="+mj-cs"/>
              </a:rPr>
              <a:t>custom branding/meeting themes </a:t>
            </a:r>
            <a:r>
              <a:rPr lang="en-US" sz="1100"/>
              <a:t>can help:</a:t>
            </a:r>
          </a:p>
          <a:p>
            <a:pPr marL="228600" indent="-171450">
              <a:spcAft>
                <a:spcPts val="1200"/>
              </a:spcAft>
              <a:buClr>
                <a:schemeClr val="tx1"/>
              </a:buClr>
              <a:buChar char="•"/>
            </a:pPr>
            <a:r>
              <a:rPr lang="en-US" sz="1100"/>
              <a:t>Foster internal corporate culture building and increase overall brand awareness with a consistent “look and feel“</a:t>
            </a:r>
          </a:p>
          <a:p>
            <a:pPr marL="228600" indent="-171450">
              <a:spcAft>
                <a:spcPts val="1200"/>
              </a:spcAft>
              <a:buClr>
                <a:schemeClr val="tx1"/>
              </a:buClr>
              <a:buChar char="•"/>
            </a:pPr>
            <a:r>
              <a:rPr lang="en-US" sz="1100"/>
              <a:t>Make a great first impression and provide a sense of professionalism and polish for all client and external meetings.</a:t>
            </a:r>
          </a:p>
          <a:p>
            <a:pPr marL="228600" indent="-171450">
              <a:spcAft>
                <a:spcPts val="1200"/>
              </a:spcAft>
              <a:buClr>
                <a:schemeClr val="tx1"/>
              </a:buClr>
              <a:buChar char="•"/>
            </a:pPr>
            <a:r>
              <a:rPr lang="en-US" sz="1100"/>
              <a:t>Support marketing moments, product launches, company-events, culture, and holidays.</a:t>
            </a:r>
          </a:p>
        </p:txBody>
      </p:sp>
      <p:graphicFrame>
        <p:nvGraphicFramePr>
          <p:cNvPr id="22" name="Table 21">
            <a:extLst>
              <a:ext uri="{FF2B5EF4-FFF2-40B4-BE49-F238E27FC236}">
                <a16:creationId xmlns:a16="http://schemas.microsoft.com/office/drawing/2014/main" id="{ED004EBE-CA59-F528-602D-09B83E4ECA6B}"/>
              </a:ext>
            </a:extLst>
          </p:cNvPr>
          <p:cNvGraphicFramePr>
            <a:graphicFrameLocks noGrp="1"/>
          </p:cNvGraphicFramePr>
          <p:nvPr>
            <p:extLst>
              <p:ext uri="{D42A27DB-BD31-4B8C-83A1-F6EECF244321}">
                <p14:modId xmlns:p14="http://schemas.microsoft.com/office/powerpoint/2010/main" val="2255623597"/>
              </p:ext>
            </p:extLst>
          </p:nvPr>
        </p:nvGraphicFramePr>
        <p:xfrm>
          <a:off x="3585029" y="1472184"/>
          <a:ext cx="3730172" cy="2395728"/>
        </p:xfrm>
        <a:graphic>
          <a:graphicData uri="http://schemas.openxmlformats.org/drawingml/2006/table">
            <a:tbl>
              <a:tblPr firstRow="1" bandRow="1">
                <a:tableStyleId>{5C22544A-7EE6-4342-B048-85BDC9FD1C3A}</a:tableStyleId>
              </a:tblPr>
              <a:tblGrid>
                <a:gridCol w="1088571">
                  <a:extLst>
                    <a:ext uri="{9D8B030D-6E8A-4147-A177-3AD203B41FA5}">
                      <a16:colId xmlns:a16="http://schemas.microsoft.com/office/drawing/2014/main" val="4001914310"/>
                    </a:ext>
                  </a:extLst>
                </a:gridCol>
                <a:gridCol w="2641601">
                  <a:extLst>
                    <a:ext uri="{9D8B030D-6E8A-4147-A177-3AD203B41FA5}">
                      <a16:colId xmlns:a16="http://schemas.microsoft.com/office/drawing/2014/main" val="2985646786"/>
                    </a:ext>
                  </a:extLst>
                </a:gridCol>
              </a:tblGrid>
              <a:tr h="0">
                <a:tc>
                  <a:txBody>
                    <a:bodyPr/>
                    <a:lstStyle/>
                    <a:p>
                      <a:r>
                        <a:rPr lang="en-US" sz="1200" b="0">
                          <a:solidFill>
                            <a:schemeClr val="bg1"/>
                          </a:solidFill>
                          <a:latin typeface="+mj-lt"/>
                          <a:ea typeface="+mj-ea"/>
                          <a:cs typeface="+mj-cs"/>
                        </a:rPr>
                        <a:t>Industry</a:t>
                      </a:r>
                    </a:p>
                  </a:txBody>
                  <a:tcPr marT="54864" marB="54864" anchor="ctr">
                    <a:lnL w="635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r>
                        <a:rPr lang="en-US" sz="1200" b="0">
                          <a:solidFill>
                            <a:schemeClr val="bg1"/>
                          </a:solidFill>
                          <a:latin typeface="+mj-lt"/>
                          <a:ea typeface="+mj-ea"/>
                          <a:cs typeface="+mj-cs"/>
                        </a:rPr>
                        <a:t>Use Cases</a:t>
                      </a:r>
                    </a:p>
                  </a:txBody>
                  <a:tcPr marT="54864" marB="54864" anchor="ctr">
                    <a:lnL w="6350" cap="flat" cmpd="sng" algn="ctr">
                      <a:solidFill>
                        <a:schemeClr val="bg1">
                          <a:lumMod val="8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89198776"/>
                  </a:ext>
                </a:extLst>
              </a:tr>
              <a:tr h="0">
                <a:tc>
                  <a:txBody>
                    <a:bodyPr/>
                    <a:lstStyle/>
                    <a:p>
                      <a:pPr marL="0" algn="l" defTabSz="914400" rtl="0" eaLnBrk="1" latinLnBrk="0" hangingPunct="1"/>
                      <a:r>
                        <a:rPr lang="en-US" sz="1000" b="0" kern="1200">
                          <a:solidFill>
                            <a:schemeClr val="accent1"/>
                          </a:solidFill>
                          <a:latin typeface="+mj-lt"/>
                          <a:ea typeface="+mj-ea"/>
                          <a:cs typeface="+mj-cs"/>
                        </a:rPr>
                        <a:t>Healthcare, Financial Services, Retail</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sz="1000">
                          <a:solidFill>
                            <a:schemeClr val="tx1"/>
                          </a:solidFill>
                          <a:latin typeface="+mn-lt"/>
                          <a:ea typeface="+mn-ea"/>
                          <a:cs typeface="+mn-cs"/>
                        </a:rPr>
                        <a:t>Make a great first impression with your organization’s branding prominently displayed in the meeting, providing a sense of professionalism for all client and external meetings</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12335395"/>
                  </a:ext>
                </a:extLst>
              </a:tr>
              <a:tr h="0">
                <a:tc>
                  <a:txBody>
                    <a:bodyPr/>
                    <a:lstStyle/>
                    <a:p>
                      <a:pPr marL="0" algn="l" defTabSz="914400" rtl="0" eaLnBrk="1" latinLnBrk="0" hangingPunct="1"/>
                      <a:r>
                        <a:rPr lang="en-US" sz="1000" b="0" kern="1200">
                          <a:solidFill>
                            <a:schemeClr val="accent1"/>
                          </a:solidFill>
                          <a:latin typeface="+mj-lt"/>
                          <a:ea typeface="+mj-ea"/>
                          <a:cs typeface="+mj-cs"/>
                        </a:rPr>
                        <a:t>Enterprise</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sz="1000">
                          <a:solidFill>
                            <a:schemeClr val="tx1"/>
                          </a:solidFill>
                          <a:latin typeface="+mn-lt"/>
                          <a:ea typeface="+mn-ea"/>
                          <a:cs typeface="+mn-cs"/>
                        </a:rPr>
                        <a:t>Champion brand pride and foster corporate culture with a consistent “look and feel“ for your internal and external meetings</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47664608"/>
                  </a:ext>
                </a:extLst>
              </a:tr>
              <a:tr h="0">
                <a:tc>
                  <a:txBody>
                    <a:bodyPr/>
                    <a:lstStyle/>
                    <a:p>
                      <a:pPr marL="0" algn="l" defTabSz="914400" rtl="0" eaLnBrk="1" latinLnBrk="0" hangingPunct="1"/>
                      <a:r>
                        <a:rPr lang="en-US" sz="1000" b="0" kern="1200">
                          <a:solidFill>
                            <a:schemeClr val="accent1"/>
                          </a:solidFill>
                          <a:latin typeface="+mj-lt"/>
                          <a:ea typeface="+mj-ea"/>
                          <a:cs typeface="+mj-cs"/>
                        </a:rPr>
                        <a:t>Banking</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sz="1000">
                          <a:solidFill>
                            <a:schemeClr val="tx1"/>
                          </a:solidFill>
                          <a:latin typeface="+mn-lt"/>
                          <a:ea typeface="+mn-ea"/>
                          <a:cs typeface="+mn-cs"/>
                        </a:rPr>
                        <a:t>Create trust with external customers when discussing financial information by having your organization’s branding in the pre-join meeting lobby</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61044039"/>
                  </a:ext>
                </a:extLst>
              </a:tr>
            </a:tbl>
          </a:graphicData>
        </a:graphic>
      </p:graphicFrame>
      <p:sp>
        <p:nvSpPr>
          <p:cNvPr id="30" name="TextBox 29">
            <a:extLst>
              <a:ext uri="{FF2B5EF4-FFF2-40B4-BE49-F238E27FC236}">
                <a16:creationId xmlns:a16="http://schemas.microsoft.com/office/drawing/2014/main" id="{0D48734C-554A-4009-8970-05A705BBFD8E}"/>
              </a:ext>
            </a:extLst>
          </p:cNvPr>
          <p:cNvSpPr txBox="1"/>
          <p:nvPr/>
        </p:nvSpPr>
        <p:spPr>
          <a:xfrm>
            <a:off x="3585028" y="3959432"/>
            <a:ext cx="3730172" cy="692497"/>
          </a:xfrm>
          <a:prstGeom prst="rect">
            <a:avLst/>
          </a:prstGeom>
          <a:noFill/>
        </p:spPr>
        <p:txBody>
          <a:bodyPr wrap="square" lIns="0" tIns="0" rIns="0" bIns="0" rtlCol="0">
            <a:spAutoFit/>
          </a:bodyPr>
          <a:lstStyle/>
          <a:p>
            <a:r>
              <a:rPr lang="en-US" sz="900">
                <a:latin typeface="+mj-lt"/>
                <a:ea typeface="+mj-ea"/>
                <a:cs typeface="+mj-cs"/>
              </a:rPr>
              <a:t>Note</a:t>
            </a:r>
            <a:r>
              <a:rPr lang="en-US" sz="900"/>
              <a:t>: If your IT Admin enables meeting themes, they’ll be applied to meetings by default. You can </a:t>
            </a:r>
            <a:r>
              <a:rPr lang="en-US" sz="900" b="0" i="0">
                <a:effectLst/>
              </a:rPr>
              <a:t>revert to the default Microsoft Teams theme by turning this setting off before the meeting starts. If you turn this setting off during an active meeting, you’ll need to restart the meeting to see changes.</a:t>
            </a:r>
            <a:endParaRPr lang="en-US" sz="900"/>
          </a:p>
        </p:txBody>
      </p:sp>
      <p:sp>
        <p:nvSpPr>
          <p:cNvPr id="31" name="Rectangle 3">
            <a:extLst>
              <a:ext uri="{FF2B5EF4-FFF2-40B4-BE49-F238E27FC236}">
                <a16:creationId xmlns:a16="http://schemas.microsoft.com/office/drawing/2014/main" id="{9027F34E-FC7B-7497-230B-9B2BF3862A76}"/>
              </a:ext>
            </a:extLst>
          </p:cNvPr>
          <p:cNvSpPr>
            <a:spLocks noChangeArrowheads="1"/>
          </p:cNvSpPr>
          <p:nvPr/>
        </p:nvSpPr>
        <p:spPr bwMode="auto">
          <a:xfrm>
            <a:off x="3585028" y="4899394"/>
            <a:ext cx="3730172" cy="1154162"/>
          </a:xfrm>
          <a:prstGeom prst="rect">
            <a:avLst/>
          </a:prstGeom>
          <a:noFill/>
          <a:ln>
            <a:noFill/>
          </a:ln>
          <a:effec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a:spcAft>
                <a:spcPts val="600"/>
              </a:spcAft>
            </a:pPr>
            <a:r>
              <a:rPr lang="en-US" altLang="en-US" sz="1100">
                <a:latin typeface="+mn-lt"/>
              </a:rPr>
              <a:t>To turn off meeting themes for a meeting:</a:t>
            </a:r>
          </a:p>
          <a:p>
            <a:pPr marL="228600" lvl="0" indent="-165100" defTabSz="932742" eaLnBrk="1" fontAlgn="auto" hangingPunct="1">
              <a:spcBef>
                <a:spcPts val="0"/>
              </a:spcBef>
              <a:spcAft>
                <a:spcPts val="600"/>
              </a:spcAft>
              <a:buSzPct val="90000"/>
              <a:buFont typeface="+mj-lt"/>
              <a:buAutoNum type="arabicPeriod"/>
            </a:pPr>
            <a:r>
              <a:rPr lang="en-US" altLang="en-US" sz="1100">
                <a:latin typeface="+mn-lt"/>
              </a:rPr>
              <a:t>Go to your Teams Calendar and open your meeting.</a:t>
            </a:r>
          </a:p>
          <a:p>
            <a:pPr marL="228600" lvl="0" indent="-165100" defTabSz="932742" eaLnBrk="1" fontAlgn="auto" hangingPunct="1">
              <a:spcBef>
                <a:spcPts val="0"/>
              </a:spcBef>
              <a:spcAft>
                <a:spcPts val="600"/>
              </a:spcAft>
              <a:buSzPct val="90000"/>
              <a:buFont typeface="+mj-lt"/>
              <a:buAutoNum type="arabicPeriod"/>
            </a:pPr>
            <a:r>
              <a:rPr lang="en-US" altLang="en-US" sz="1100">
                <a:latin typeface="+mn-lt"/>
              </a:rPr>
              <a:t>Select Options       &gt; More options.</a:t>
            </a:r>
          </a:p>
          <a:p>
            <a:pPr marL="228600" lvl="0" indent="-165100" defTabSz="932742" eaLnBrk="1" fontAlgn="auto" hangingPunct="1">
              <a:spcBef>
                <a:spcPts val="0"/>
              </a:spcBef>
              <a:spcAft>
                <a:spcPts val="600"/>
              </a:spcAft>
              <a:buSzPct val="90000"/>
              <a:buFont typeface="+mj-lt"/>
              <a:buAutoNum type="arabicPeriod"/>
            </a:pPr>
            <a:r>
              <a:rPr lang="en-US" altLang="en-US" sz="1100">
                <a:latin typeface="+mn-lt"/>
              </a:rPr>
              <a:t>Turn off the Meeting Theme toggle.</a:t>
            </a:r>
          </a:p>
          <a:p>
            <a:pPr marL="228600" lvl="0" indent="-165100" defTabSz="932742" eaLnBrk="1" fontAlgn="auto" hangingPunct="1">
              <a:spcBef>
                <a:spcPts val="0"/>
              </a:spcBef>
              <a:spcAft>
                <a:spcPts val="600"/>
              </a:spcAft>
              <a:buSzPct val="90000"/>
              <a:buFont typeface="+mj-lt"/>
              <a:buAutoNum type="arabicPeriod"/>
            </a:pPr>
            <a:r>
              <a:rPr lang="en-US" altLang="en-US" sz="1100">
                <a:latin typeface="+mn-lt"/>
              </a:rPr>
              <a:t>Select Save.</a:t>
            </a:r>
          </a:p>
        </p:txBody>
      </p:sp>
      <p:pic>
        <p:nvPicPr>
          <p:cNvPr id="1030" name="Picture 6" descr="A Screenshot of Contoso Education's meeting theme featuring their brand logo, image, and colors.">
            <a:extLst>
              <a:ext uri="{FF2B5EF4-FFF2-40B4-BE49-F238E27FC236}">
                <a16:creationId xmlns:a16="http://schemas.microsoft.com/office/drawing/2014/main" id="{D7B2E8BD-777D-827F-F0AB-84837B76FE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2588" y="6588008"/>
            <a:ext cx="4203087" cy="2364239"/>
          </a:xfrm>
          <a:prstGeom prst="roundRect">
            <a:avLst>
              <a:gd name="adj" fmla="val 4053"/>
            </a:avLst>
          </a:prstGeom>
          <a:ln>
            <a:noFill/>
          </a:ln>
          <a:effectLst>
            <a:outerShdw blurRad="127000" dist="38100" dir="2700000" algn="tl" rotWithShape="0">
              <a:prstClr val="black">
                <a:alpha val="2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2331116"/>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Oval 24">
            <a:extLst>
              <a:ext uri="{FF2B5EF4-FFF2-40B4-BE49-F238E27FC236}">
                <a16:creationId xmlns:a16="http://schemas.microsoft.com/office/drawing/2014/main" id="{68BC5533-9293-129D-DEB7-1618BB7130BF}"/>
              </a:ext>
              <a:ext uri="{C183D7F6-B498-43B3-948B-1728B52AA6E4}">
                <adec:decorative xmlns:adec="http://schemas.microsoft.com/office/drawing/2017/decorative" val="1"/>
              </a:ext>
            </a:extLst>
          </p:cNvPr>
          <p:cNvSpPr>
            <a:spLocks/>
          </p:cNvSpPr>
          <p:nvPr/>
        </p:nvSpPr>
        <p:spPr bwMode="auto">
          <a:xfrm rot="16200000" flipH="1">
            <a:off x="3571639" y="7368869"/>
            <a:ext cx="783006" cy="783006"/>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31" name="Footer Placeholder 30">
            <a:extLst>
              <a:ext uri="{FF2B5EF4-FFF2-40B4-BE49-F238E27FC236}">
                <a16:creationId xmlns:a16="http://schemas.microsoft.com/office/drawing/2014/main" id="{EA01EC64-ABEE-E91D-8F81-89936D1E1895}"/>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32" name="Slide Number Placeholder 31">
            <a:extLst>
              <a:ext uri="{FF2B5EF4-FFF2-40B4-BE49-F238E27FC236}">
                <a16:creationId xmlns:a16="http://schemas.microsoft.com/office/drawing/2014/main" id="{19C9C203-71A9-46AE-0127-2C81B6091A16}"/>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16</a:t>
            </a:fld>
            <a:endParaRPr lang="en-IN"/>
          </a:p>
        </p:txBody>
      </p:sp>
      <p:grpSp>
        <p:nvGrpSpPr>
          <p:cNvPr id="10" name="Group 9">
            <a:extLst>
              <a:ext uri="{FF2B5EF4-FFF2-40B4-BE49-F238E27FC236}">
                <a16:creationId xmlns:a16="http://schemas.microsoft.com/office/drawing/2014/main" id="{77148918-8399-704E-9057-5131096AF0C2}"/>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11" name="Rectangle: Top Corners Rounded 45">
              <a:extLst>
                <a:ext uri="{FF2B5EF4-FFF2-40B4-BE49-F238E27FC236}">
                  <a16:creationId xmlns:a16="http://schemas.microsoft.com/office/drawing/2014/main" id="{ECDDB207-9350-264A-B3D1-024D561C6004}"/>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2" name="Rectangle: Top Corners Rounded 45">
              <a:hlinkClick r:id="rId3" action="ppaction://hlinksldjump"/>
              <a:extLst>
                <a:ext uri="{FF2B5EF4-FFF2-40B4-BE49-F238E27FC236}">
                  <a16:creationId xmlns:a16="http://schemas.microsoft.com/office/drawing/2014/main" id="{7D8F4DAD-ED24-03C6-1EEF-BAC190D056BC}"/>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4" name="Graphic 27">
            <a:hlinkClick r:id="rId3" action="ppaction://hlinksldjump"/>
            <a:extLst>
              <a:ext uri="{FF2B5EF4-FFF2-40B4-BE49-F238E27FC236}">
                <a16:creationId xmlns:a16="http://schemas.microsoft.com/office/drawing/2014/main" id="{507DFC83-FDE8-201A-B1EA-9F33E978F98F}"/>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2" name="Freeform: Shape 21">
            <a:extLst>
              <a:ext uri="{FF2B5EF4-FFF2-40B4-BE49-F238E27FC236}">
                <a16:creationId xmlns:a16="http://schemas.microsoft.com/office/drawing/2014/main" id="{E1A6FCB8-BF23-03D1-070F-B2AF5788FAFD}"/>
              </a:ext>
              <a:ext uri="{C183D7F6-B498-43B3-948B-1728B52AA6E4}">
                <adec:decorative xmlns:adec="http://schemas.microsoft.com/office/drawing/2017/decorative" val="1"/>
              </a:ext>
            </a:extLst>
          </p:cNvPr>
          <p:cNvSpPr/>
          <p:nvPr/>
        </p:nvSpPr>
        <p:spPr bwMode="auto">
          <a:xfrm rot="10800000" flipH="1">
            <a:off x="4406722" y="1"/>
            <a:ext cx="3365678" cy="631371"/>
          </a:xfrm>
          <a:custGeom>
            <a:avLst/>
            <a:gdLst>
              <a:gd name="connsiteX0" fmla="*/ 2522929 w 3365678"/>
              <a:gd name="connsiteY0" fmla="*/ 0 h 631371"/>
              <a:gd name="connsiteX1" fmla="*/ 86103 w 3365678"/>
              <a:gd name="connsiteY1" fmla="*/ 562098 h 631371"/>
              <a:gd name="connsiteX2" fmla="*/ 0 w 3365678"/>
              <a:gd name="connsiteY2" fmla="*/ 631371 h 631371"/>
              <a:gd name="connsiteX3" fmla="*/ 3365678 w 3365678"/>
              <a:gd name="connsiteY3" fmla="*/ 631371 h 631371"/>
              <a:gd name="connsiteX4" fmla="*/ 3365678 w 3365678"/>
              <a:gd name="connsiteY4" fmla="*/ 50933 h 631371"/>
              <a:gd name="connsiteX5" fmla="*/ 3347031 w 3365678"/>
              <a:gd name="connsiteY5" fmla="*/ 48288 h 631371"/>
              <a:gd name="connsiteX6" fmla="*/ 2522929 w 3365678"/>
              <a:gd name="connsiteY6" fmla="*/ 0 h 63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5678" h="631371">
                <a:moveTo>
                  <a:pt x="2522929" y="0"/>
                </a:moveTo>
                <a:cubicBezTo>
                  <a:pt x="1470675" y="0"/>
                  <a:pt x="555394" y="227287"/>
                  <a:pt x="86103" y="562098"/>
                </a:cubicBezTo>
                <a:lnTo>
                  <a:pt x="0" y="631371"/>
                </a:lnTo>
                <a:lnTo>
                  <a:pt x="3365678" y="631371"/>
                </a:lnTo>
                <a:lnTo>
                  <a:pt x="3365678" y="50933"/>
                </a:lnTo>
                <a:lnTo>
                  <a:pt x="3347031" y="48288"/>
                </a:lnTo>
                <a:cubicBezTo>
                  <a:pt x="3086697" y="16906"/>
                  <a:pt x="2809907" y="0"/>
                  <a:pt x="2522929"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9" name="Title 18">
            <a:extLst>
              <a:ext uri="{FF2B5EF4-FFF2-40B4-BE49-F238E27FC236}">
                <a16:creationId xmlns:a16="http://schemas.microsoft.com/office/drawing/2014/main" id="{458155BD-1988-58E5-CECB-B9B60FD078CF}"/>
              </a:ext>
              <a:ext uri="{C183D7F6-B498-43B3-948B-1728B52AA6E4}">
                <adec:decorative xmlns:adec="http://schemas.microsoft.com/office/drawing/2017/decorative" val="0"/>
              </a:ext>
            </a:extLst>
          </p:cNvPr>
          <p:cNvSpPr txBox="1">
            <a:spLocks noGrp="1"/>
          </p:cNvSpPr>
          <p:nvPr>
            <p:ph type="title" idx="4294967295"/>
          </p:nvPr>
        </p:nvSpPr>
        <p:spPr>
          <a:xfrm>
            <a:off x="457200" y="844550"/>
            <a:ext cx="6858000"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Custom Meeting Templates</a:t>
            </a:r>
          </a:p>
        </p:txBody>
      </p:sp>
      <p:sp>
        <p:nvSpPr>
          <p:cNvPr id="3" name="Title 2">
            <a:extLst>
              <a:ext uri="{FF2B5EF4-FFF2-40B4-BE49-F238E27FC236}">
                <a16:creationId xmlns:a16="http://schemas.microsoft.com/office/drawing/2014/main" id="{6DA06D84-DA9E-3001-8BB2-DBFAC0C69F1A}"/>
              </a:ext>
              <a:ext uri="{C183D7F6-B498-43B3-948B-1728B52AA6E4}">
                <adec:decorative xmlns:adec="http://schemas.microsoft.com/office/drawing/2017/decorative" val="0"/>
              </a:ext>
            </a:extLst>
          </p:cNvPr>
          <p:cNvSpPr>
            <a:spLocks/>
          </p:cNvSpPr>
          <p:nvPr/>
        </p:nvSpPr>
        <p:spPr>
          <a:xfrm>
            <a:off x="457200" y="401638"/>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Personalize your Meetings  </a:t>
            </a:r>
          </a:p>
        </p:txBody>
      </p:sp>
      <p:sp>
        <p:nvSpPr>
          <p:cNvPr id="21" name="TextBox 20">
            <a:extLst>
              <a:ext uri="{FF2B5EF4-FFF2-40B4-BE49-F238E27FC236}">
                <a16:creationId xmlns:a16="http://schemas.microsoft.com/office/drawing/2014/main" id="{6BE6BE5C-4205-CBDB-48AD-24F97FC5C0EA}"/>
              </a:ext>
              <a:ext uri="{C183D7F6-B498-43B3-948B-1728B52AA6E4}">
                <adec:decorative xmlns:adec="http://schemas.microsoft.com/office/drawing/2017/decorative" val="0"/>
              </a:ext>
            </a:extLst>
          </p:cNvPr>
          <p:cNvSpPr txBox="1"/>
          <p:nvPr/>
        </p:nvSpPr>
        <p:spPr>
          <a:xfrm>
            <a:off x="457198" y="1472184"/>
            <a:ext cx="2954742" cy="3985706"/>
          </a:xfrm>
          <a:prstGeom prst="rect">
            <a:avLst/>
          </a:prstGeom>
          <a:noFill/>
        </p:spPr>
        <p:txBody>
          <a:bodyPr wrap="square" lIns="0" tIns="0" rIns="0" bIns="0">
            <a:spAutoFit/>
          </a:bodyPr>
          <a:lstStyle/>
          <a:p>
            <a:pPr algn="l">
              <a:spcAft>
                <a:spcPts val="1200"/>
              </a:spcAft>
              <a:buNone/>
            </a:pPr>
            <a:r>
              <a:rPr lang="en-US" sz="1100"/>
              <a:t>Of note, meeting templates are defined and managed by your IT admin. They have up to 50 different meeting templates to choose from and offer to end users which helps ensure meetings adhere to your company’s best practices and policies.</a:t>
            </a:r>
          </a:p>
          <a:p>
            <a:pPr algn="l">
              <a:spcAft>
                <a:spcPts val="1200"/>
              </a:spcAft>
              <a:buNone/>
            </a:pPr>
            <a:r>
              <a:rPr lang="en-US" sz="1100"/>
              <a:t>To explore what templates are ready to use go to your Teams calendar, click </a:t>
            </a:r>
            <a:r>
              <a:rPr lang="en-US" sz="1100">
                <a:latin typeface="+mj-lt"/>
                <a:ea typeface="+mj-ea"/>
                <a:cs typeface="+mj-cs"/>
              </a:rPr>
              <a:t>New event </a:t>
            </a:r>
            <a:r>
              <a:rPr lang="en-US" sz="1100"/>
              <a:t>which will present a menu of options including Organization templates.</a:t>
            </a:r>
          </a:p>
          <a:p>
            <a:pPr algn="l">
              <a:spcAft>
                <a:spcPts val="1200"/>
              </a:spcAft>
              <a:buNone/>
            </a:pPr>
            <a:r>
              <a:rPr lang="en-US" sz="1100"/>
              <a:t>You’ll find most commonly used templates within the initial pull-down menu. </a:t>
            </a:r>
          </a:p>
          <a:p>
            <a:pPr algn="l">
              <a:spcAft>
                <a:spcPts val="1200"/>
              </a:spcAft>
              <a:buNone/>
            </a:pPr>
            <a:r>
              <a:rPr lang="en-US" sz="1100"/>
              <a:t>Click </a:t>
            </a:r>
            <a:r>
              <a:rPr lang="en-US" sz="1100">
                <a:latin typeface="+mj-lt"/>
                <a:ea typeface="+mj-ea"/>
                <a:cs typeface="+mj-cs"/>
              </a:rPr>
              <a:t>View all templates </a:t>
            </a:r>
            <a:r>
              <a:rPr lang="en-US" sz="1100"/>
              <a:t>to see additional options from which to make a choice.</a:t>
            </a:r>
          </a:p>
          <a:p>
            <a:pPr algn="l">
              <a:spcAft>
                <a:spcPts val="1200"/>
              </a:spcAft>
              <a:buNone/>
            </a:pPr>
            <a:r>
              <a:rPr lang="en-US" sz="1100"/>
              <a:t>Templates will help you automatically create the experience that’s right for you based on settings for a specific scenario.</a:t>
            </a:r>
          </a:p>
          <a:p>
            <a:pPr algn="l">
              <a:spcAft>
                <a:spcPts val="1200"/>
              </a:spcAft>
              <a:buNone/>
            </a:pPr>
            <a:r>
              <a:rPr lang="en-US" sz="1100"/>
              <a:t>For additional information, this </a:t>
            </a:r>
            <a:r>
              <a:rPr lang="en-US" sz="1100">
                <a:solidFill>
                  <a:srgbClr val="C03BC4"/>
                </a:solidFill>
                <a:hlinkClick r:id="rId4">
                  <a:extLst>
                    <a:ext uri="{A12FA001-AC4F-418D-AE19-62706E023703}">
                      <ahyp:hlinkClr xmlns:ahyp="http://schemas.microsoft.com/office/drawing/2018/hyperlinkcolor" val="tx"/>
                    </a:ext>
                  </a:extLst>
                </a:hlinkClick>
              </a:rPr>
              <a:t>support article</a:t>
            </a:r>
            <a:r>
              <a:rPr lang="en-US" sz="1100">
                <a:solidFill>
                  <a:srgbClr val="C03BC4"/>
                </a:solidFill>
              </a:rPr>
              <a:t> </a:t>
            </a:r>
            <a:r>
              <a:rPr lang="en-US" sz="1100"/>
              <a:t>is useful. </a:t>
            </a:r>
          </a:p>
        </p:txBody>
      </p:sp>
      <p:pic>
        <p:nvPicPr>
          <p:cNvPr id="24" name="Picture 23" descr="A Screenshot of Microsoft Teams dropdown menu showing options to create a new event, including Event, Channel meeting, Webinar, and more.">
            <a:extLst>
              <a:ext uri="{FF2B5EF4-FFF2-40B4-BE49-F238E27FC236}">
                <a16:creationId xmlns:a16="http://schemas.microsoft.com/office/drawing/2014/main" id="{8C34E7E3-AC09-20ED-0D37-9819244B5C6A}"/>
              </a:ext>
              <a:ext uri="{C183D7F6-B498-43B3-948B-1728B52AA6E4}">
                <adec:decorative xmlns:adec="http://schemas.microsoft.com/office/drawing/2017/decorative" val="0"/>
              </a:ext>
            </a:extLst>
          </p:cNvPr>
          <p:cNvPicPr>
            <a:picLocks noChangeAspect="1"/>
          </p:cNvPicPr>
          <p:nvPr/>
        </p:nvPicPr>
        <p:blipFill>
          <a:blip r:embed="rId5"/>
          <a:stretch>
            <a:fillRect/>
          </a:stretch>
        </p:blipFill>
        <p:spPr>
          <a:xfrm>
            <a:off x="3869145" y="1472184"/>
            <a:ext cx="1357520" cy="2838902"/>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27" name="Arrow: Bent 26" descr="Arrow pointing towards ">
            <a:extLst>
              <a:ext uri="{FF2B5EF4-FFF2-40B4-BE49-F238E27FC236}">
                <a16:creationId xmlns:a16="http://schemas.microsoft.com/office/drawing/2014/main" id="{73B5DAD0-1DA1-155F-1641-294AEFB5BD22}"/>
              </a:ext>
              <a:ext uri="{C183D7F6-B498-43B3-948B-1728B52AA6E4}">
                <adec:decorative xmlns:adec="http://schemas.microsoft.com/office/drawing/2017/decorative" val="0"/>
              </a:ext>
            </a:extLst>
          </p:cNvPr>
          <p:cNvSpPr/>
          <p:nvPr/>
        </p:nvSpPr>
        <p:spPr>
          <a:xfrm rot="5400000">
            <a:off x="5272306" y="4047086"/>
            <a:ext cx="551992" cy="643275"/>
          </a:xfrm>
          <a:prstGeom prst="bentArrow">
            <a:avLst>
              <a:gd name="adj1" fmla="val 15376"/>
              <a:gd name="adj2" fmla="val 16195"/>
              <a:gd name="adj3" fmla="val 18488"/>
              <a:gd name="adj4" fmla="val 27185"/>
            </a:avLst>
          </a:prstGeom>
          <a:solidFill>
            <a:srgbClr val="605ED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3" name="Picture 12" descr="A Screenshot of Microsoft Teams showing scheduling options for Virtual appointment, Live Event, HIPAA_Teams, and Customer Support.">
            <a:extLst>
              <a:ext uri="{FF2B5EF4-FFF2-40B4-BE49-F238E27FC236}">
                <a16:creationId xmlns:a16="http://schemas.microsoft.com/office/drawing/2014/main" id="{8FA579EA-BE15-1030-26B4-64DB3BEC530E}"/>
              </a:ext>
              <a:ext uri="{C183D7F6-B498-43B3-948B-1728B52AA6E4}">
                <adec:decorative xmlns:adec="http://schemas.microsoft.com/office/drawing/2017/decorative" val="0"/>
              </a:ext>
            </a:extLst>
          </p:cNvPr>
          <p:cNvPicPr>
            <a:picLocks noChangeAspect="1"/>
          </p:cNvPicPr>
          <p:nvPr/>
        </p:nvPicPr>
        <p:blipFill>
          <a:blip r:embed="rId6"/>
          <a:stretch>
            <a:fillRect/>
          </a:stretch>
        </p:blipFill>
        <p:spPr>
          <a:xfrm>
            <a:off x="3963142" y="4663770"/>
            <a:ext cx="3352058" cy="3118901"/>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Tree>
    <p:extLst>
      <p:ext uri="{BB962C8B-B14F-4D97-AF65-F5344CB8AC3E}">
        <p14:creationId xmlns:p14="http://schemas.microsoft.com/office/powerpoint/2010/main" val="2578294797"/>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Oval 25">
            <a:extLst>
              <a:ext uri="{FF2B5EF4-FFF2-40B4-BE49-F238E27FC236}">
                <a16:creationId xmlns:a16="http://schemas.microsoft.com/office/drawing/2014/main" id="{06CEFDAB-562B-892F-357D-7C317B0D089D}"/>
              </a:ext>
              <a:ext uri="{C183D7F6-B498-43B3-948B-1728B52AA6E4}">
                <adec:decorative xmlns:adec="http://schemas.microsoft.com/office/drawing/2017/decorative" val="1"/>
              </a:ext>
            </a:extLst>
          </p:cNvPr>
          <p:cNvSpPr>
            <a:spLocks/>
          </p:cNvSpPr>
          <p:nvPr/>
        </p:nvSpPr>
        <p:spPr bwMode="auto">
          <a:xfrm rot="16200000" flipH="1">
            <a:off x="6884745" y="7091094"/>
            <a:ext cx="783006" cy="783006"/>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34" name="Footer Placeholder 33">
            <a:extLst>
              <a:ext uri="{FF2B5EF4-FFF2-40B4-BE49-F238E27FC236}">
                <a16:creationId xmlns:a16="http://schemas.microsoft.com/office/drawing/2014/main" id="{AF00C414-41E0-4E1A-5EAA-B429B6776FE4}"/>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35" name="Slide Number Placeholder 34">
            <a:extLst>
              <a:ext uri="{FF2B5EF4-FFF2-40B4-BE49-F238E27FC236}">
                <a16:creationId xmlns:a16="http://schemas.microsoft.com/office/drawing/2014/main" id="{911F4873-34F1-781A-7DB9-01D71DEFDD0D}"/>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17</a:t>
            </a:fld>
            <a:endParaRPr lang="en-IN"/>
          </a:p>
        </p:txBody>
      </p:sp>
      <p:grpSp>
        <p:nvGrpSpPr>
          <p:cNvPr id="2" name="Group 1">
            <a:extLst>
              <a:ext uri="{FF2B5EF4-FFF2-40B4-BE49-F238E27FC236}">
                <a16:creationId xmlns:a16="http://schemas.microsoft.com/office/drawing/2014/main" id="{A390D27C-19A0-0DBB-F4B7-04B6A978F878}"/>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3" name="Rectangle: Top Corners Rounded 45">
              <a:extLst>
                <a:ext uri="{FF2B5EF4-FFF2-40B4-BE49-F238E27FC236}">
                  <a16:creationId xmlns:a16="http://schemas.microsoft.com/office/drawing/2014/main" id="{F28CA066-36F7-B7A4-7CF0-BAE7BE774B41}"/>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4" name="Rectangle: Top Corners Rounded 45">
              <a:hlinkClick r:id="rId3" action="ppaction://hlinksldjump"/>
              <a:extLst>
                <a:ext uri="{FF2B5EF4-FFF2-40B4-BE49-F238E27FC236}">
                  <a16:creationId xmlns:a16="http://schemas.microsoft.com/office/drawing/2014/main" id="{95B8EEE0-3627-75A0-AA75-1BEA7193006E}"/>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5" name="Graphic 27">
            <a:hlinkClick r:id="rId3" action="ppaction://hlinksldjump"/>
            <a:extLst>
              <a:ext uri="{FF2B5EF4-FFF2-40B4-BE49-F238E27FC236}">
                <a16:creationId xmlns:a16="http://schemas.microsoft.com/office/drawing/2014/main" id="{A1CB2595-E0A0-DB6B-DB66-7B699869B99C}"/>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3" name="Freeform: Shape 22">
            <a:extLst>
              <a:ext uri="{FF2B5EF4-FFF2-40B4-BE49-F238E27FC236}">
                <a16:creationId xmlns:a16="http://schemas.microsoft.com/office/drawing/2014/main" id="{1D20F58B-3F40-F21D-FF5D-0D8C03C402CA}"/>
              </a:ext>
              <a:ext uri="{C183D7F6-B498-43B3-948B-1728B52AA6E4}">
                <adec:decorative xmlns:adec="http://schemas.microsoft.com/office/drawing/2017/decorative" val="1"/>
              </a:ext>
            </a:extLst>
          </p:cNvPr>
          <p:cNvSpPr/>
          <p:nvPr/>
        </p:nvSpPr>
        <p:spPr bwMode="auto">
          <a:xfrm rot="10800000" flipH="1">
            <a:off x="4406722" y="1"/>
            <a:ext cx="3365678" cy="631371"/>
          </a:xfrm>
          <a:custGeom>
            <a:avLst/>
            <a:gdLst>
              <a:gd name="connsiteX0" fmla="*/ 2522929 w 3365678"/>
              <a:gd name="connsiteY0" fmla="*/ 0 h 631371"/>
              <a:gd name="connsiteX1" fmla="*/ 86103 w 3365678"/>
              <a:gd name="connsiteY1" fmla="*/ 562098 h 631371"/>
              <a:gd name="connsiteX2" fmla="*/ 0 w 3365678"/>
              <a:gd name="connsiteY2" fmla="*/ 631371 h 631371"/>
              <a:gd name="connsiteX3" fmla="*/ 3365678 w 3365678"/>
              <a:gd name="connsiteY3" fmla="*/ 631371 h 631371"/>
              <a:gd name="connsiteX4" fmla="*/ 3365678 w 3365678"/>
              <a:gd name="connsiteY4" fmla="*/ 50933 h 631371"/>
              <a:gd name="connsiteX5" fmla="*/ 3347031 w 3365678"/>
              <a:gd name="connsiteY5" fmla="*/ 48288 h 631371"/>
              <a:gd name="connsiteX6" fmla="*/ 2522929 w 3365678"/>
              <a:gd name="connsiteY6" fmla="*/ 0 h 63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5678" h="631371">
                <a:moveTo>
                  <a:pt x="2522929" y="0"/>
                </a:moveTo>
                <a:cubicBezTo>
                  <a:pt x="1470675" y="0"/>
                  <a:pt x="555394" y="227287"/>
                  <a:pt x="86103" y="562098"/>
                </a:cubicBezTo>
                <a:lnTo>
                  <a:pt x="0" y="631371"/>
                </a:lnTo>
                <a:lnTo>
                  <a:pt x="3365678" y="631371"/>
                </a:lnTo>
                <a:lnTo>
                  <a:pt x="3365678" y="50933"/>
                </a:lnTo>
                <a:lnTo>
                  <a:pt x="3347031" y="48288"/>
                </a:lnTo>
                <a:cubicBezTo>
                  <a:pt x="3086697" y="16906"/>
                  <a:pt x="2809907" y="0"/>
                  <a:pt x="2522929"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3" name="Title 12">
            <a:extLst>
              <a:ext uri="{FF2B5EF4-FFF2-40B4-BE49-F238E27FC236}">
                <a16:creationId xmlns:a16="http://schemas.microsoft.com/office/drawing/2014/main" id="{802765D1-2433-0632-D563-8DA5455730EF}"/>
              </a:ext>
              <a:ext uri="{C183D7F6-B498-43B3-948B-1728B52AA6E4}">
                <adec:decorative xmlns:adec="http://schemas.microsoft.com/office/drawing/2017/decorative" val="0"/>
              </a:ext>
            </a:extLst>
          </p:cNvPr>
          <p:cNvSpPr txBox="1">
            <a:spLocks noGrp="1"/>
          </p:cNvSpPr>
          <p:nvPr>
            <p:ph type="title" idx="4294967295"/>
          </p:nvPr>
        </p:nvSpPr>
        <p:spPr>
          <a:xfrm>
            <a:off x="457200" y="844550"/>
            <a:ext cx="6858000"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Organizational Backgrounds</a:t>
            </a:r>
          </a:p>
        </p:txBody>
      </p:sp>
      <p:sp>
        <p:nvSpPr>
          <p:cNvPr id="7" name="Title 6">
            <a:extLst>
              <a:ext uri="{FF2B5EF4-FFF2-40B4-BE49-F238E27FC236}">
                <a16:creationId xmlns:a16="http://schemas.microsoft.com/office/drawing/2014/main" id="{544BFF30-BB54-1452-C7F7-19ADB46C4A72}"/>
              </a:ext>
              <a:ext uri="{C183D7F6-B498-43B3-948B-1728B52AA6E4}">
                <adec:decorative xmlns:adec="http://schemas.microsoft.com/office/drawing/2017/decorative" val="0"/>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Personalize your Meetings   </a:t>
            </a:r>
          </a:p>
        </p:txBody>
      </p:sp>
      <p:sp>
        <p:nvSpPr>
          <p:cNvPr id="15" name="TextBox 14">
            <a:extLst>
              <a:ext uri="{FF2B5EF4-FFF2-40B4-BE49-F238E27FC236}">
                <a16:creationId xmlns:a16="http://schemas.microsoft.com/office/drawing/2014/main" id="{49B6D90E-43CD-01A9-BE84-BA0D856A5EFD}"/>
              </a:ext>
              <a:ext uri="{C183D7F6-B498-43B3-948B-1728B52AA6E4}">
                <adec:decorative xmlns:adec="http://schemas.microsoft.com/office/drawing/2017/decorative" val="0"/>
              </a:ext>
            </a:extLst>
          </p:cNvPr>
          <p:cNvSpPr txBox="1"/>
          <p:nvPr/>
        </p:nvSpPr>
        <p:spPr>
          <a:xfrm>
            <a:off x="457197" y="1472632"/>
            <a:ext cx="6858000" cy="1338828"/>
          </a:xfrm>
          <a:prstGeom prst="rect">
            <a:avLst/>
          </a:prstGeom>
          <a:noFill/>
        </p:spPr>
        <p:txBody>
          <a:bodyPr wrap="square" lIns="0" tIns="0" rIns="0" bIns="0" anchor="t">
            <a:spAutoFit/>
          </a:bodyPr>
          <a:lstStyle/>
          <a:p>
            <a:pPr algn="l">
              <a:spcAft>
                <a:spcPts val="1200"/>
              </a:spcAft>
              <a:buNone/>
            </a:pPr>
            <a:r>
              <a:rPr lang="en-US" sz="1100"/>
              <a:t>Your Teams Admin will first need to upload organizationally defined backgrounds before you can use them as a virtual background inside of Teams Meetings. </a:t>
            </a:r>
          </a:p>
          <a:p>
            <a:pPr>
              <a:spcAft>
                <a:spcPts val="1200"/>
              </a:spcAft>
            </a:pPr>
            <a:r>
              <a:rPr lang="en-US" sz="1100"/>
              <a:t>These are great option to help you maintain privacy, reduce distractions, or add a touch of corporate unity to a meeting. Organizational backgrounds are also ideal for supporting marketing moments, product launches, company-events, culture, and holidays. In some instances, you may want to present a cohesive pre-join and meeting experience, in which case, a meeting theme and a organizational defined background for that event work well together. </a:t>
            </a:r>
          </a:p>
        </p:txBody>
      </p:sp>
      <p:graphicFrame>
        <p:nvGraphicFramePr>
          <p:cNvPr id="19" name="Table 18">
            <a:extLst>
              <a:ext uri="{FF2B5EF4-FFF2-40B4-BE49-F238E27FC236}">
                <a16:creationId xmlns:a16="http://schemas.microsoft.com/office/drawing/2014/main" id="{9E2B19C9-584C-461F-5BAB-8EACD6985E51}"/>
              </a:ext>
              <a:ext uri="{C183D7F6-B498-43B3-948B-1728B52AA6E4}">
                <adec:decorative xmlns:adec="http://schemas.microsoft.com/office/drawing/2017/decorative" val="0"/>
              </a:ext>
            </a:extLst>
          </p:cNvPr>
          <p:cNvGraphicFramePr>
            <a:graphicFrameLocks noGrp="1"/>
          </p:cNvGraphicFramePr>
          <p:nvPr>
            <p:extLst>
              <p:ext uri="{D42A27DB-BD31-4B8C-83A1-F6EECF244321}">
                <p14:modId xmlns:p14="http://schemas.microsoft.com/office/powerpoint/2010/main" val="989925020"/>
              </p:ext>
            </p:extLst>
          </p:nvPr>
        </p:nvGraphicFramePr>
        <p:xfrm>
          <a:off x="457197" y="2938783"/>
          <a:ext cx="6858003" cy="1256538"/>
        </p:xfrm>
        <a:graphic>
          <a:graphicData uri="http://schemas.openxmlformats.org/drawingml/2006/table">
            <a:tbl>
              <a:tblPr firstRow="1" bandRow="1">
                <a:tableStyleId>{5C22544A-7EE6-4342-B048-85BDC9FD1C3A}</a:tableStyleId>
              </a:tblPr>
              <a:tblGrid>
                <a:gridCol w="1150623">
                  <a:extLst>
                    <a:ext uri="{9D8B030D-6E8A-4147-A177-3AD203B41FA5}">
                      <a16:colId xmlns:a16="http://schemas.microsoft.com/office/drawing/2014/main" val="4001914310"/>
                    </a:ext>
                  </a:extLst>
                </a:gridCol>
                <a:gridCol w="5707380">
                  <a:extLst>
                    <a:ext uri="{9D8B030D-6E8A-4147-A177-3AD203B41FA5}">
                      <a16:colId xmlns:a16="http://schemas.microsoft.com/office/drawing/2014/main" val="2985646786"/>
                    </a:ext>
                  </a:extLst>
                </a:gridCol>
              </a:tblGrid>
              <a:tr h="0">
                <a:tc>
                  <a:txBody>
                    <a:bodyPr/>
                    <a:lstStyle/>
                    <a:p>
                      <a:r>
                        <a:rPr lang="en-US" sz="1200" b="0">
                          <a:solidFill>
                            <a:schemeClr val="bg1"/>
                          </a:solidFill>
                          <a:latin typeface="+mj-lt"/>
                          <a:ea typeface="+mj-ea"/>
                          <a:cs typeface="+mj-cs"/>
                        </a:rPr>
                        <a:t>Industry</a:t>
                      </a:r>
                    </a:p>
                  </a:txBody>
                  <a:tcPr marT="54864" marB="54864" anchor="ctr">
                    <a:lnL w="635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r>
                        <a:rPr lang="en-US" sz="1200" b="0">
                          <a:solidFill>
                            <a:schemeClr val="bg1"/>
                          </a:solidFill>
                          <a:latin typeface="+mj-lt"/>
                          <a:ea typeface="+mj-ea"/>
                          <a:cs typeface="+mj-cs"/>
                        </a:rPr>
                        <a:t>Use Cases</a:t>
                      </a:r>
                    </a:p>
                  </a:txBody>
                  <a:tcPr marT="54864" marB="54864" anchor="ctr">
                    <a:lnL w="6350" cap="flat" cmpd="sng" algn="ctr">
                      <a:solidFill>
                        <a:schemeClr val="bg1">
                          <a:lumMod val="8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89198776"/>
                  </a:ext>
                </a:extLst>
              </a:tr>
              <a:tr h="0">
                <a:tc>
                  <a:txBody>
                    <a:bodyPr/>
                    <a:lstStyle/>
                    <a:p>
                      <a:pPr marL="0" algn="l" defTabSz="914400" rtl="0" eaLnBrk="1" latinLnBrk="0" hangingPunct="1">
                        <a:lnSpc>
                          <a:spcPct val="108000"/>
                        </a:lnSpc>
                      </a:pPr>
                      <a:r>
                        <a:rPr lang="en-US" sz="1100" b="0" kern="1200">
                          <a:solidFill>
                            <a:schemeClr val="accent1"/>
                          </a:solidFill>
                          <a:latin typeface="+mj-lt"/>
                          <a:ea typeface="+mj-ea"/>
                          <a:cs typeface="+mj-cs"/>
                        </a:rPr>
                        <a:t>All</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nSpc>
                          <a:spcPct val="108000"/>
                        </a:lnSpc>
                      </a:pPr>
                      <a:r>
                        <a:rPr lang="en-US" sz="1100">
                          <a:solidFill>
                            <a:schemeClr val="tx1"/>
                          </a:solidFill>
                          <a:latin typeface="+mn-lt"/>
                          <a:ea typeface="+mn-ea"/>
                          <a:cs typeface="+mn-cs"/>
                        </a:rPr>
                        <a:t>Virtual Birthday Parties, Unique/iconic office spaces on your company’s campus, townhalls, All-hands in company auditoriums, Offsites in locations like the Grand Canyon</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12335395"/>
                  </a:ext>
                </a:extLst>
              </a:tr>
              <a:tr h="0">
                <a:tc>
                  <a:txBody>
                    <a:bodyPr/>
                    <a:lstStyle/>
                    <a:p>
                      <a:pPr marL="0" algn="l" defTabSz="914400" rtl="0" eaLnBrk="1" latinLnBrk="0" hangingPunct="1">
                        <a:lnSpc>
                          <a:spcPct val="108000"/>
                        </a:lnSpc>
                      </a:pPr>
                      <a:r>
                        <a:rPr lang="en-US" sz="1100" b="0" kern="1200">
                          <a:solidFill>
                            <a:schemeClr val="accent1"/>
                          </a:solidFill>
                          <a:latin typeface="+mj-lt"/>
                          <a:ea typeface="+mj-ea"/>
                          <a:cs typeface="+mj-cs"/>
                        </a:rPr>
                        <a:t>Government</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nSpc>
                          <a:spcPct val="108000"/>
                        </a:lnSpc>
                      </a:pPr>
                      <a:r>
                        <a:rPr lang="en-US" sz="1100">
                          <a:solidFill>
                            <a:schemeClr val="tx1"/>
                          </a:solidFill>
                          <a:latin typeface="+mn-lt"/>
                          <a:ea typeface="+mn-ea"/>
                          <a:cs typeface="+mn-cs"/>
                        </a:rPr>
                        <a:t>Courtroom</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47664608"/>
                  </a:ext>
                </a:extLst>
              </a:tr>
              <a:tr h="0">
                <a:tc>
                  <a:txBody>
                    <a:bodyPr/>
                    <a:lstStyle/>
                    <a:p>
                      <a:pPr marL="0" algn="l" defTabSz="914400" rtl="0" eaLnBrk="1" latinLnBrk="0" hangingPunct="1">
                        <a:lnSpc>
                          <a:spcPct val="108000"/>
                        </a:lnSpc>
                      </a:pPr>
                      <a:r>
                        <a:rPr lang="en-US" sz="1100" b="0" kern="1200">
                          <a:solidFill>
                            <a:schemeClr val="accent1"/>
                          </a:solidFill>
                          <a:latin typeface="+mj-lt"/>
                          <a:ea typeface="+mj-ea"/>
                          <a:cs typeface="+mj-cs"/>
                        </a:rPr>
                        <a:t>Education</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marR="0" lvl="0" indent="0" algn="l" defTabSz="914400" rtl="0" eaLnBrk="1" fontAlgn="auto" latinLnBrk="0" hangingPunct="1">
                        <a:lnSpc>
                          <a:spcPct val="108000"/>
                        </a:lnSpc>
                        <a:spcBef>
                          <a:spcPts val="0"/>
                        </a:spcBef>
                        <a:spcAft>
                          <a:spcPts val="0"/>
                        </a:spcAft>
                        <a:buClrTx/>
                        <a:buSzTx/>
                        <a:buFontTx/>
                        <a:buNone/>
                        <a:tabLst/>
                        <a:defRPr/>
                      </a:pPr>
                      <a:r>
                        <a:rPr lang="en-US" sz="1100">
                          <a:solidFill>
                            <a:schemeClr val="tx1"/>
                          </a:solidFill>
                          <a:latin typeface="+mn-lt"/>
                          <a:ea typeface="+mn-ea"/>
                          <a:cs typeface="+mn-cs"/>
                        </a:rPr>
                        <a:t>Classroom; University; branded certification or continuing education themes</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61044039"/>
                  </a:ext>
                </a:extLst>
              </a:tr>
            </a:tbl>
          </a:graphicData>
        </a:graphic>
      </p:graphicFrame>
      <p:sp>
        <p:nvSpPr>
          <p:cNvPr id="25" name="Title 1">
            <a:extLst>
              <a:ext uri="{FF2B5EF4-FFF2-40B4-BE49-F238E27FC236}">
                <a16:creationId xmlns:a16="http://schemas.microsoft.com/office/drawing/2014/main" id="{CAECE5F7-A10F-CB0E-77B3-FBBFBF7AD64E}"/>
              </a:ext>
              <a:ext uri="{C183D7F6-B498-43B3-948B-1728B52AA6E4}">
                <adec:decorative xmlns:adec="http://schemas.microsoft.com/office/drawing/2017/decorative" val="0"/>
              </a:ext>
            </a:extLst>
          </p:cNvPr>
          <p:cNvSpPr txBox="1">
            <a:spLocks/>
          </p:cNvSpPr>
          <p:nvPr/>
        </p:nvSpPr>
        <p:spPr>
          <a:xfrm>
            <a:off x="457200" y="5696902"/>
            <a:ext cx="1923394" cy="553998"/>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600" b="0" kern="1200" cap="none" spc="-50" baseline="0">
                <a:ln w="3175">
                  <a:noFill/>
                </a:ln>
                <a:solidFill>
                  <a:schemeClr val="tx1"/>
                </a:solidFill>
                <a:effectLst/>
                <a:latin typeface="+mj-lt"/>
                <a:ea typeface="+mn-ea"/>
                <a:cs typeface="Segoe UI" pitchFamily="34" charset="0"/>
              </a:defRPr>
            </a:lvl1pPr>
          </a:lstStyle>
          <a:p>
            <a:pPr defTabSz="594623">
              <a:defRPr/>
            </a:pPr>
            <a:r>
              <a:rPr lang="en-US" sz="1200" spc="0">
                <a:solidFill>
                  <a:schemeClr val="accent1"/>
                </a:solidFill>
                <a:ea typeface="+mj-ea"/>
                <a:cs typeface="+mj-cs"/>
              </a:rPr>
              <a:t>Using organizational defined background in meetings for </a:t>
            </a:r>
            <a:r>
              <a:rPr lang="en-US" sz="1200" i="1" spc="0">
                <a:ea typeface="+mj-ea"/>
                <a:cs typeface="+mj-cs"/>
              </a:rPr>
              <a:t>Desktop</a:t>
            </a:r>
          </a:p>
        </p:txBody>
      </p:sp>
      <p:pic>
        <p:nvPicPr>
          <p:cNvPr id="6" name="Picture 5" descr="A Screenshot of Microsoft Teams call showing video effects and settings tab on the right">
            <a:extLst>
              <a:ext uri="{FF2B5EF4-FFF2-40B4-BE49-F238E27FC236}">
                <a16:creationId xmlns:a16="http://schemas.microsoft.com/office/drawing/2014/main" id="{0C70B523-A7DF-BFB0-1C91-E919A1CBC31C}"/>
              </a:ext>
              <a:ext uri="{C183D7F6-B498-43B3-948B-1728B52AA6E4}">
                <adec:decorative xmlns:adec="http://schemas.microsoft.com/office/drawing/2017/decorative" val="0"/>
              </a:ext>
            </a:extLst>
          </p:cNvPr>
          <p:cNvPicPr>
            <a:picLocks noChangeAspect="1"/>
          </p:cNvPicPr>
          <p:nvPr/>
        </p:nvPicPr>
        <p:blipFill>
          <a:blip r:embed="rId4"/>
          <a:stretch>
            <a:fillRect/>
          </a:stretch>
        </p:blipFill>
        <p:spPr>
          <a:xfrm>
            <a:off x="2380594" y="4461110"/>
            <a:ext cx="4895654" cy="3025583"/>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9" name="Rectangle 1">
            <a:extLst>
              <a:ext uri="{FF2B5EF4-FFF2-40B4-BE49-F238E27FC236}">
                <a16:creationId xmlns:a16="http://schemas.microsoft.com/office/drawing/2014/main" id="{AA10BAC6-2B43-4B9E-9277-3C14A69138FB}"/>
              </a:ext>
              <a:ext uri="{C183D7F6-B498-43B3-948B-1728B52AA6E4}">
                <adec:decorative xmlns:adec="http://schemas.microsoft.com/office/drawing/2017/decorative" val="0"/>
              </a:ext>
            </a:extLst>
          </p:cNvPr>
          <p:cNvSpPr>
            <a:spLocks noChangeArrowheads="1"/>
          </p:cNvSpPr>
          <p:nvPr/>
        </p:nvSpPr>
        <p:spPr bwMode="auto">
          <a:xfrm>
            <a:off x="457197" y="7938893"/>
            <a:ext cx="3251203" cy="1400383"/>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defTabSz="582930" eaLnBrk="0" fontAlgn="base" hangingPunct="0">
              <a:spcAft>
                <a:spcPts val="600"/>
              </a:spcAft>
            </a:pPr>
            <a:r>
              <a:rPr lang="en-US" altLang="en-US" sz="1100">
                <a:latin typeface="+mj-lt"/>
                <a:ea typeface="+mj-ea"/>
                <a:cs typeface="+mj-cs"/>
              </a:rPr>
              <a:t>Pre-join experience </a:t>
            </a:r>
            <a:endParaRPr lang="en-US" altLang="en-US" sz="1100" i="1">
              <a:latin typeface="+mj-lt"/>
              <a:ea typeface="+mj-ea"/>
              <a:cs typeface="+mj-cs"/>
            </a:endParaRPr>
          </a:p>
          <a:p>
            <a:pPr marL="228600" indent="-157163" defTabSz="582930">
              <a:spcAft>
                <a:spcPts val="600"/>
              </a:spcAft>
              <a:buAutoNum type="arabicPeriod"/>
            </a:pPr>
            <a:r>
              <a:rPr lang="en-US" altLang="en-US" sz="1100"/>
              <a:t>Join a meeting in your calendar.</a:t>
            </a:r>
            <a:endParaRPr lang="en-US"/>
          </a:p>
          <a:p>
            <a:pPr marL="228600" indent="-157163" defTabSz="582930" eaLnBrk="0" fontAlgn="base" hangingPunct="0">
              <a:spcAft>
                <a:spcPts val="600"/>
              </a:spcAft>
              <a:buFontTx/>
              <a:buAutoNum type="arabicPeriod" startAt="2"/>
            </a:pPr>
            <a:r>
              <a:rPr lang="en-US" altLang="en-US" sz="1100"/>
              <a:t>Enable camera.</a:t>
            </a:r>
          </a:p>
          <a:p>
            <a:pPr marL="228600" indent="-157163" defTabSz="582930" eaLnBrk="0" fontAlgn="base" hangingPunct="0">
              <a:spcAft>
                <a:spcPts val="600"/>
              </a:spcAft>
              <a:buFontTx/>
              <a:buAutoNum type="arabicPeriod" startAt="3"/>
            </a:pPr>
            <a:r>
              <a:rPr lang="en-US" altLang="en-US" sz="1100"/>
              <a:t>Select </a:t>
            </a:r>
            <a:r>
              <a:rPr lang="en-US" altLang="en-US" sz="1100">
                <a:latin typeface="+mj-lt"/>
                <a:ea typeface="+mj-ea"/>
                <a:cs typeface="+mj-cs"/>
              </a:rPr>
              <a:t>Background filters</a:t>
            </a:r>
            <a:r>
              <a:rPr lang="en-US" altLang="en-US" sz="1100"/>
              <a:t>.</a:t>
            </a:r>
          </a:p>
          <a:p>
            <a:pPr marL="228600" indent="-157163" defTabSz="582930" eaLnBrk="0" fontAlgn="base" hangingPunct="0">
              <a:spcAft>
                <a:spcPts val="600"/>
              </a:spcAft>
              <a:buFontTx/>
              <a:buAutoNum type="arabicPeriod" startAt="4"/>
            </a:pPr>
            <a:r>
              <a:rPr lang="en-US" altLang="en-US" sz="1100"/>
              <a:t>Choose one of the org-defined backgrounds.</a:t>
            </a:r>
          </a:p>
          <a:p>
            <a:pPr marL="228600" indent="-157163" defTabSz="582930" eaLnBrk="0" fontAlgn="base" hangingPunct="0">
              <a:spcAft>
                <a:spcPts val="600"/>
              </a:spcAft>
              <a:buFontTx/>
              <a:buAutoNum type="arabicPeriod" startAt="5"/>
            </a:pPr>
            <a:r>
              <a:rPr lang="en-US" altLang="en-US" sz="1100"/>
              <a:t>Close and click </a:t>
            </a:r>
            <a:r>
              <a:rPr lang="en-US" altLang="en-US" sz="1100">
                <a:latin typeface="+mj-lt"/>
                <a:ea typeface="+mj-ea"/>
                <a:cs typeface="+mj-cs"/>
              </a:rPr>
              <a:t>Join Now </a:t>
            </a:r>
            <a:r>
              <a:rPr lang="en-US" altLang="en-US" sz="1100"/>
              <a:t>to enter the meeting.</a:t>
            </a:r>
          </a:p>
        </p:txBody>
      </p:sp>
      <p:sp>
        <p:nvSpPr>
          <p:cNvPr id="24" name="TextBox 23">
            <a:extLst>
              <a:ext uri="{FF2B5EF4-FFF2-40B4-BE49-F238E27FC236}">
                <a16:creationId xmlns:a16="http://schemas.microsoft.com/office/drawing/2014/main" id="{70AB8C3D-ED5E-2371-64F8-587E5344A551}"/>
              </a:ext>
              <a:ext uri="{C183D7F6-B498-43B3-948B-1728B52AA6E4}">
                <adec:decorative xmlns:adec="http://schemas.microsoft.com/office/drawing/2017/decorative" val="0"/>
              </a:ext>
            </a:extLst>
          </p:cNvPr>
          <p:cNvSpPr txBox="1"/>
          <p:nvPr/>
        </p:nvSpPr>
        <p:spPr>
          <a:xfrm>
            <a:off x="4099862" y="7938893"/>
            <a:ext cx="3215338" cy="1154162"/>
          </a:xfrm>
          <a:prstGeom prst="rect">
            <a:avLst/>
          </a:prstGeom>
          <a:noFill/>
        </p:spPr>
        <p:txBody>
          <a:bodyPr wrap="square" lIns="0" tIns="0" rIns="0" bIns="0">
            <a:spAutoFit/>
          </a:bodyPr>
          <a:lstStyle/>
          <a:p>
            <a:pPr defTabSz="582930" eaLnBrk="0" fontAlgn="base" hangingPunct="0">
              <a:spcAft>
                <a:spcPts val="600"/>
              </a:spcAft>
            </a:pPr>
            <a:r>
              <a:rPr lang="en-US" altLang="en-US" sz="1100">
                <a:latin typeface="+mj-lt"/>
                <a:ea typeface="+mj-ea"/>
                <a:cs typeface="+mj-cs"/>
              </a:rPr>
              <a:t>In-Meeting Experience</a:t>
            </a:r>
          </a:p>
          <a:p>
            <a:pPr marL="228600" indent="-157163">
              <a:spcAft>
                <a:spcPts val="600"/>
              </a:spcAft>
              <a:buFont typeface="+mj-lt"/>
              <a:buAutoNum type="arabicPeriod"/>
            </a:pPr>
            <a:r>
              <a:rPr lang="en-US" sz="1100"/>
              <a:t>Go to </a:t>
            </a:r>
            <a:r>
              <a:rPr lang="en-US" sz="1100">
                <a:latin typeface="+mj-lt"/>
                <a:ea typeface="+mj-ea"/>
                <a:cs typeface="+mj-cs"/>
              </a:rPr>
              <a:t>… More </a:t>
            </a:r>
            <a:r>
              <a:rPr lang="en-US" sz="1100"/>
              <a:t>on the top meeting toolbar.</a:t>
            </a:r>
          </a:p>
          <a:p>
            <a:pPr marL="228600" indent="-157163">
              <a:spcAft>
                <a:spcPts val="600"/>
              </a:spcAft>
              <a:buFont typeface="+mj-lt"/>
              <a:buAutoNum type="arabicPeriod"/>
            </a:pPr>
            <a:r>
              <a:rPr lang="en-US" altLang="en-US" sz="1100"/>
              <a:t>Select </a:t>
            </a:r>
            <a:r>
              <a:rPr lang="en-US" altLang="en-US" sz="1100">
                <a:latin typeface="+mj-lt"/>
                <a:ea typeface="+mj-ea"/>
                <a:cs typeface="+mj-cs"/>
              </a:rPr>
              <a:t>Video effects and settings</a:t>
            </a:r>
            <a:r>
              <a:rPr lang="en-US" altLang="en-US" sz="1100"/>
              <a:t>.</a:t>
            </a:r>
          </a:p>
          <a:p>
            <a:pPr marL="228600" indent="-157163">
              <a:spcAft>
                <a:spcPts val="600"/>
              </a:spcAft>
              <a:buFont typeface="+mj-lt"/>
              <a:buAutoNum type="arabicPeriod"/>
            </a:pPr>
            <a:r>
              <a:rPr lang="en-US" altLang="en-US" sz="1100"/>
              <a:t>Choose one of the org-defined backgrounds.</a:t>
            </a:r>
          </a:p>
          <a:p>
            <a:pPr marL="228600" indent="-157163">
              <a:spcAft>
                <a:spcPts val="600"/>
              </a:spcAft>
              <a:buFont typeface="+mj-lt"/>
              <a:buAutoNum type="arabicPeriod"/>
            </a:pPr>
            <a:r>
              <a:rPr lang="en-US" altLang="en-US" sz="1100"/>
              <a:t>Hit </a:t>
            </a:r>
            <a:r>
              <a:rPr lang="en-US" altLang="en-US" sz="1100">
                <a:latin typeface="+mj-lt"/>
                <a:ea typeface="+mj-ea"/>
                <a:cs typeface="+mj-cs"/>
              </a:rPr>
              <a:t>Apply</a:t>
            </a:r>
            <a:r>
              <a:rPr lang="en-US" altLang="en-US" sz="1100"/>
              <a:t>.</a:t>
            </a:r>
          </a:p>
        </p:txBody>
      </p:sp>
    </p:spTree>
    <p:extLst>
      <p:ext uri="{BB962C8B-B14F-4D97-AF65-F5344CB8AC3E}">
        <p14:creationId xmlns:p14="http://schemas.microsoft.com/office/powerpoint/2010/main" val="1339546856"/>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Oval 24">
            <a:extLst>
              <a:ext uri="{FF2B5EF4-FFF2-40B4-BE49-F238E27FC236}">
                <a16:creationId xmlns:a16="http://schemas.microsoft.com/office/drawing/2014/main" id="{8A17002B-D358-701D-D361-67D4CA0165FE}"/>
              </a:ext>
              <a:ext uri="{C183D7F6-B498-43B3-948B-1728B52AA6E4}">
                <adec:decorative xmlns:adec="http://schemas.microsoft.com/office/drawing/2017/decorative" val="1"/>
              </a:ext>
            </a:extLst>
          </p:cNvPr>
          <p:cNvSpPr>
            <a:spLocks/>
          </p:cNvSpPr>
          <p:nvPr/>
        </p:nvSpPr>
        <p:spPr bwMode="auto">
          <a:xfrm rot="16200000" flipH="1">
            <a:off x="3229921" y="8533994"/>
            <a:ext cx="783006" cy="783006"/>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8" name="Rectangle: Top Corners Rounded 7">
            <a:extLst>
              <a:ext uri="{FF2B5EF4-FFF2-40B4-BE49-F238E27FC236}">
                <a16:creationId xmlns:a16="http://schemas.microsoft.com/office/drawing/2014/main" id="{F0E4B766-5BDE-33C0-2A0C-028BDB73E8D5}"/>
              </a:ext>
              <a:ext uri="{C183D7F6-B498-43B3-948B-1728B52AA6E4}">
                <adec:decorative xmlns:adec="http://schemas.microsoft.com/office/drawing/2017/decorative" val="1"/>
              </a:ext>
            </a:extLst>
          </p:cNvPr>
          <p:cNvSpPr/>
          <p:nvPr/>
        </p:nvSpPr>
        <p:spPr bwMode="auto">
          <a:xfrm rot="5400000">
            <a:off x="3336520" y="-1922576"/>
            <a:ext cx="642162" cy="7315200"/>
          </a:xfrm>
          <a:prstGeom prst="round2SameRect">
            <a:avLst>
              <a:gd name="adj1" fmla="val 11870"/>
              <a:gd name="adj2" fmla="val 0"/>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sp>
        <p:nvSpPr>
          <p:cNvPr id="76" name="Footer Placeholder 75">
            <a:extLst>
              <a:ext uri="{FF2B5EF4-FFF2-40B4-BE49-F238E27FC236}">
                <a16:creationId xmlns:a16="http://schemas.microsoft.com/office/drawing/2014/main" id="{557C612C-CA48-3F75-24AF-7CF74F9A98D2}"/>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77" name="Slide Number Placeholder 76">
            <a:extLst>
              <a:ext uri="{FF2B5EF4-FFF2-40B4-BE49-F238E27FC236}">
                <a16:creationId xmlns:a16="http://schemas.microsoft.com/office/drawing/2014/main" id="{DCBAFBA4-64B4-639A-798A-ED729525509B}"/>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18</a:t>
            </a:fld>
            <a:endParaRPr lang="en-IN"/>
          </a:p>
        </p:txBody>
      </p:sp>
      <p:grpSp>
        <p:nvGrpSpPr>
          <p:cNvPr id="2" name="Group 1">
            <a:extLst>
              <a:ext uri="{FF2B5EF4-FFF2-40B4-BE49-F238E27FC236}">
                <a16:creationId xmlns:a16="http://schemas.microsoft.com/office/drawing/2014/main" id="{7C2A0551-37A7-D6C9-E928-920D6E6EB68A}"/>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3" name="Rectangle: Top Corners Rounded 45">
              <a:extLst>
                <a:ext uri="{FF2B5EF4-FFF2-40B4-BE49-F238E27FC236}">
                  <a16:creationId xmlns:a16="http://schemas.microsoft.com/office/drawing/2014/main" id="{70F68A63-F379-3E5E-5A9E-374964D75B21}"/>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4" name="Rectangle: Top Corners Rounded 45">
              <a:hlinkClick r:id="rId3" action="ppaction://hlinksldjump"/>
              <a:extLst>
                <a:ext uri="{FF2B5EF4-FFF2-40B4-BE49-F238E27FC236}">
                  <a16:creationId xmlns:a16="http://schemas.microsoft.com/office/drawing/2014/main" id="{F385FFD1-5067-B2CE-5862-E057729AD890}"/>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5" name="Graphic 27">
            <a:hlinkClick r:id="rId3" action="ppaction://hlinksldjump"/>
            <a:extLst>
              <a:ext uri="{FF2B5EF4-FFF2-40B4-BE49-F238E27FC236}">
                <a16:creationId xmlns:a16="http://schemas.microsoft.com/office/drawing/2014/main" id="{8E52FF5F-CC28-74E9-F766-2A36F5D1D760}"/>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cxnSp>
        <p:nvCxnSpPr>
          <p:cNvPr id="10" name="Straight Connector 9">
            <a:extLst>
              <a:ext uri="{FF2B5EF4-FFF2-40B4-BE49-F238E27FC236}">
                <a16:creationId xmlns:a16="http://schemas.microsoft.com/office/drawing/2014/main" id="{B87B2C83-A6D8-C163-1FA4-2F779E9A3C13}"/>
              </a:ext>
              <a:ext uri="{C183D7F6-B498-43B3-948B-1728B52AA6E4}">
                <adec:decorative xmlns:adec="http://schemas.microsoft.com/office/drawing/2017/decorative" val="1"/>
              </a:ext>
            </a:extLst>
          </p:cNvPr>
          <p:cNvCxnSpPr>
            <a:cxnSpLocks/>
          </p:cNvCxnSpPr>
          <p:nvPr/>
        </p:nvCxnSpPr>
        <p:spPr>
          <a:xfrm>
            <a:off x="457199" y="5752830"/>
            <a:ext cx="6858001" cy="0"/>
          </a:xfrm>
          <a:prstGeom prst="line">
            <a:avLst/>
          </a:prstGeom>
          <a:ln w="6350">
            <a:solidFill>
              <a:schemeClr val="bg1">
                <a:lumMod val="8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EA5B9BF5-4942-ED17-61C6-16ACABE98D1C}"/>
              </a:ext>
              <a:ext uri="{C183D7F6-B498-43B3-948B-1728B52AA6E4}">
                <adec:decorative xmlns:adec="http://schemas.microsoft.com/office/drawing/2017/decorative" val="1"/>
              </a:ext>
            </a:extLst>
          </p:cNvPr>
          <p:cNvSpPr/>
          <p:nvPr/>
        </p:nvSpPr>
        <p:spPr bwMode="auto">
          <a:xfrm rot="10800000" flipH="1">
            <a:off x="4406722" y="1"/>
            <a:ext cx="3365678" cy="631371"/>
          </a:xfrm>
          <a:custGeom>
            <a:avLst/>
            <a:gdLst>
              <a:gd name="connsiteX0" fmla="*/ 2522929 w 3365678"/>
              <a:gd name="connsiteY0" fmla="*/ 0 h 631371"/>
              <a:gd name="connsiteX1" fmla="*/ 86103 w 3365678"/>
              <a:gd name="connsiteY1" fmla="*/ 562098 h 631371"/>
              <a:gd name="connsiteX2" fmla="*/ 0 w 3365678"/>
              <a:gd name="connsiteY2" fmla="*/ 631371 h 631371"/>
              <a:gd name="connsiteX3" fmla="*/ 3365678 w 3365678"/>
              <a:gd name="connsiteY3" fmla="*/ 631371 h 631371"/>
              <a:gd name="connsiteX4" fmla="*/ 3365678 w 3365678"/>
              <a:gd name="connsiteY4" fmla="*/ 50933 h 631371"/>
              <a:gd name="connsiteX5" fmla="*/ 3347031 w 3365678"/>
              <a:gd name="connsiteY5" fmla="*/ 48288 h 631371"/>
              <a:gd name="connsiteX6" fmla="*/ 2522929 w 3365678"/>
              <a:gd name="connsiteY6" fmla="*/ 0 h 63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5678" h="631371">
                <a:moveTo>
                  <a:pt x="2522929" y="0"/>
                </a:moveTo>
                <a:cubicBezTo>
                  <a:pt x="1470675" y="0"/>
                  <a:pt x="555394" y="227287"/>
                  <a:pt x="86103" y="562098"/>
                </a:cubicBezTo>
                <a:lnTo>
                  <a:pt x="0" y="631371"/>
                </a:lnTo>
                <a:lnTo>
                  <a:pt x="3365678" y="631371"/>
                </a:lnTo>
                <a:lnTo>
                  <a:pt x="3365678" y="50933"/>
                </a:lnTo>
                <a:lnTo>
                  <a:pt x="3347031" y="48288"/>
                </a:lnTo>
                <a:cubicBezTo>
                  <a:pt x="3086697" y="16906"/>
                  <a:pt x="2809907" y="0"/>
                  <a:pt x="2522929"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31" name="Title 30">
            <a:extLst>
              <a:ext uri="{FF2B5EF4-FFF2-40B4-BE49-F238E27FC236}">
                <a16:creationId xmlns:a16="http://schemas.microsoft.com/office/drawing/2014/main" id="{30E6B77A-5A36-BA93-2C8D-9D88E86B7D55}"/>
              </a:ext>
            </a:extLst>
          </p:cNvPr>
          <p:cNvSpPr txBox="1">
            <a:spLocks noGrp="1"/>
          </p:cNvSpPr>
          <p:nvPr>
            <p:ph type="title" idx="4294967295"/>
          </p:nvPr>
        </p:nvSpPr>
        <p:spPr>
          <a:xfrm>
            <a:off x="457198" y="844550"/>
            <a:ext cx="6858000"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Preset Org-defined Backgrounds</a:t>
            </a:r>
          </a:p>
        </p:txBody>
      </p:sp>
      <p:sp>
        <p:nvSpPr>
          <p:cNvPr id="33" name="Title 32">
            <a:extLst>
              <a:ext uri="{FF2B5EF4-FFF2-40B4-BE49-F238E27FC236}">
                <a16:creationId xmlns:a16="http://schemas.microsoft.com/office/drawing/2014/main" id="{B11EDE7E-CB1A-C49C-1628-FFC80C540654}"/>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Personalize your Meetings    </a:t>
            </a:r>
          </a:p>
        </p:txBody>
      </p:sp>
      <p:sp>
        <p:nvSpPr>
          <p:cNvPr id="56" name="Title 1">
            <a:extLst>
              <a:ext uri="{FF2B5EF4-FFF2-40B4-BE49-F238E27FC236}">
                <a16:creationId xmlns:a16="http://schemas.microsoft.com/office/drawing/2014/main" id="{A954E0A3-0804-CB52-E6C4-177E8FA225B9}"/>
              </a:ext>
            </a:extLst>
          </p:cNvPr>
          <p:cNvSpPr txBox="1">
            <a:spLocks/>
          </p:cNvSpPr>
          <p:nvPr/>
        </p:nvSpPr>
        <p:spPr>
          <a:xfrm>
            <a:off x="457198" y="1627302"/>
            <a:ext cx="6152997" cy="184666"/>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600" b="0" kern="1200" cap="none" spc="-50" baseline="0">
                <a:ln w="3175">
                  <a:noFill/>
                </a:ln>
                <a:solidFill>
                  <a:schemeClr val="tx1"/>
                </a:solidFill>
                <a:effectLst/>
                <a:latin typeface="+mj-lt"/>
                <a:ea typeface="+mn-ea"/>
                <a:cs typeface="Segoe UI" pitchFamily="34" charset="0"/>
              </a:defRPr>
            </a:lvl1pPr>
          </a:lstStyle>
          <a:p>
            <a:pPr defTabSz="594623">
              <a:defRPr/>
            </a:pPr>
            <a:r>
              <a:rPr lang="en-US" sz="1200" spc="0">
                <a:solidFill>
                  <a:schemeClr val="accent1"/>
                </a:solidFill>
                <a:ea typeface="+mj-ea"/>
                <a:cs typeface="+mj-cs"/>
              </a:rPr>
              <a:t>Using custom background in meetings for </a:t>
            </a:r>
            <a:r>
              <a:rPr lang="en-US" sz="1200" i="1" spc="0">
                <a:ea typeface="+mj-ea"/>
                <a:cs typeface="+mj-cs"/>
              </a:rPr>
              <a:t>Mobile</a:t>
            </a:r>
          </a:p>
        </p:txBody>
      </p:sp>
      <p:sp>
        <p:nvSpPr>
          <p:cNvPr id="9" name="Rectangle 1">
            <a:extLst>
              <a:ext uri="{FF2B5EF4-FFF2-40B4-BE49-F238E27FC236}">
                <a16:creationId xmlns:a16="http://schemas.microsoft.com/office/drawing/2014/main" id="{439B440F-2ADE-A584-1AF9-B03FDC9EDE70}"/>
              </a:ext>
            </a:extLst>
          </p:cNvPr>
          <p:cNvSpPr>
            <a:spLocks noChangeArrowheads="1"/>
          </p:cNvSpPr>
          <p:nvPr/>
        </p:nvSpPr>
        <p:spPr bwMode="auto">
          <a:xfrm>
            <a:off x="457197" y="3085454"/>
            <a:ext cx="2755469" cy="1538883"/>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defTabSz="582930" eaLnBrk="0" fontAlgn="base" hangingPunct="0">
              <a:spcAft>
                <a:spcPts val="600"/>
              </a:spcAft>
            </a:pPr>
            <a:r>
              <a:rPr lang="en-US" altLang="en-US" sz="1200">
                <a:latin typeface="+mj-lt"/>
                <a:ea typeface="+mj-ea"/>
                <a:cs typeface="+mj-cs"/>
              </a:rPr>
              <a:t>Pre-join experience</a:t>
            </a:r>
          </a:p>
          <a:p>
            <a:pPr marL="260350" indent="-188913" defTabSz="582930" eaLnBrk="0" fontAlgn="base" hangingPunct="0">
              <a:spcAft>
                <a:spcPts val="600"/>
              </a:spcAft>
              <a:buFontTx/>
              <a:buAutoNum type="arabicPeriod"/>
            </a:pPr>
            <a:r>
              <a:rPr lang="en-US" altLang="en-US" sz="1100"/>
              <a:t>Join a meeting in your calendar.</a:t>
            </a:r>
          </a:p>
          <a:p>
            <a:pPr marL="260350" indent="-188913" defTabSz="582930" eaLnBrk="0" fontAlgn="base" hangingPunct="0">
              <a:spcAft>
                <a:spcPts val="600"/>
              </a:spcAft>
              <a:buFontTx/>
              <a:buAutoNum type="arabicPeriod" startAt="2"/>
            </a:pPr>
            <a:r>
              <a:rPr lang="en-US" altLang="en-US" sz="1100"/>
              <a:t>Select </a:t>
            </a:r>
            <a:r>
              <a:rPr lang="en-US" altLang="en-US" sz="1100">
                <a:latin typeface="+mj-lt"/>
                <a:ea typeface="+mj-ea"/>
                <a:cs typeface="+mj-cs"/>
              </a:rPr>
              <a:t>Background effects</a:t>
            </a:r>
            <a:r>
              <a:rPr lang="en-US" altLang="en-US" sz="1100"/>
              <a:t>.</a:t>
            </a:r>
          </a:p>
          <a:p>
            <a:pPr marL="260350" indent="-188913" defTabSz="582930" eaLnBrk="0" fontAlgn="base" hangingPunct="0">
              <a:spcAft>
                <a:spcPts val="600"/>
              </a:spcAft>
              <a:buFontTx/>
              <a:buAutoNum type="arabicPeriod" startAt="4"/>
            </a:pPr>
            <a:r>
              <a:rPr lang="en-US" altLang="en-US" sz="1100"/>
              <a:t>Choose one of the </a:t>
            </a:r>
            <a:br>
              <a:rPr lang="en-US" altLang="en-US" sz="1100"/>
            </a:br>
            <a:r>
              <a:rPr lang="en-US" altLang="en-US" sz="1100"/>
              <a:t>org-defined backgrounds.</a:t>
            </a:r>
          </a:p>
          <a:p>
            <a:pPr marL="260350" indent="-188913" defTabSz="582930" eaLnBrk="0" fontAlgn="base" hangingPunct="0">
              <a:spcAft>
                <a:spcPts val="600"/>
              </a:spcAft>
              <a:buFontTx/>
              <a:buAutoNum type="arabicPeriod" startAt="5"/>
            </a:pPr>
            <a:r>
              <a:rPr lang="en-US" altLang="en-US" sz="1100"/>
              <a:t>Click </a:t>
            </a:r>
            <a:r>
              <a:rPr lang="en-US" altLang="en-US" sz="1100">
                <a:latin typeface="+mj-lt"/>
                <a:ea typeface="+mj-ea"/>
                <a:cs typeface="+mj-cs"/>
              </a:rPr>
              <a:t>Done </a:t>
            </a:r>
            <a:r>
              <a:rPr lang="en-US" altLang="en-US" sz="1100"/>
              <a:t>and hit </a:t>
            </a:r>
            <a:r>
              <a:rPr lang="en-US" altLang="en-US" sz="1100">
                <a:latin typeface="+mj-lt"/>
                <a:ea typeface="+mj-ea"/>
                <a:cs typeface="+mj-cs"/>
              </a:rPr>
              <a:t>Join Now </a:t>
            </a:r>
            <a:r>
              <a:rPr lang="en-US" altLang="en-US" sz="1100"/>
              <a:t>to enter the meeting.</a:t>
            </a:r>
          </a:p>
        </p:txBody>
      </p:sp>
      <p:grpSp>
        <p:nvGrpSpPr>
          <p:cNvPr id="73" name="Group 72" descr="A smartphone screen showing options to join a &quot;Design&quot; meeting, highlighting background effects on the top left">
            <a:extLst>
              <a:ext uri="{FF2B5EF4-FFF2-40B4-BE49-F238E27FC236}">
                <a16:creationId xmlns:a16="http://schemas.microsoft.com/office/drawing/2014/main" id="{C2D5B7C8-2ECF-94F2-0148-3B344BF05AFD}"/>
              </a:ext>
              <a:ext uri="{C183D7F6-B498-43B3-948B-1728B52AA6E4}">
                <adec:decorative xmlns:adec="http://schemas.microsoft.com/office/drawing/2017/decorative" val="0"/>
              </a:ext>
            </a:extLst>
          </p:cNvPr>
          <p:cNvGrpSpPr/>
          <p:nvPr/>
        </p:nvGrpSpPr>
        <p:grpSpPr>
          <a:xfrm>
            <a:off x="3649259" y="2332626"/>
            <a:ext cx="1568670" cy="3258772"/>
            <a:chOff x="3677289" y="2215176"/>
            <a:chExt cx="1568670" cy="3258772"/>
          </a:xfrm>
        </p:grpSpPr>
        <p:grpSp>
          <p:nvGrpSpPr>
            <p:cNvPr id="69" name="Group 68">
              <a:extLst>
                <a:ext uri="{FF2B5EF4-FFF2-40B4-BE49-F238E27FC236}">
                  <a16:creationId xmlns:a16="http://schemas.microsoft.com/office/drawing/2014/main" id="{383E3FA8-923D-4AE3-613A-1790CFD50B76}"/>
                </a:ext>
              </a:extLst>
            </p:cNvPr>
            <p:cNvGrpSpPr/>
            <p:nvPr/>
          </p:nvGrpSpPr>
          <p:grpSpPr>
            <a:xfrm>
              <a:off x="3742878" y="2298613"/>
              <a:ext cx="1415444" cy="3014761"/>
              <a:chOff x="3742878" y="2298613"/>
              <a:chExt cx="1415444" cy="3014761"/>
            </a:xfrm>
          </p:grpSpPr>
          <p:pic>
            <p:nvPicPr>
              <p:cNvPr id="12" name="Picture 11" descr="A screenshot of a computer&#10;&#10;Description automatically generated with low confidence">
                <a:extLst>
                  <a:ext uri="{FF2B5EF4-FFF2-40B4-BE49-F238E27FC236}">
                    <a16:creationId xmlns:a16="http://schemas.microsoft.com/office/drawing/2014/main" id="{E2CB7A22-077C-7091-267D-0EE56125BEE2}"/>
                  </a:ext>
                </a:extLst>
              </p:cNvPr>
              <p:cNvPicPr>
                <a:picLocks noChangeAspect="1"/>
              </p:cNvPicPr>
              <p:nvPr/>
            </p:nvPicPr>
            <p:blipFill rotWithShape="1">
              <a:blip r:embed="rId4">
                <a:extLst>
                  <a:ext uri="{28A0092B-C50C-407E-A947-70E740481C1C}">
                    <a14:useLocalDpi xmlns:a14="http://schemas.microsoft.com/office/drawing/2010/main" val="0"/>
                  </a:ext>
                </a:extLst>
              </a:blip>
              <a:srcRect l="5243" r="4750"/>
              <a:stretch/>
            </p:blipFill>
            <p:spPr>
              <a:xfrm>
                <a:off x="3742878" y="2298613"/>
                <a:ext cx="1415444" cy="3014761"/>
              </a:xfrm>
              <a:prstGeom prst="rect">
                <a:avLst/>
              </a:prstGeom>
            </p:spPr>
          </p:pic>
          <p:sp>
            <p:nvSpPr>
              <p:cNvPr id="13" name="Rectangle: Rounded Corners 12">
                <a:extLst>
                  <a:ext uri="{FF2B5EF4-FFF2-40B4-BE49-F238E27FC236}">
                    <a16:creationId xmlns:a16="http://schemas.microsoft.com/office/drawing/2014/main" id="{298B9387-B0FA-F828-B02F-9FBC5EC64A63}"/>
                  </a:ext>
                </a:extLst>
              </p:cNvPr>
              <p:cNvSpPr/>
              <p:nvPr/>
            </p:nvSpPr>
            <p:spPr bwMode="auto">
              <a:xfrm>
                <a:off x="3808955" y="2821717"/>
                <a:ext cx="713536" cy="170478"/>
              </a:xfrm>
              <a:prstGeom prst="roundRect">
                <a:avLst/>
              </a:prstGeom>
              <a:noFill/>
              <a:ln w="25400">
                <a:solidFill>
                  <a:schemeClr val="accent3"/>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defTabSz="594451" fontAlgn="base">
                  <a:spcBef>
                    <a:spcPct val="0"/>
                  </a:spcBef>
                  <a:spcAft>
                    <a:spcPct val="0"/>
                  </a:spcAft>
                </a:pPr>
                <a:endParaRPr lang="en-US" sz="1200">
                  <a:solidFill>
                    <a:srgbClr val="FFFFFF"/>
                  </a:solidFill>
                  <a:cs typeface="Segoe UI" pitchFamily="34" charset="0"/>
                </a:endParaRPr>
              </a:p>
            </p:txBody>
          </p:sp>
        </p:grpSp>
        <p:pic>
          <p:nvPicPr>
            <p:cNvPr id="17" name="Picture 16" descr="A picture containing text, electronics, screenshot, cellphone&#10;&#10;Description automatically generated">
              <a:extLst>
                <a:ext uri="{FF2B5EF4-FFF2-40B4-BE49-F238E27FC236}">
                  <a16:creationId xmlns:a16="http://schemas.microsoft.com/office/drawing/2014/main" id="{FABA6403-6D7A-11DE-0C93-189DC24613E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77289" y="2215176"/>
              <a:ext cx="1568670" cy="3258772"/>
            </a:xfrm>
            <a:prstGeom prst="rect">
              <a:avLst/>
            </a:prstGeom>
          </p:spPr>
        </p:pic>
      </p:grpSp>
      <p:grpSp>
        <p:nvGrpSpPr>
          <p:cNvPr id="72" name="Group 71" descr="A smartphone screen showing Microsoft Teams background selection interface with multiple background options and a &quot;Done&quot; button.">
            <a:extLst>
              <a:ext uri="{FF2B5EF4-FFF2-40B4-BE49-F238E27FC236}">
                <a16:creationId xmlns:a16="http://schemas.microsoft.com/office/drawing/2014/main" id="{7D5AA39B-5AA0-F7DB-B7AB-66D7B6177457}"/>
              </a:ext>
              <a:ext uri="{C183D7F6-B498-43B3-948B-1728B52AA6E4}">
                <adec:decorative xmlns:adec="http://schemas.microsoft.com/office/drawing/2017/decorative" val="0"/>
              </a:ext>
            </a:extLst>
          </p:cNvPr>
          <p:cNvGrpSpPr/>
          <p:nvPr/>
        </p:nvGrpSpPr>
        <p:grpSpPr>
          <a:xfrm>
            <a:off x="5533316" y="2332626"/>
            <a:ext cx="1568670" cy="3258776"/>
            <a:chOff x="5533316" y="2215178"/>
            <a:chExt cx="1568670" cy="3258776"/>
          </a:xfrm>
        </p:grpSpPr>
        <p:grpSp>
          <p:nvGrpSpPr>
            <p:cNvPr id="67" name="Group 66">
              <a:extLst>
                <a:ext uri="{FF2B5EF4-FFF2-40B4-BE49-F238E27FC236}">
                  <a16:creationId xmlns:a16="http://schemas.microsoft.com/office/drawing/2014/main" id="{0FB771FE-F8B6-810D-2B04-025202324C07}"/>
                </a:ext>
              </a:extLst>
            </p:cNvPr>
            <p:cNvGrpSpPr/>
            <p:nvPr/>
          </p:nvGrpSpPr>
          <p:grpSpPr>
            <a:xfrm>
              <a:off x="5585312" y="2304843"/>
              <a:ext cx="1413650" cy="3005098"/>
              <a:chOff x="5585312" y="2304843"/>
              <a:chExt cx="1413650" cy="3005098"/>
            </a:xfrm>
          </p:grpSpPr>
          <p:pic>
            <p:nvPicPr>
              <p:cNvPr id="6" name="Picture 5">
                <a:extLst>
                  <a:ext uri="{FF2B5EF4-FFF2-40B4-BE49-F238E27FC236}">
                    <a16:creationId xmlns:a16="http://schemas.microsoft.com/office/drawing/2014/main" id="{54EF949A-C9B6-F89E-50A4-8039A2F14BD6}"/>
                  </a:ext>
                </a:extLst>
              </p:cNvPr>
              <p:cNvPicPr>
                <a:picLocks noChangeAspect="1"/>
              </p:cNvPicPr>
              <p:nvPr/>
            </p:nvPicPr>
            <p:blipFill rotWithShape="1">
              <a:blip r:embed="rId6"/>
              <a:srcRect l="8064" t="7190" r="-1" b="1963"/>
              <a:stretch/>
            </p:blipFill>
            <p:spPr>
              <a:xfrm>
                <a:off x="5585312" y="2304843"/>
                <a:ext cx="1413650" cy="3005098"/>
              </a:xfrm>
              <a:prstGeom prst="rect">
                <a:avLst/>
              </a:prstGeom>
            </p:spPr>
          </p:pic>
          <p:sp>
            <p:nvSpPr>
              <p:cNvPr id="15" name="Rectangle: Rounded Corners 14">
                <a:extLst>
                  <a:ext uri="{FF2B5EF4-FFF2-40B4-BE49-F238E27FC236}">
                    <a16:creationId xmlns:a16="http://schemas.microsoft.com/office/drawing/2014/main" id="{F0E77751-D21C-FB45-03AE-0B4E3581BBE5}"/>
                  </a:ext>
                </a:extLst>
              </p:cNvPr>
              <p:cNvSpPr/>
              <p:nvPr/>
            </p:nvSpPr>
            <p:spPr bwMode="auto">
              <a:xfrm>
                <a:off x="6683700" y="2352914"/>
                <a:ext cx="315262" cy="153417"/>
              </a:xfrm>
              <a:prstGeom prst="roundRect">
                <a:avLst/>
              </a:prstGeom>
              <a:noFill/>
              <a:ln w="25400">
                <a:solidFill>
                  <a:schemeClr val="accent3"/>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defTabSz="594451" fontAlgn="base">
                  <a:spcBef>
                    <a:spcPct val="0"/>
                  </a:spcBef>
                  <a:spcAft>
                    <a:spcPct val="0"/>
                  </a:spcAft>
                </a:pPr>
                <a:endParaRPr lang="en-US" sz="1275">
                  <a:solidFill>
                    <a:srgbClr val="FFFFFF"/>
                  </a:solidFill>
                  <a:cs typeface="Segoe UI" pitchFamily="34" charset="0"/>
                </a:endParaRPr>
              </a:p>
            </p:txBody>
          </p:sp>
        </p:grpSp>
        <p:pic>
          <p:nvPicPr>
            <p:cNvPr id="26" name="Picture 25" descr="A picture containing text, electronics, screenshot, cellphone&#10;&#10;Description automatically generated">
              <a:extLst>
                <a:ext uri="{FF2B5EF4-FFF2-40B4-BE49-F238E27FC236}">
                  <a16:creationId xmlns:a16="http://schemas.microsoft.com/office/drawing/2014/main" id="{90CFB1CC-C5E9-2B31-640A-0F100DAD7B7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33316" y="2215178"/>
              <a:ext cx="1568670" cy="3258776"/>
            </a:xfrm>
            <a:prstGeom prst="rect">
              <a:avLst/>
            </a:prstGeom>
          </p:spPr>
        </p:pic>
      </p:grpSp>
      <p:sp>
        <p:nvSpPr>
          <p:cNvPr id="59" name="TextBox 58">
            <a:extLst>
              <a:ext uri="{FF2B5EF4-FFF2-40B4-BE49-F238E27FC236}">
                <a16:creationId xmlns:a16="http://schemas.microsoft.com/office/drawing/2014/main" id="{112F97F0-30EB-34EF-F3AA-9B1F5E9B25A5}"/>
              </a:ext>
            </a:extLst>
          </p:cNvPr>
          <p:cNvSpPr txBox="1"/>
          <p:nvPr/>
        </p:nvSpPr>
        <p:spPr>
          <a:xfrm>
            <a:off x="457198" y="6667089"/>
            <a:ext cx="2560322" cy="1508105"/>
          </a:xfrm>
          <a:prstGeom prst="rect">
            <a:avLst/>
          </a:prstGeom>
          <a:noFill/>
        </p:spPr>
        <p:txBody>
          <a:bodyPr wrap="square" lIns="0" tIns="0" rIns="0" bIns="0">
            <a:spAutoFit/>
          </a:bodyPr>
          <a:lstStyle/>
          <a:p>
            <a:pPr defTabSz="582930" eaLnBrk="0" fontAlgn="base" hangingPunct="0">
              <a:spcAft>
                <a:spcPts val="600"/>
              </a:spcAft>
            </a:pPr>
            <a:r>
              <a:rPr lang="en-US" altLang="en-US" sz="1200">
                <a:latin typeface="+mj-lt"/>
                <a:ea typeface="+mj-ea"/>
                <a:cs typeface="+mj-cs"/>
              </a:rPr>
              <a:t>In-Meeting Experience</a:t>
            </a:r>
          </a:p>
          <a:p>
            <a:pPr marL="260350" indent="-188913">
              <a:spcAft>
                <a:spcPts val="600"/>
              </a:spcAft>
              <a:buFont typeface="+mj-lt"/>
              <a:buAutoNum type="arabicPeriod"/>
            </a:pPr>
            <a:r>
              <a:rPr lang="en-US" sz="1100"/>
              <a:t>Click the three dots “…” on the bottom toolbar.</a:t>
            </a:r>
          </a:p>
          <a:p>
            <a:pPr marL="260350" indent="-188913">
              <a:spcAft>
                <a:spcPts val="600"/>
              </a:spcAft>
              <a:buFont typeface="+mj-lt"/>
              <a:buAutoNum type="arabicPeriod"/>
            </a:pPr>
            <a:r>
              <a:rPr lang="en-US" sz="1100"/>
              <a:t>Select </a:t>
            </a:r>
            <a:r>
              <a:rPr lang="en-US" sz="1100">
                <a:latin typeface="+mj-lt"/>
                <a:ea typeface="+mj-ea"/>
                <a:cs typeface="+mj-cs"/>
              </a:rPr>
              <a:t>Background effects</a:t>
            </a:r>
            <a:r>
              <a:rPr lang="en-US" sz="1100"/>
              <a:t>.</a:t>
            </a:r>
          </a:p>
          <a:p>
            <a:pPr marL="260350" indent="-188913">
              <a:spcAft>
                <a:spcPts val="600"/>
              </a:spcAft>
              <a:buFont typeface="+mj-lt"/>
              <a:buAutoNum type="arabicPeriod"/>
            </a:pPr>
            <a:r>
              <a:rPr lang="en-US" altLang="en-US" sz="1100"/>
              <a:t>Choose one of the </a:t>
            </a:r>
            <a:br>
              <a:rPr lang="en-US" altLang="en-US" sz="1100"/>
            </a:br>
            <a:r>
              <a:rPr lang="en-US" altLang="en-US" sz="1100"/>
              <a:t>org-defined backgrounds.</a:t>
            </a:r>
          </a:p>
          <a:p>
            <a:pPr marL="260350" indent="-188913" defTabSz="582930" eaLnBrk="0" fontAlgn="base" hangingPunct="0">
              <a:spcAft>
                <a:spcPts val="600"/>
              </a:spcAft>
              <a:buFontTx/>
              <a:buAutoNum type="arabicPeriod" startAt="4"/>
            </a:pPr>
            <a:r>
              <a:rPr lang="en-US" altLang="en-US" sz="1100"/>
              <a:t>Click </a:t>
            </a:r>
            <a:r>
              <a:rPr lang="en-US" altLang="en-US" sz="1100">
                <a:latin typeface="+mj-lt"/>
                <a:ea typeface="+mj-ea"/>
                <a:cs typeface="+mj-cs"/>
              </a:rPr>
              <a:t>Done</a:t>
            </a:r>
            <a:r>
              <a:rPr lang="en-US" altLang="en-US" sz="1100"/>
              <a:t>.</a:t>
            </a:r>
          </a:p>
        </p:txBody>
      </p:sp>
      <p:grpSp>
        <p:nvGrpSpPr>
          <p:cNvPr id="75" name="Group 74" descr="A smartphone screen showing meeting in progress highlighting  the options tab">
            <a:extLst>
              <a:ext uri="{FF2B5EF4-FFF2-40B4-BE49-F238E27FC236}">
                <a16:creationId xmlns:a16="http://schemas.microsoft.com/office/drawing/2014/main" id="{84712FEB-1738-EE04-C2A0-6BFF38FCE5E4}"/>
              </a:ext>
              <a:ext uri="{C183D7F6-B498-43B3-948B-1728B52AA6E4}">
                <adec:decorative xmlns:adec="http://schemas.microsoft.com/office/drawing/2017/decorative" val="0"/>
              </a:ext>
            </a:extLst>
          </p:cNvPr>
          <p:cNvGrpSpPr/>
          <p:nvPr/>
        </p:nvGrpSpPr>
        <p:grpSpPr>
          <a:xfrm>
            <a:off x="3626620" y="5914261"/>
            <a:ext cx="1627855" cy="3234260"/>
            <a:chOff x="3626620" y="5997392"/>
            <a:chExt cx="1627855" cy="3234260"/>
          </a:xfrm>
        </p:grpSpPr>
        <p:grpSp>
          <p:nvGrpSpPr>
            <p:cNvPr id="71" name="Group 70">
              <a:extLst>
                <a:ext uri="{FF2B5EF4-FFF2-40B4-BE49-F238E27FC236}">
                  <a16:creationId xmlns:a16="http://schemas.microsoft.com/office/drawing/2014/main" id="{E8E80835-BDF1-ECB5-9C9A-C4EA2761E930}"/>
                </a:ext>
              </a:extLst>
            </p:cNvPr>
            <p:cNvGrpSpPr/>
            <p:nvPr/>
          </p:nvGrpSpPr>
          <p:grpSpPr>
            <a:xfrm>
              <a:off x="3678902" y="6098313"/>
              <a:ext cx="1465883" cy="2960677"/>
              <a:chOff x="3678902" y="6098313"/>
              <a:chExt cx="1465883" cy="2960677"/>
            </a:xfrm>
          </p:grpSpPr>
          <p:pic>
            <p:nvPicPr>
              <p:cNvPr id="18" name="Picture 17" descr="A screenshot of a computer&#10;&#10;Description automatically generated with low confidence">
                <a:extLst>
                  <a:ext uri="{FF2B5EF4-FFF2-40B4-BE49-F238E27FC236}">
                    <a16:creationId xmlns:a16="http://schemas.microsoft.com/office/drawing/2014/main" id="{3A19F8C9-2415-D44F-C2DA-29B93C02560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78902" y="6098313"/>
                <a:ext cx="1465883" cy="2960677"/>
              </a:xfrm>
              <a:prstGeom prst="rect">
                <a:avLst/>
              </a:prstGeom>
            </p:spPr>
          </p:pic>
          <p:sp>
            <p:nvSpPr>
              <p:cNvPr id="19" name="Rectangle: Rounded Corners 18">
                <a:extLst>
                  <a:ext uri="{FF2B5EF4-FFF2-40B4-BE49-F238E27FC236}">
                    <a16:creationId xmlns:a16="http://schemas.microsoft.com/office/drawing/2014/main" id="{917078CC-1C2B-9F1C-660D-C9A9E4C51E06}"/>
                  </a:ext>
                </a:extLst>
              </p:cNvPr>
              <p:cNvSpPr/>
              <p:nvPr/>
            </p:nvSpPr>
            <p:spPr bwMode="auto">
              <a:xfrm>
                <a:off x="4563813" y="8712344"/>
                <a:ext cx="238335" cy="146646"/>
              </a:xfrm>
              <a:prstGeom prst="roundRect">
                <a:avLst/>
              </a:prstGeom>
              <a:noFill/>
              <a:ln w="25400">
                <a:solidFill>
                  <a:schemeClr val="accent3"/>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defTabSz="594451" fontAlgn="base">
                  <a:spcBef>
                    <a:spcPct val="0"/>
                  </a:spcBef>
                  <a:spcAft>
                    <a:spcPct val="0"/>
                  </a:spcAft>
                </a:pPr>
                <a:endParaRPr lang="en-US" sz="1275">
                  <a:solidFill>
                    <a:srgbClr val="FFFFFF"/>
                  </a:solidFill>
                  <a:cs typeface="Segoe UI" pitchFamily="34" charset="0"/>
                </a:endParaRPr>
              </a:p>
            </p:txBody>
          </p:sp>
        </p:grpSp>
        <p:grpSp>
          <p:nvGrpSpPr>
            <p:cNvPr id="37" name="Group 36">
              <a:extLst>
                <a:ext uri="{FF2B5EF4-FFF2-40B4-BE49-F238E27FC236}">
                  <a16:creationId xmlns:a16="http://schemas.microsoft.com/office/drawing/2014/main" id="{F72FEEB6-A8D4-E769-8001-195A5E9C9FAB}"/>
                </a:ext>
              </a:extLst>
            </p:cNvPr>
            <p:cNvGrpSpPr/>
            <p:nvPr/>
          </p:nvGrpSpPr>
          <p:grpSpPr>
            <a:xfrm>
              <a:off x="3626620" y="5997392"/>
              <a:ext cx="1627855" cy="3234260"/>
              <a:chOff x="8488064" y="3429002"/>
              <a:chExt cx="1744735" cy="3466482"/>
            </a:xfrm>
          </p:grpSpPr>
          <p:grpSp>
            <p:nvGrpSpPr>
              <p:cNvPr id="28" name="Group 27">
                <a:extLst>
                  <a:ext uri="{FF2B5EF4-FFF2-40B4-BE49-F238E27FC236}">
                    <a16:creationId xmlns:a16="http://schemas.microsoft.com/office/drawing/2014/main" id="{11231BC4-80A5-76F0-826D-F5F086BF2FC8}"/>
                  </a:ext>
                </a:extLst>
              </p:cNvPr>
              <p:cNvGrpSpPr>
                <a:grpSpLocks noChangeAspect="1"/>
              </p:cNvGrpSpPr>
              <p:nvPr/>
            </p:nvGrpSpPr>
            <p:grpSpPr>
              <a:xfrm>
                <a:off x="8488064" y="3429002"/>
                <a:ext cx="1743684" cy="3152037"/>
                <a:chOff x="5544885" y="1514141"/>
                <a:chExt cx="2939353" cy="5291072"/>
              </a:xfrm>
            </p:grpSpPr>
            <p:sp>
              <p:nvSpPr>
                <p:cNvPr id="29" name="TextBox 28">
                  <a:extLst>
                    <a:ext uri="{FF2B5EF4-FFF2-40B4-BE49-F238E27FC236}">
                      <a16:creationId xmlns:a16="http://schemas.microsoft.com/office/drawing/2014/main" id="{6D7E6EB5-9A1B-CD52-7AFD-EB2BD0FC6B11}"/>
                    </a:ext>
                  </a:extLst>
                </p:cNvPr>
                <p:cNvSpPr txBox="1"/>
                <p:nvPr/>
              </p:nvSpPr>
              <p:spPr>
                <a:xfrm>
                  <a:off x="7903675" y="3340729"/>
                  <a:ext cx="118" cy="353007"/>
                </a:xfrm>
                <a:prstGeom prst="rect">
                  <a:avLst/>
                </a:prstGeom>
                <a:noFill/>
              </p:spPr>
              <p:txBody>
                <a:bodyPr wrap="none" lIns="0" tIns="0" rIns="0" bIns="0" rtlCol="0">
                  <a:spAutoFit/>
                </a:bodyPr>
                <a:lstStyle/>
                <a:p>
                  <a:pPr algn="l"/>
                  <a:endParaRPr lang="en-US" sz="1275" b="1"/>
                </a:p>
              </p:txBody>
            </p:sp>
            <p:pic>
              <p:nvPicPr>
                <p:cNvPr id="30" name="Picture 29" descr="A picture containing text, electronics, screenshot, cellphone&#10;&#10;Description automatically generated">
                  <a:extLst>
                    <a:ext uri="{FF2B5EF4-FFF2-40B4-BE49-F238E27FC236}">
                      <a16:creationId xmlns:a16="http://schemas.microsoft.com/office/drawing/2014/main" id="{22887812-0E58-9EBE-FAE8-1E3E4F0CCC40}"/>
                    </a:ext>
                  </a:extLst>
                </p:cNvPr>
                <p:cNvPicPr>
                  <a:picLocks noChangeAspect="1"/>
                </p:cNvPicPr>
                <p:nvPr/>
              </p:nvPicPr>
              <p:blipFill rotWithShape="1">
                <a:blip r:embed="rId5">
                  <a:extLst>
                    <a:ext uri="{28A0092B-C50C-407E-A947-70E740481C1C}">
                      <a14:useLocalDpi xmlns:a14="http://schemas.microsoft.com/office/drawing/2010/main" val="0"/>
                    </a:ext>
                  </a:extLst>
                </a:blip>
                <a:srcRect b="12711"/>
                <a:stretch/>
              </p:blipFill>
              <p:spPr>
                <a:xfrm>
                  <a:off x="5544885" y="1514141"/>
                  <a:ext cx="2939353" cy="5291072"/>
                </a:xfrm>
                <a:prstGeom prst="rect">
                  <a:avLst/>
                </a:prstGeom>
              </p:spPr>
            </p:pic>
          </p:grpSp>
          <p:grpSp>
            <p:nvGrpSpPr>
              <p:cNvPr id="34" name="Group 33">
                <a:extLst>
                  <a:ext uri="{FF2B5EF4-FFF2-40B4-BE49-F238E27FC236}">
                    <a16:creationId xmlns:a16="http://schemas.microsoft.com/office/drawing/2014/main" id="{A4561FD2-7E3A-DBB0-1045-BF2FBC83BBD9}"/>
                  </a:ext>
                </a:extLst>
              </p:cNvPr>
              <p:cNvGrpSpPr>
                <a:grpSpLocks noChangeAspect="1"/>
              </p:cNvGrpSpPr>
              <p:nvPr/>
            </p:nvGrpSpPr>
            <p:grpSpPr>
              <a:xfrm>
                <a:off x="8489115" y="4296371"/>
                <a:ext cx="1743684" cy="2599113"/>
                <a:chOff x="5820897" y="3340729"/>
                <a:chExt cx="2939353" cy="4362922"/>
              </a:xfrm>
            </p:grpSpPr>
            <p:sp>
              <p:nvSpPr>
                <p:cNvPr id="35" name="TextBox 34">
                  <a:extLst>
                    <a:ext uri="{FF2B5EF4-FFF2-40B4-BE49-F238E27FC236}">
                      <a16:creationId xmlns:a16="http://schemas.microsoft.com/office/drawing/2014/main" id="{D77AAADD-0826-F59A-D43D-606E98ECAC73}"/>
                    </a:ext>
                  </a:extLst>
                </p:cNvPr>
                <p:cNvSpPr txBox="1"/>
                <p:nvPr/>
              </p:nvSpPr>
              <p:spPr>
                <a:xfrm>
                  <a:off x="7903676" y="3340729"/>
                  <a:ext cx="118" cy="353007"/>
                </a:xfrm>
                <a:prstGeom prst="rect">
                  <a:avLst/>
                </a:prstGeom>
                <a:noFill/>
              </p:spPr>
              <p:txBody>
                <a:bodyPr wrap="none" lIns="0" tIns="0" rIns="0" bIns="0" rtlCol="0">
                  <a:spAutoFit/>
                </a:bodyPr>
                <a:lstStyle/>
                <a:p>
                  <a:pPr algn="l"/>
                  <a:endParaRPr lang="en-US" sz="1275" b="1"/>
                </a:p>
              </p:txBody>
            </p:sp>
            <p:pic>
              <p:nvPicPr>
                <p:cNvPr id="36" name="Picture 35" descr="A picture containing text, electronics, screenshot, cellphone&#10;&#10;Description automatically generated">
                  <a:extLst>
                    <a:ext uri="{FF2B5EF4-FFF2-40B4-BE49-F238E27FC236}">
                      <a16:creationId xmlns:a16="http://schemas.microsoft.com/office/drawing/2014/main" id="{B7DDC973-2F04-DE6C-E678-68504FFB3AA4}"/>
                    </a:ext>
                  </a:extLst>
                </p:cNvPr>
                <p:cNvPicPr>
                  <a:picLocks noChangeAspect="1"/>
                </p:cNvPicPr>
                <p:nvPr/>
              </p:nvPicPr>
              <p:blipFill rotWithShape="1">
                <a:blip r:embed="rId5">
                  <a:extLst>
                    <a:ext uri="{28A0092B-C50C-407E-A947-70E740481C1C}">
                      <a14:useLocalDpi xmlns:a14="http://schemas.microsoft.com/office/drawing/2010/main" val="0"/>
                    </a:ext>
                  </a:extLst>
                </a:blip>
                <a:srcRect t="86761"/>
                <a:stretch/>
              </p:blipFill>
              <p:spPr>
                <a:xfrm>
                  <a:off x="5820897" y="6901148"/>
                  <a:ext cx="2939353" cy="802503"/>
                </a:xfrm>
                <a:prstGeom prst="rect">
                  <a:avLst/>
                </a:prstGeom>
              </p:spPr>
            </p:pic>
          </p:grpSp>
        </p:grpSp>
      </p:grpSp>
      <p:grpSp>
        <p:nvGrpSpPr>
          <p:cNvPr id="74" name="Group 73" descr="A smartphone screen showing options for background effects ">
            <a:extLst>
              <a:ext uri="{FF2B5EF4-FFF2-40B4-BE49-F238E27FC236}">
                <a16:creationId xmlns:a16="http://schemas.microsoft.com/office/drawing/2014/main" id="{9E1B76C6-BDAD-195F-15D9-7AC60D5C0462}"/>
              </a:ext>
              <a:ext uri="{C183D7F6-B498-43B3-948B-1728B52AA6E4}">
                <adec:decorative xmlns:adec="http://schemas.microsoft.com/office/drawing/2017/decorative" val="0"/>
              </a:ext>
            </a:extLst>
          </p:cNvPr>
          <p:cNvGrpSpPr/>
          <p:nvPr/>
        </p:nvGrpSpPr>
        <p:grpSpPr>
          <a:xfrm>
            <a:off x="5510678" y="5914262"/>
            <a:ext cx="1627855" cy="3234261"/>
            <a:chOff x="5510678" y="5997392"/>
            <a:chExt cx="1627855" cy="3234261"/>
          </a:xfrm>
        </p:grpSpPr>
        <p:grpSp>
          <p:nvGrpSpPr>
            <p:cNvPr id="70" name="Group 69">
              <a:extLst>
                <a:ext uri="{FF2B5EF4-FFF2-40B4-BE49-F238E27FC236}">
                  <a16:creationId xmlns:a16="http://schemas.microsoft.com/office/drawing/2014/main" id="{595FB773-878D-7BE3-E551-F2842B939DD2}"/>
                </a:ext>
              </a:extLst>
            </p:cNvPr>
            <p:cNvGrpSpPr/>
            <p:nvPr/>
          </p:nvGrpSpPr>
          <p:grpSpPr>
            <a:xfrm>
              <a:off x="5580742" y="6098315"/>
              <a:ext cx="1436969" cy="2960678"/>
              <a:chOff x="5580742" y="6098315"/>
              <a:chExt cx="1436969" cy="2960678"/>
            </a:xfrm>
          </p:grpSpPr>
          <p:pic>
            <p:nvPicPr>
              <p:cNvPr id="21" name="Picture 20">
                <a:extLst>
                  <a:ext uri="{FF2B5EF4-FFF2-40B4-BE49-F238E27FC236}">
                    <a16:creationId xmlns:a16="http://schemas.microsoft.com/office/drawing/2014/main" id="{1F9FDC19-DF85-AEBE-9246-99934190C3B9}"/>
                  </a:ext>
                  <a:ext uri="{C183D7F6-B498-43B3-948B-1728B52AA6E4}">
                    <adec:decorative xmlns:adec="http://schemas.microsoft.com/office/drawing/2017/decorative" val="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580742" y="6098315"/>
                <a:ext cx="1436969" cy="2960678"/>
              </a:xfrm>
              <a:prstGeom prst="rect">
                <a:avLst/>
              </a:prstGeom>
            </p:spPr>
          </p:pic>
          <p:sp>
            <p:nvSpPr>
              <p:cNvPr id="22" name="Rectangle: Rounded Corners 21">
                <a:extLst>
                  <a:ext uri="{FF2B5EF4-FFF2-40B4-BE49-F238E27FC236}">
                    <a16:creationId xmlns:a16="http://schemas.microsoft.com/office/drawing/2014/main" id="{B88572CF-D7DF-4140-F4A7-0AC5C5F2BA8D}"/>
                  </a:ext>
                  <a:ext uri="{C183D7F6-B498-43B3-948B-1728B52AA6E4}">
                    <adec:decorative xmlns:adec="http://schemas.microsoft.com/office/drawing/2017/decorative" val="1"/>
                  </a:ext>
                </a:extLst>
              </p:cNvPr>
              <p:cNvSpPr/>
              <p:nvPr/>
            </p:nvSpPr>
            <p:spPr bwMode="auto">
              <a:xfrm>
                <a:off x="5636771" y="7891498"/>
                <a:ext cx="864170" cy="208182"/>
              </a:xfrm>
              <a:prstGeom prst="roundRect">
                <a:avLst/>
              </a:prstGeom>
              <a:noFill/>
              <a:ln w="25400">
                <a:solidFill>
                  <a:schemeClr val="accent3"/>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16586" tIns="93269" rIns="116586" bIns="93269" numCol="1" spcCol="0" rtlCol="0" fromWordArt="0" anchor="t" anchorCtr="0" forceAA="0" compatLnSpc="1">
                <a:prstTxWarp prst="textNoShape">
                  <a:avLst/>
                </a:prstTxWarp>
                <a:noAutofit/>
              </a:bodyPr>
              <a:lstStyle/>
              <a:p>
                <a:pPr defTabSz="594451" fontAlgn="base">
                  <a:spcBef>
                    <a:spcPct val="0"/>
                  </a:spcBef>
                  <a:spcAft>
                    <a:spcPct val="0"/>
                  </a:spcAft>
                </a:pPr>
                <a:endParaRPr lang="en-US" sz="1275">
                  <a:solidFill>
                    <a:srgbClr val="FFFFFF"/>
                  </a:solidFill>
                  <a:cs typeface="Segoe UI" pitchFamily="34" charset="0"/>
                </a:endParaRPr>
              </a:p>
            </p:txBody>
          </p:sp>
        </p:grpSp>
        <p:grpSp>
          <p:nvGrpSpPr>
            <p:cNvPr id="38" name="Group 37" descr="Screenshot of the in mobile view of Background effects of background effects select done button, highlighted in a red border.">
              <a:extLst>
                <a:ext uri="{FF2B5EF4-FFF2-40B4-BE49-F238E27FC236}">
                  <a16:creationId xmlns:a16="http://schemas.microsoft.com/office/drawing/2014/main" id="{2C702CA6-9406-85B9-946E-B378D38E3558}"/>
                </a:ext>
              </a:extLst>
            </p:cNvPr>
            <p:cNvGrpSpPr/>
            <p:nvPr/>
          </p:nvGrpSpPr>
          <p:grpSpPr>
            <a:xfrm>
              <a:off x="5510678" y="5997392"/>
              <a:ext cx="1627855" cy="3234261"/>
              <a:chOff x="8488065" y="3429001"/>
              <a:chExt cx="1744734" cy="3466483"/>
            </a:xfrm>
          </p:grpSpPr>
          <p:grpSp>
            <p:nvGrpSpPr>
              <p:cNvPr id="39" name="Group 38">
                <a:extLst>
                  <a:ext uri="{FF2B5EF4-FFF2-40B4-BE49-F238E27FC236}">
                    <a16:creationId xmlns:a16="http://schemas.microsoft.com/office/drawing/2014/main" id="{94893A64-C82E-A832-1025-F2760508CB1E}"/>
                  </a:ext>
                </a:extLst>
              </p:cNvPr>
              <p:cNvGrpSpPr>
                <a:grpSpLocks noChangeAspect="1"/>
              </p:cNvGrpSpPr>
              <p:nvPr/>
            </p:nvGrpSpPr>
            <p:grpSpPr>
              <a:xfrm>
                <a:off x="8488065" y="3429001"/>
                <a:ext cx="1743684" cy="3152037"/>
                <a:chOff x="5544886" y="1514141"/>
                <a:chExt cx="2939353" cy="5291072"/>
              </a:xfrm>
            </p:grpSpPr>
            <p:sp>
              <p:nvSpPr>
                <p:cNvPr id="43" name="TextBox 42">
                  <a:extLst>
                    <a:ext uri="{FF2B5EF4-FFF2-40B4-BE49-F238E27FC236}">
                      <a16:creationId xmlns:a16="http://schemas.microsoft.com/office/drawing/2014/main" id="{B355B1C6-4FC4-7181-91A1-6327B9A1D036}"/>
                    </a:ext>
                  </a:extLst>
                </p:cNvPr>
                <p:cNvSpPr txBox="1"/>
                <p:nvPr/>
              </p:nvSpPr>
              <p:spPr>
                <a:xfrm>
                  <a:off x="7903676" y="3340730"/>
                  <a:ext cx="118" cy="353007"/>
                </a:xfrm>
                <a:prstGeom prst="rect">
                  <a:avLst/>
                </a:prstGeom>
                <a:noFill/>
              </p:spPr>
              <p:txBody>
                <a:bodyPr wrap="none" lIns="0" tIns="0" rIns="0" bIns="0" rtlCol="0">
                  <a:spAutoFit/>
                </a:bodyPr>
                <a:lstStyle/>
                <a:p>
                  <a:pPr algn="l"/>
                  <a:endParaRPr lang="en-US" sz="1275" b="1"/>
                </a:p>
              </p:txBody>
            </p:sp>
            <p:pic>
              <p:nvPicPr>
                <p:cNvPr id="44" name="Picture 43" descr="A picture containing text, electronics, screenshot, cellphone&#10;&#10;Description automatically generated">
                  <a:extLst>
                    <a:ext uri="{FF2B5EF4-FFF2-40B4-BE49-F238E27FC236}">
                      <a16:creationId xmlns:a16="http://schemas.microsoft.com/office/drawing/2014/main" id="{DBE5E001-E738-8105-87B1-D16A64B83E59}"/>
                    </a:ext>
                  </a:extLst>
                </p:cNvPr>
                <p:cNvPicPr>
                  <a:picLocks noChangeAspect="1"/>
                </p:cNvPicPr>
                <p:nvPr/>
              </p:nvPicPr>
              <p:blipFill rotWithShape="1">
                <a:blip r:embed="rId5">
                  <a:extLst>
                    <a:ext uri="{28A0092B-C50C-407E-A947-70E740481C1C}">
                      <a14:useLocalDpi xmlns:a14="http://schemas.microsoft.com/office/drawing/2010/main" val="0"/>
                    </a:ext>
                  </a:extLst>
                </a:blip>
                <a:srcRect b="12711"/>
                <a:stretch/>
              </p:blipFill>
              <p:spPr>
                <a:xfrm>
                  <a:off x="5544886" y="1514141"/>
                  <a:ext cx="2939353" cy="5291072"/>
                </a:xfrm>
                <a:prstGeom prst="rect">
                  <a:avLst/>
                </a:prstGeom>
              </p:spPr>
            </p:pic>
          </p:grpSp>
          <p:grpSp>
            <p:nvGrpSpPr>
              <p:cNvPr id="40" name="Group 39">
                <a:extLst>
                  <a:ext uri="{FF2B5EF4-FFF2-40B4-BE49-F238E27FC236}">
                    <a16:creationId xmlns:a16="http://schemas.microsoft.com/office/drawing/2014/main" id="{7E95A42C-D902-9DCB-83DE-24E30D702A79}"/>
                  </a:ext>
                </a:extLst>
              </p:cNvPr>
              <p:cNvGrpSpPr>
                <a:grpSpLocks noChangeAspect="1"/>
              </p:cNvGrpSpPr>
              <p:nvPr/>
            </p:nvGrpSpPr>
            <p:grpSpPr>
              <a:xfrm>
                <a:off x="8489115" y="4296371"/>
                <a:ext cx="1743684" cy="2599113"/>
                <a:chOff x="5820897" y="3340729"/>
                <a:chExt cx="2939353" cy="4362922"/>
              </a:xfrm>
            </p:grpSpPr>
            <p:sp>
              <p:nvSpPr>
                <p:cNvPr id="41" name="TextBox 40">
                  <a:extLst>
                    <a:ext uri="{FF2B5EF4-FFF2-40B4-BE49-F238E27FC236}">
                      <a16:creationId xmlns:a16="http://schemas.microsoft.com/office/drawing/2014/main" id="{34ED52A9-B3CF-91A3-8B67-A51326293DAC}"/>
                    </a:ext>
                  </a:extLst>
                </p:cNvPr>
                <p:cNvSpPr txBox="1"/>
                <p:nvPr/>
              </p:nvSpPr>
              <p:spPr>
                <a:xfrm>
                  <a:off x="7903675" y="3340729"/>
                  <a:ext cx="118" cy="353007"/>
                </a:xfrm>
                <a:prstGeom prst="rect">
                  <a:avLst/>
                </a:prstGeom>
                <a:noFill/>
              </p:spPr>
              <p:txBody>
                <a:bodyPr wrap="none" lIns="0" tIns="0" rIns="0" bIns="0" rtlCol="0">
                  <a:spAutoFit/>
                </a:bodyPr>
                <a:lstStyle/>
                <a:p>
                  <a:pPr algn="l"/>
                  <a:endParaRPr lang="en-US" sz="1275" b="1"/>
                </a:p>
              </p:txBody>
            </p:sp>
            <p:pic>
              <p:nvPicPr>
                <p:cNvPr id="42" name="Picture 41" descr="A picture containing text, electronics, screenshot, cellphone&#10;&#10;Description automatically generated">
                  <a:extLst>
                    <a:ext uri="{FF2B5EF4-FFF2-40B4-BE49-F238E27FC236}">
                      <a16:creationId xmlns:a16="http://schemas.microsoft.com/office/drawing/2014/main" id="{B9524AC4-60D6-659A-9F1C-EFFBC8A5059D}"/>
                    </a:ext>
                  </a:extLst>
                </p:cNvPr>
                <p:cNvPicPr>
                  <a:picLocks noChangeAspect="1"/>
                </p:cNvPicPr>
                <p:nvPr/>
              </p:nvPicPr>
              <p:blipFill rotWithShape="1">
                <a:blip r:embed="rId5">
                  <a:extLst>
                    <a:ext uri="{28A0092B-C50C-407E-A947-70E740481C1C}">
                      <a14:useLocalDpi xmlns:a14="http://schemas.microsoft.com/office/drawing/2010/main" val="0"/>
                    </a:ext>
                  </a:extLst>
                </a:blip>
                <a:srcRect t="86761"/>
                <a:stretch/>
              </p:blipFill>
              <p:spPr>
                <a:xfrm>
                  <a:off x="5820897" y="6901148"/>
                  <a:ext cx="2939353" cy="802503"/>
                </a:xfrm>
                <a:prstGeom prst="rect">
                  <a:avLst/>
                </a:prstGeom>
              </p:spPr>
            </p:pic>
          </p:grpSp>
        </p:grpSp>
      </p:grpSp>
    </p:spTree>
    <p:extLst>
      <p:ext uri="{BB962C8B-B14F-4D97-AF65-F5344CB8AC3E}">
        <p14:creationId xmlns:p14="http://schemas.microsoft.com/office/powerpoint/2010/main" val="2961205640"/>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C76FED-6AF3-70D7-90BD-7DE482B24E4A}"/>
            </a:ext>
          </a:extLst>
        </p:cNvPr>
        <p:cNvGrpSpPr/>
        <p:nvPr/>
      </p:nvGrpSpPr>
      <p:grpSpPr>
        <a:xfrm>
          <a:off x="0" y="0"/>
          <a:ext cx="0" cy="0"/>
          <a:chOff x="0" y="0"/>
          <a:chExt cx="0" cy="0"/>
        </a:xfrm>
      </p:grpSpPr>
      <p:sp>
        <p:nvSpPr>
          <p:cNvPr id="12" name="Freeform: Shape 11">
            <a:extLst>
              <a:ext uri="{FF2B5EF4-FFF2-40B4-BE49-F238E27FC236}">
                <a16:creationId xmlns:a16="http://schemas.microsoft.com/office/drawing/2014/main" id="{981BC1AE-9662-A8F9-07C7-9E51590C8179}"/>
              </a:ext>
              <a:ext uri="{C183D7F6-B498-43B3-948B-1728B52AA6E4}">
                <adec:decorative xmlns:adec="http://schemas.microsoft.com/office/drawing/2017/decorative" val="1"/>
              </a:ext>
            </a:extLst>
          </p:cNvPr>
          <p:cNvSpPr/>
          <p:nvPr/>
        </p:nvSpPr>
        <p:spPr bwMode="auto">
          <a:xfrm rot="5400000" flipH="1">
            <a:off x="1239773" y="1705024"/>
            <a:ext cx="144920" cy="2624467"/>
          </a:xfrm>
          <a:custGeom>
            <a:avLst/>
            <a:gdLst>
              <a:gd name="connsiteX0" fmla="*/ 144920 w 144920"/>
              <a:gd name="connsiteY0" fmla="*/ 2624467 h 2624467"/>
              <a:gd name="connsiteX1" fmla="*/ 144920 w 144920"/>
              <a:gd name="connsiteY1" fmla="*/ 172746 h 2624467"/>
              <a:gd name="connsiteX2" fmla="*/ 35116 w 144920"/>
              <a:gd name="connsiteY2" fmla="*/ 7089 h 2624467"/>
              <a:gd name="connsiteX3" fmla="*/ 0 w 144920"/>
              <a:gd name="connsiteY3" fmla="*/ 0 h 2624467"/>
              <a:gd name="connsiteX4" fmla="*/ 0 w 144920"/>
              <a:gd name="connsiteY4" fmla="*/ 2624467 h 26244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0" h="2624467">
                <a:moveTo>
                  <a:pt x="144920" y="2624467"/>
                </a:moveTo>
                <a:lnTo>
                  <a:pt x="144920" y="172746"/>
                </a:lnTo>
                <a:cubicBezTo>
                  <a:pt x="144920" y="98276"/>
                  <a:pt x="99643" y="34382"/>
                  <a:pt x="35116" y="7089"/>
                </a:cubicBezTo>
                <a:lnTo>
                  <a:pt x="0" y="0"/>
                </a:lnTo>
                <a:lnTo>
                  <a:pt x="0" y="2624467"/>
                </a:lnTo>
                <a:close/>
              </a:path>
            </a:pathLst>
          </a:custGeom>
          <a:gradFill flip="none" rotWithShape="1">
            <a:gsLst>
              <a:gs pos="0">
                <a:srgbClr val="C551BF"/>
              </a:gs>
              <a:gs pos="100000">
                <a:srgbClr val="5B5FC7"/>
              </a:gs>
            </a:gsLst>
            <a:lin ang="5400000" scaled="1"/>
            <a:tileRect/>
          </a:gradFill>
          <a:ln w="12700">
            <a:noFill/>
          </a:ln>
          <a:effectLst/>
        </p:spPr>
        <p:txBody>
          <a:bodyPr wrap="square" lIns="0" tIns="0" rIns="0" bIns="0" anchor="ctr">
            <a:noAutofit/>
          </a:bodyPr>
          <a:lstStyle/>
          <a:p>
            <a:pPr algn="ctr"/>
            <a:endParaRPr lang="en-IN" sz="2400">
              <a:solidFill>
                <a:schemeClr val="bg1"/>
              </a:solidFill>
              <a:latin typeface="+mj-lt"/>
              <a:ea typeface="+mj-ea"/>
              <a:cs typeface="+mj-cs"/>
            </a:endParaRPr>
          </a:p>
        </p:txBody>
      </p:sp>
      <p:sp>
        <p:nvSpPr>
          <p:cNvPr id="10" name="Oval 9">
            <a:extLst>
              <a:ext uri="{FF2B5EF4-FFF2-40B4-BE49-F238E27FC236}">
                <a16:creationId xmlns:a16="http://schemas.microsoft.com/office/drawing/2014/main" id="{4FD388E8-E9E8-BB2B-6A55-D4CDB198D2AE}"/>
              </a:ext>
              <a:ext uri="{C183D7F6-B498-43B3-948B-1728B52AA6E4}">
                <adec:decorative xmlns:adec="http://schemas.microsoft.com/office/drawing/2017/decorative" val="1"/>
              </a:ext>
            </a:extLst>
          </p:cNvPr>
          <p:cNvSpPr>
            <a:spLocks/>
          </p:cNvSpPr>
          <p:nvPr/>
        </p:nvSpPr>
        <p:spPr bwMode="auto">
          <a:xfrm rot="5400000">
            <a:off x="5717734" y="2678709"/>
            <a:ext cx="822018" cy="822018"/>
          </a:xfrm>
          <a:prstGeom prst="ellipse">
            <a:avLst/>
          </a:pr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1" name="Oval 10">
            <a:extLst>
              <a:ext uri="{FF2B5EF4-FFF2-40B4-BE49-F238E27FC236}">
                <a16:creationId xmlns:a16="http://schemas.microsoft.com/office/drawing/2014/main" id="{99C2AD61-999C-40EF-AF6D-523F30103F21}"/>
              </a:ext>
              <a:ext uri="{C183D7F6-B498-43B3-948B-1728B52AA6E4}">
                <adec:decorative xmlns:adec="http://schemas.microsoft.com/office/drawing/2017/decorative" val="1"/>
              </a:ext>
            </a:extLst>
          </p:cNvPr>
          <p:cNvSpPr>
            <a:spLocks/>
          </p:cNvSpPr>
          <p:nvPr/>
        </p:nvSpPr>
        <p:spPr bwMode="auto">
          <a:xfrm rot="5400000">
            <a:off x="6518187" y="2430739"/>
            <a:ext cx="247970" cy="247970"/>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4" name="Rectangle: Top Corners Rounded 3">
            <a:extLst>
              <a:ext uri="{FF2B5EF4-FFF2-40B4-BE49-F238E27FC236}">
                <a16:creationId xmlns:a16="http://schemas.microsoft.com/office/drawing/2014/main" id="{4D507356-B86A-AEED-CEBE-9F21D0856F2F}"/>
              </a:ext>
              <a:ext uri="{C183D7F6-B498-43B3-948B-1728B52AA6E4}">
                <adec:decorative xmlns:adec="http://schemas.microsoft.com/office/drawing/2017/decorative" val="1"/>
              </a:ext>
            </a:extLst>
          </p:cNvPr>
          <p:cNvSpPr>
            <a:spLocks/>
          </p:cNvSpPr>
          <p:nvPr/>
        </p:nvSpPr>
        <p:spPr bwMode="auto">
          <a:xfrm rot="16200000">
            <a:off x="1123758" y="1965960"/>
            <a:ext cx="3878962" cy="6126480"/>
          </a:xfrm>
          <a:prstGeom prst="round2SameRect">
            <a:avLst>
              <a:gd name="adj1" fmla="val 0"/>
              <a:gd name="adj2" fmla="val 5754"/>
            </a:avLst>
          </a:prstGeom>
          <a:solidFill>
            <a:schemeClr val="bg1">
              <a:alpha val="40000"/>
            </a:schemeClr>
          </a:solidFill>
          <a:ln w="63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cs typeface="Segoe UI" pitchFamily="34" charset="0"/>
            </a:endParaRPr>
          </a:p>
        </p:txBody>
      </p:sp>
      <p:sp>
        <p:nvSpPr>
          <p:cNvPr id="5" name="Rectangle 1">
            <a:extLst>
              <a:ext uri="{FF2B5EF4-FFF2-40B4-BE49-F238E27FC236}">
                <a16:creationId xmlns:a16="http://schemas.microsoft.com/office/drawing/2014/main" id="{1A8F20FC-8296-627A-6174-8C49746784BC}"/>
              </a:ext>
              <a:ext uri="{C183D7F6-B498-43B3-948B-1728B52AA6E4}">
                <adec:decorative xmlns:adec="http://schemas.microsoft.com/office/drawing/2017/decorative" val="1"/>
              </a:ext>
            </a:extLst>
          </p:cNvPr>
          <p:cNvSpPr>
            <a:spLocks noChangeArrowheads="1"/>
          </p:cNvSpPr>
          <p:nvPr/>
        </p:nvSpPr>
        <p:spPr bwMode="auto">
          <a:xfrm>
            <a:off x="0" y="0"/>
            <a:ext cx="77724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6" name="Title 5">
            <a:extLst>
              <a:ext uri="{FF2B5EF4-FFF2-40B4-BE49-F238E27FC236}">
                <a16:creationId xmlns:a16="http://schemas.microsoft.com/office/drawing/2014/main" id="{F092EACD-991A-0DF8-B64F-CF39022870EA}"/>
              </a:ext>
            </a:extLst>
          </p:cNvPr>
          <p:cNvSpPr>
            <a:spLocks noGrp="1"/>
          </p:cNvSpPr>
          <p:nvPr>
            <p:ph type="title"/>
          </p:nvPr>
        </p:nvSpPr>
        <p:spPr>
          <a:xfrm>
            <a:off x="457200" y="4413648"/>
            <a:ext cx="5600055" cy="1231106"/>
          </a:xfrm>
        </p:spPr>
        <p:txBody>
          <a:bodyPr/>
          <a:lstStyle/>
          <a:p>
            <a:r>
              <a:rPr lang="en-US" b="0">
                <a:ea typeface="+mj-ea"/>
                <a:cs typeface="+mj-cs"/>
              </a:rPr>
              <a:t>Meeting Access Protection</a:t>
            </a:r>
            <a:endParaRPr lang="en-US" b="0">
              <a:solidFill>
                <a:schemeClr val="accent1"/>
              </a:solidFill>
              <a:ea typeface="+mj-ea"/>
              <a:cs typeface="+mj-cs"/>
            </a:endParaRPr>
          </a:p>
        </p:txBody>
      </p:sp>
      <p:sp>
        <p:nvSpPr>
          <p:cNvPr id="3" name="Freeform: Shape 2">
            <a:extLst>
              <a:ext uri="{FF2B5EF4-FFF2-40B4-BE49-F238E27FC236}">
                <a16:creationId xmlns:a16="http://schemas.microsoft.com/office/drawing/2014/main" id="{32A21961-A4F5-5536-7DE4-64090DC314DF}"/>
              </a:ext>
              <a:ext uri="{C183D7F6-B498-43B3-948B-1728B52AA6E4}">
                <adec:decorative xmlns:adec="http://schemas.microsoft.com/office/drawing/2017/decorative" val="1"/>
              </a:ext>
            </a:extLst>
          </p:cNvPr>
          <p:cNvSpPr>
            <a:spLocks/>
          </p:cNvSpPr>
          <p:nvPr/>
        </p:nvSpPr>
        <p:spPr bwMode="auto">
          <a:xfrm rot="16200000" flipV="1">
            <a:off x="158854" y="7156347"/>
            <a:ext cx="2743199" cy="3060906"/>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Tree>
    <p:extLst>
      <p:ext uri="{BB962C8B-B14F-4D97-AF65-F5344CB8AC3E}">
        <p14:creationId xmlns:p14="http://schemas.microsoft.com/office/powerpoint/2010/main" val="2108642213"/>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Top Corners Rounded 12">
            <a:extLst>
              <a:ext uri="{FF2B5EF4-FFF2-40B4-BE49-F238E27FC236}">
                <a16:creationId xmlns:a16="http://schemas.microsoft.com/office/drawing/2014/main" id="{31D99B3B-EF55-59DE-9F9B-7D76DE535BA9}"/>
              </a:ext>
              <a:ext uri="{C183D7F6-B498-43B3-948B-1728B52AA6E4}">
                <adec:decorative xmlns:adec="http://schemas.microsoft.com/office/drawing/2017/decorative" val="1"/>
              </a:ext>
            </a:extLst>
          </p:cNvPr>
          <p:cNvSpPr/>
          <p:nvPr/>
        </p:nvSpPr>
        <p:spPr bwMode="auto">
          <a:xfrm rot="5400000">
            <a:off x="3124200" y="-2034193"/>
            <a:ext cx="1066800" cy="7315200"/>
          </a:xfrm>
          <a:prstGeom prst="round2SameRect">
            <a:avLst>
              <a:gd name="adj1" fmla="val 9693"/>
              <a:gd name="adj2" fmla="val 0"/>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sp>
        <p:nvSpPr>
          <p:cNvPr id="4" name="Title 3">
            <a:extLst>
              <a:ext uri="{FF2B5EF4-FFF2-40B4-BE49-F238E27FC236}">
                <a16:creationId xmlns:a16="http://schemas.microsoft.com/office/drawing/2014/main" id="{432E545A-F5AE-1233-AC23-7B6A68462466}"/>
              </a:ext>
            </a:extLst>
          </p:cNvPr>
          <p:cNvSpPr>
            <a:spLocks noGrp="1"/>
          </p:cNvSpPr>
          <p:nvPr>
            <p:ph type="title"/>
          </p:nvPr>
        </p:nvSpPr>
        <p:spPr>
          <a:xfrm>
            <a:off x="457201" y="402431"/>
            <a:ext cx="6858000" cy="276999"/>
          </a:xfrm>
        </p:spPr>
        <p:txBody>
          <a:bodyPr vert="horz" wrap="square" lIns="0" tIns="0" rIns="0" bIns="0" rtlCol="0" anchor="t">
            <a:spAutoFit/>
          </a:bodyPr>
          <a:lstStyle/>
          <a:p>
            <a:r>
              <a:rPr lang="en-US" sz="1800" b="0">
                <a:solidFill>
                  <a:schemeClr val="accent1"/>
                </a:solidFill>
                <a:ea typeface="+mj-ea"/>
                <a:cs typeface="+mj-cs"/>
              </a:rPr>
              <a:t>Advanced Protection</a:t>
            </a:r>
          </a:p>
        </p:txBody>
      </p:sp>
      <p:sp>
        <p:nvSpPr>
          <p:cNvPr id="35" name="Footer Placeholder 34">
            <a:extLst>
              <a:ext uri="{FF2B5EF4-FFF2-40B4-BE49-F238E27FC236}">
                <a16:creationId xmlns:a16="http://schemas.microsoft.com/office/drawing/2014/main" id="{969DDA95-0087-9DE7-011F-5A2630E04E84}"/>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36" name="Slide Number Placeholder 35">
            <a:extLst>
              <a:ext uri="{FF2B5EF4-FFF2-40B4-BE49-F238E27FC236}">
                <a16:creationId xmlns:a16="http://schemas.microsoft.com/office/drawing/2014/main" id="{0A891724-F8F0-3CCE-BE3A-6F239CB49F56}"/>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20</a:t>
            </a:fld>
            <a:endParaRPr lang="en-IN"/>
          </a:p>
        </p:txBody>
      </p:sp>
      <p:sp>
        <p:nvSpPr>
          <p:cNvPr id="14" name="TextBox 13">
            <a:extLst>
              <a:ext uri="{FF2B5EF4-FFF2-40B4-BE49-F238E27FC236}">
                <a16:creationId xmlns:a16="http://schemas.microsoft.com/office/drawing/2014/main" id="{2918BED2-305F-3E7D-BE75-086FF53E48C2}"/>
              </a:ext>
            </a:extLst>
          </p:cNvPr>
          <p:cNvSpPr txBox="1"/>
          <p:nvPr/>
        </p:nvSpPr>
        <p:spPr>
          <a:xfrm>
            <a:off x="457201" y="1293852"/>
            <a:ext cx="6663970" cy="600164"/>
          </a:xfrm>
          <a:prstGeom prst="rect">
            <a:avLst/>
          </a:prstGeom>
          <a:noFill/>
        </p:spPr>
        <p:txBody>
          <a:bodyPr wrap="square" lIns="0" tIns="0" rIns="0" bIns="0" rtlCol="0">
            <a:spAutoFit/>
          </a:bodyPr>
          <a:lstStyle/>
          <a:p>
            <a:pPr>
              <a:spcAft>
                <a:spcPts val="600"/>
              </a:spcAft>
            </a:pPr>
            <a:r>
              <a:rPr lang="en-US" sz="1200">
                <a:solidFill>
                  <a:schemeClr val="accent1"/>
                </a:solidFill>
                <a:latin typeface="+mj-lt"/>
                <a:ea typeface="+mj-ea"/>
                <a:cs typeface="+mj-cs"/>
              </a:rPr>
              <a:t>Overview</a:t>
            </a:r>
          </a:p>
          <a:p>
            <a:pPr>
              <a:spcAft>
                <a:spcPts val="600"/>
              </a:spcAft>
            </a:pPr>
            <a:r>
              <a:rPr lang="en-US" sz="1100"/>
              <a:t>Microsoft Teams Premium offers a range of </a:t>
            </a:r>
            <a:r>
              <a:rPr lang="en-US" sz="1100">
                <a:latin typeface="+mj-lt"/>
                <a:ea typeface="+mj-ea"/>
                <a:cs typeface="+mj-cs"/>
              </a:rPr>
              <a:t>advanced protection</a:t>
            </a:r>
            <a:r>
              <a:rPr lang="en-US" sz="1100"/>
              <a:t> features that help ensure the security and integrity of your virtual meetings. </a:t>
            </a:r>
          </a:p>
        </p:txBody>
      </p:sp>
      <p:sp>
        <p:nvSpPr>
          <p:cNvPr id="18" name="TextBox 17">
            <a:extLst>
              <a:ext uri="{FF2B5EF4-FFF2-40B4-BE49-F238E27FC236}">
                <a16:creationId xmlns:a16="http://schemas.microsoft.com/office/drawing/2014/main" id="{B454BB73-A9B5-693B-BB4C-F36734316D2A}"/>
              </a:ext>
            </a:extLst>
          </p:cNvPr>
          <p:cNvSpPr txBox="1"/>
          <p:nvPr/>
        </p:nvSpPr>
        <p:spPr>
          <a:xfrm>
            <a:off x="457201" y="2297832"/>
            <a:ext cx="6858000" cy="169277"/>
          </a:xfrm>
          <a:prstGeom prst="rect">
            <a:avLst/>
          </a:prstGeom>
          <a:noFill/>
        </p:spPr>
        <p:txBody>
          <a:bodyPr wrap="square" lIns="0" tIns="0" rIns="0" bIns="0">
            <a:spAutoFit/>
          </a:bodyPr>
          <a:lstStyle/>
          <a:p>
            <a:pPr>
              <a:spcAft>
                <a:spcPts val="600"/>
              </a:spcAft>
            </a:pPr>
            <a:r>
              <a:rPr lang="en-US" sz="1100"/>
              <a:t>These features can be categorized into two core areas:</a:t>
            </a:r>
          </a:p>
        </p:txBody>
      </p:sp>
      <p:sp>
        <p:nvSpPr>
          <p:cNvPr id="27" name="Subtitle 2">
            <a:extLst>
              <a:ext uri="{FF2B5EF4-FFF2-40B4-BE49-F238E27FC236}">
                <a16:creationId xmlns:a16="http://schemas.microsoft.com/office/drawing/2014/main" id="{E5E4B5E9-5B1A-692D-A2CF-FCC0B837F034}"/>
              </a:ext>
            </a:extLst>
          </p:cNvPr>
          <p:cNvSpPr txBox="1">
            <a:spLocks/>
          </p:cNvSpPr>
          <p:nvPr/>
        </p:nvSpPr>
        <p:spPr>
          <a:xfrm>
            <a:off x="457201" y="2598675"/>
            <a:ext cx="2974976" cy="2257018"/>
          </a:xfrm>
          <a:prstGeom prst="rect">
            <a:avLst/>
          </a:prstGeom>
        </p:spPr>
        <p:txBody>
          <a:bodyPr vert="horz" wrap="square" lIns="0" tIns="0" rIns="0" bIns="0" rtlCol="0">
            <a:noAutofit/>
          </a:bodyPr>
          <a:lstStyle>
            <a:lvl1pPr marL="145733" marR="0" indent="-145733"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785" b="0" i="0" kern="1200" spc="0" baseline="0">
                <a:solidFill>
                  <a:schemeClr val="tx1"/>
                </a:solidFill>
                <a:latin typeface="+mn-lt"/>
                <a:ea typeface="+mn-ea"/>
                <a:cs typeface="Segoe UI" panose="020B0502040204020203" pitchFamily="34" charset="0"/>
              </a:defRPr>
            </a:lvl1pPr>
            <a:lvl2pPr marL="291465" marR="0" indent="-145733"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275" b="0" i="0" kern="1200" spc="0" baseline="0">
                <a:solidFill>
                  <a:schemeClr val="tx1"/>
                </a:solidFill>
                <a:latin typeface="+mn-lt"/>
                <a:ea typeface="+mn-ea"/>
                <a:cs typeface="Segoe UI" panose="020B0502040204020203" pitchFamily="34" charset="0"/>
              </a:defRPr>
            </a:lvl2pPr>
            <a:lvl3pPr marL="418981" marR="0" indent="-127516"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20" b="0" i="0" kern="1200" spc="0" baseline="0">
                <a:solidFill>
                  <a:schemeClr val="tx1"/>
                </a:solidFill>
                <a:latin typeface="+mn-lt"/>
                <a:ea typeface="+mn-ea"/>
                <a:cs typeface="Segoe UI" panose="020B0502040204020203" pitchFamily="34" charset="0"/>
              </a:defRPr>
            </a:lvl3pPr>
            <a:lvl4pPr marL="537389" marR="0" indent="-115372"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93" b="0" i="0" kern="1200" spc="0" baseline="0">
                <a:solidFill>
                  <a:schemeClr val="tx1"/>
                </a:solidFill>
                <a:latin typeface="+mn-lt"/>
                <a:ea typeface="+mn-ea"/>
                <a:cs typeface="Segoe UI" panose="020B0502040204020203" pitchFamily="34" charset="0"/>
              </a:defRPr>
            </a:lvl4pPr>
            <a:lvl5pPr marL="652760" marR="0" indent="-107275"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93" b="0" i="0" kern="1200" spc="0" baseline="0">
                <a:solidFill>
                  <a:schemeClr val="tx1"/>
                </a:solidFill>
                <a:latin typeface="+mn-lt"/>
                <a:ea typeface="+mn-ea"/>
                <a:cs typeface="Segoe UI" panose="020B0502040204020203" pitchFamily="34" charset="0"/>
              </a:defRPr>
            </a:lvl5pPr>
            <a:lvl6pPr marL="1635213"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6pPr>
            <a:lvl7pPr marL="1932525"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7pPr>
            <a:lvl8pPr marL="2229837"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8pPr>
            <a:lvl9pPr marL="2527149"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9pPr>
          </a:lstStyle>
          <a:p>
            <a:pPr marL="0" indent="0">
              <a:spcBef>
                <a:spcPts val="0"/>
              </a:spcBef>
              <a:spcAft>
                <a:spcPts val="600"/>
              </a:spcAft>
              <a:buFont typeface="Wingdings" panose="05000000000000000000" pitchFamily="2" charset="2"/>
              <a:buNone/>
            </a:pPr>
            <a:r>
              <a:rPr lang="en-US" sz="1200">
                <a:solidFill>
                  <a:schemeClr val="accent1"/>
                </a:solidFill>
                <a:latin typeface="+mj-lt"/>
                <a:ea typeface="+mj-ea"/>
                <a:cs typeface="+mj-cs"/>
              </a:rPr>
              <a:t>Meeting Access Protection:</a:t>
            </a:r>
          </a:p>
          <a:p>
            <a:pPr marL="0" indent="0">
              <a:spcBef>
                <a:spcPts val="0"/>
              </a:spcBef>
              <a:spcAft>
                <a:spcPts val="1200"/>
              </a:spcAft>
              <a:buFont typeface="Wingdings" panose="05000000000000000000" pitchFamily="2" charset="2"/>
              <a:buNone/>
            </a:pPr>
            <a:r>
              <a:rPr lang="en-US" sz="1100">
                <a:latin typeface="+mj-lt"/>
                <a:ea typeface="+mj-ea"/>
                <a:cs typeface="+mj-cs"/>
              </a:rPr>
              <a:t>End-to-End Encryption (E2EE)</a:t>
            </a:r>
            <a:r>
              <a:rPr lang="en-US" sz="1100">
                <a:cs typeface="+mn-cs"/>
              </a:rPr>
              <a:t>: Encrypts communication between participants from sender to receiver, preventing unauthorized access and ensuring sensitive discussions remain confidential.</a:t>
            </a:r>
          </a:p>
          <a:p>
            <a:pPr marL="0" indent="0">
              <a:spcBef>
                <a:spcPts val="0"/>
              </a:spcBef>
              <a:spcAft>
                <a:spcPts val="1200"/>
              </a:spcAft>
              <a:buFont typeface="Wingdings" panose="05000000000000000000" pitchFamily="2" charset="2"/>
              <a:buNone/>
            </a:pPr>
            <a:r>
              <a:rPr lang="en-US" sz="1100">
                <a:latin typeface="+mj-lt"/>
                <a:ea typeface="+mj-ea"/>
                <a:cs typeface="+mj-cs"/>
              </a:rPr>
              <a:t>Limit who can record: </a:t>
            </a:r>
            <a:r>
              <a:rPr lang="en-US" sz="1100">
                <a:cs typeface="+mn-cs"/>
              </a:rPr>
              <a:t>Manage </a:t>
            </a:r>
            <a:r>
              <a:rPr lang="en-US" sz="1100" i="1">
                <a:cs typeface="+mn-cs"/>
              </a:rPr>
              <a:t>who</a:t>
            </a:r>
            <a:r>
              <a:rPr lang="en-US" sz="1100">
                <a:cs typeface="+mn-cs"/>
              </a:rPr>
              <a:t> can record when scheduling Teams meetings. This gives you the ability to plan in advance for sensitive meetings and keep discussions private. </a:t>
            </a:r>
          </a:p>
        </p:txBody>
      </p:sp>
      <p:sp>
        <p:nvSpPr>
          <p:cNvPr id="28" name="Subtitle 2">
            <a:extLst>
              <a:ext uri="{FF2B5EF4-FFF2-40B4-BE49-F238E27FC236}">
                <a16:creationId xmlns:a16="http://schemas.microsoft.com/office/drawing/2014/main" id="{E5B700A0-4B22-7EA2-0781-D5FFD9C63E3F}"/>
              </a:ext>
            </a:extLst>
          </p:cNvPr>
          <p:cNvSpPr txBox="1">
            <a:spLocks/>
          </p:cNvSpPr>
          <p:nvPr/>
        </p:nvSpPr>
        <p:spPr>
          <a:xfrm>
            <a:off x="3886200" y="2598675"/>
            <a:ext cx="3429001" cy="2257018"/>
          </a:xfrm>
          <a:prstGeom prst="rect">
            <a:avLst/>
          </a:prstGeom>
        </p:spPr>
        <p:txBody>
          <a:bodyPr vert="horz" wrap="square" lIns="0" tIns="0" rIns="0" bIns="0" rtlCol="0">
            <a:noAutofit/>
          </a:bodyPr>
          <a:lstStyle>
            <a:lvl1pPr marL="145733" marR="0" indent="-145733"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785" b="0" i="0" kern="1200" spc="0" baseline="0">
                <a:solidFill>
                  <a:schemeClr val="tx1"/>
                </a:solidFill>
                <a:latin typeface="+mn-lt"/>
                <a:ea typeface="+mn-ea"/>
                <a:cs typeface="Segoe UI" panose="020B0502040204020203" pitchFamily="34" charset="0"/>
              </a:defRPr>
            </a:lvl1pPr>
            <a:lvl2pPr marL="291465" marR="0" indent="-145733"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275" b="0" i="0" kern="1200" spc="0" baseline="0">
                <a:solidFill>
                  <a:schemeClr val="tx1"/>
                </a:solidFill>
                <a:latin typeface="+mn-lt"/>
                <a:ea typeface="+mn-ea"/>
                <a:cs typeface="Segoe UI" panose="020B0502040204020203" pitchFamily="34" charset="0"/>
              </a:defRPr>
            </a:lvl2pPr>
            <a:lvl3pPr marL="418981" marR="0" indent="-127516"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20" b="0" i="0" kern="1200" spc="0" baseline="0">
                <a:solidFill>
                  <a:schemeClr val="tx1"/>
                </a:solidFill>
                <a:latin typeface="+mn-lt"/>
                <a:ea typeface="+mn-ea"/>
                <a:cs typeface="Segoe UI" panose="020B0502040204020203" pitchFamily="34" charset="0"/>
              </a:defRPr>
            </a:lvl3pPr>
            <a:lvl4pPr marL="537389" marR="0" indent="-115372"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93" b="0" i="0" kern="1200" spc="0" baseline="0">
                <a:solidFill>
                  <a:schemeClr val="tx1"/>
                </a:solidFill>
                <a:latin typeface="+mn-lt"/>
                <a:ea typeface="+mn-ea"/>
                <a:cs typeface="Segoe UI" panose="020B0502040204020203" pitchFamily="34" charset="0"/>
              </a:defRPr>
            </a:lvl4pPr>
            <a:lvl5pPr marL="652760" marR="0" indent="-107275"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93" b="0" i="0" kern="1200" spc="0" baseline="0">
                <a:solidFill>
                  <a:schemeClr val="tx1"/>
                </a:solidFill>
                <a:latin typeface="+mn-lt"/>
                <a:ea typeface="+mn-ea"/>
                <a:cs typeface="Segoe UI" panose="020B0502040204020203" pitchFamily="34" charset="0"/>
              </a:defRPr>
            </a:lvl5pPr>
            <a:lvl6pPr marL="1635213"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6pPr>
            <a:lvl7pPr marL="1932525"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7pPr>
            <a:lvl8pPr marL="2229837"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8pPr>
            <a:lvl9pPr marL="2527149"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9pPr>
          </a:lstStyle>
          <a:p>
            <a:pPr marL="0" indent="0">
              <a:spcBef>
                <a:spcPts val="0"/>
              </a:spcBef>
              <a:spcAft>
                <a:spcPts val="600"/>
              </a:spcAft>
              <a:buNone/>
            </a:pPr>
            <a:r>
              <a:rPr lang="en-US" sz="1200">
                <a:solidFill>
                  <a:schemeClr val="accent1"/>
                </a:solidFill>
                <a:latin typeface="+mj-lt"/>
                <a:ea typeface="+mj-ea"/>
                <a:cs typeface="+mj-cs"/>
              </a:rPr>
              <a:t>Meeting Content Protection:</a:t>
            </a:r>
          </a:p>
          <a:p>
            <a:pPr marL="0" indent="0">
              <a:spcBef>
                <a:spcPts val="0"/>
              </a:spcBef>
              <a:spcAft>
                <a:spcPts val="1200"/>
              </a:spcAft>
              <a:buFont typeface="Wingdings" panose="05000000000000000000" pitchFamily="2" charset="2"/>
              <a:buNone/>
            </a:pPr>
            <a:r>
              <a:rPr lang="en-US" sz="1100">
                <a:latin typeface="+mj-lt"/>
                <a:ea typeface="+mj-ea"/>
                <a:cs typeface="+mj-cs"/>
              </a:rPr>
              <a:t>Watermarking</a:t>
            </a:r>
            <a:r>
              <a:rPr lang="en-US" sz="1100">
                <a:cs typeface="+mn-cs"/>
              </a:rPr>
              <a:t>: Overlays visible marks on shared content, such as documents or screen shares, with details like participant names or email addresses. This deters unauthorized sharing and helps trace the source of any leaks.</a:t>
            </a:r>
          </a:p>
          <a:p>
            <a:pPr marL="0" indent="0">
              <a:spcBef>
                <a:spcPts val="0"/>
              </a:spcBef>
              <a:spcAft>
                <a:spcPts val="1200"/>
              </a:spcAft>
              <a:buFont typeface="Wingdings" panose="05000000000000000000" pitchFamily="2" charset="2"/>
              <a:buNone/>
            </a:pPr>
            <a:r>
              <a:rPr lang="en-US" sz="1100">
                <a:latin typeface="+mj-lt"/>
                <a:ea typeface="+mj-ea"/>
                <a:cs typeface="+mj-cs"/>
              </a:rPr>
              <a:t>Sensitivity Labels</a:t>
            </a:r>
            <a:r>
              <a:rPr lang="en-US" sz="1100">
                <a:cs typeface="+mn-cs"/>
              </a:rPr>
              <a:t>: Allows you to classify and protect data based on its sensitivity. Labels can be applied to meetings, documents, and other content to enforce protection policies like encryption, access restrictions, and visual markings.</a:t>
            </a:r>
          </a:p>
        </p:txBody>
      </p:sp>
      <p:sp>
        <p:nvSpPr>
          <p:cNvPr id="20" name="Subtitle 2">
            <a:extLst>
              <a:ext uri="{FF2B5EF4-FFF2-40B4-BE49-F238E27FC236}">
                <a16:creationId xmlns:a16="http://schemas.microsoft.com/office/drawing/2014/main" id="{7E7BBF1F-CEEE-838F-844D-45A73E13D2D2}"/>
              </a:ext>
            </a:extLst>
          </p:cNvPr>
          <p:cNvSpPr txBox="1">
            <a:spLocks/>
          </p:cNvSpPr>
          <p:nvPr/>
        </p:nvSpPr>
        <p:spPr>
          <a:xfrm>
            <a:off x="457200" y="4987259"/>
            <a:ext cx="6858000" cy="846386"/>
          </a:xfrm>
          <a:prstGeom prst="rect">
            <a:avLst/>
          </a:prstGeom>
        </p:spPr>
        <p:txBody>
          <a:bodyPr vert="horz" wrap="square" lIns="0" tIns="0" rIns="0" bIns="0" rtlCol="0">
            <a:spAutoFit/>
          </a:bodyPr>
          <a:lstStyle>
            <a:lvl1pPr marL="145733" marR="0" indent="-145733"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785" b="0" i="0" kern="1200" spc="0" baseline="0">
                <a:solidFill>
                  <a:schemeClr val="tx1"/>
                </a:solidFill>
                <a:latin typeface="+mn-lt"/>
                <a:ea typeface="+mn-ea"/>
                <a:cs typeface="Segoe UI" panose="020B0502040204020203" pitchFamily="34" charset="0"/>
              </a:defRPr>
            </a:lvl1pPr>
            <a:lvl2pPr marL="291465" marR="0" indent="-145733"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275" b="0" i="0" kern="1200" spc="0" baseline="0">
                <a:solidFill>
                  <a:schemeClr val="tx1"/>
                </a:solidFill>
                <a:latin typeface="+mn-lt"/>
                <a:ea typeface="+mn-ea"/>
                <a:cs typeface="Segoe UI" panose="020B0502040204020203" pitchFamily="34" charset="0"/>
              </a:defRPr>
            </a:lvl2pPr>
            <a:lvl3pPr marL="418981" marR="0" indent="-127516"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20" b="0" i="0" kern="1200" spc="0" baseline="0">
                <a:solidFill>
                  <a:schemeClr val="tx1"/>
                </a:solidFill>
                <a:latin typeface="+mn-lt"/>
                <a:ea typeface="+mn-ea"/>
                <a:cs typeface="Segoe UI" panose="020B0502040204020203" pitchFamily="34" charset="0"/>
              </a:defRPr>
            </a:lvl3pPr>
            <a:lvl4pPr marL="537389" marR="0" indent="-115372"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93" b="0" i="0" kern="1200" spc="0" baseline="0">
                <a:solidFill>
                  <a:schemeClr val="tx1"/>
                </a:solidFill>
                <a:latin typeface="+mn-lt"/>
                <a:ea typeface="+mn-ea"/>
                <a:cs typeface="Segoe UI" panose="020B0502040204020203" pitchFamily="34" charset="0"/>
              </a:defRPr>
            </a:lvl4pPr>
            <a:lvl5pPr marL="652760" marR="0" indent="-107275"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93" b="0" i="0" kern="1200" spc="0" baseline="0">
                <a:solidFill>
                  <a:schemeClr val="tx1"/>
                </a:solidFill>
                <a:latin typeface="+mn-lt"/>
                <a:ea typeface="+mn-ea"/>
                <a:cs typeface="Segoe UI" panose="020B0502040204020203" pitchFamily="34" charset="0"/>
              </a:defRPr>
            </a:lvl5pPr>
            <a:lvl6pPr marL="1635213"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6pPr>
            <a:lvl7pPr marL="1932525"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7pPr>
            <a:lvl8pPr marL="2229837"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8pPr>
            <a:lvl9pPr marL="2527149"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9pPr>
          </a:lstStyle>
          <a:p>
            <a:pPr marL="0" indent="0">
              <a:spcBef>
                <a:spcPts val="0"/>
              </a:spcBef>
              <a:spcAft>
                <a:spcPts val="1200"/>
              </a:spcAft>
              <a:buFont typeface="Wingdings" panose="05000000000000000000" pitchFamily="2" charset="2"/>
              <a:buNone/>
            </a:pPr>
            <a:r>
              <a:rPr lang="en-US" sz="1100">
                <a:cs typeface="+mn-cs"/>
              </a:rPr>
              <a:t>Together, these features, and more, make Teams Premium an invaluable tool helping you ensure the security and confidentiality of your meetings and calls. Whether conducting high-stakes business meetings, discussing sensitive projects, or sharing proprietary information, Teams Premium’s robust security measures help maintain control over access, content, and data classification, ensuring a secure and trustworthy virtual meeting environment.</a:t>
            </a:r>
          </a:p>
        </p:txBody>
      </p:sp>
      <p:sp>
        <p:nvSpPr>
          <p:cNvPr id="11" name="TextBox 10">
            <a:extLst>
              <a:ext uri="{FF2B5EF4-FFF2-40B4-BE49-F238E27FC236}">
                <a16:creationId xmlns:a16="http://schemas.microsoft.com/office/drawing/2014/main" id="{0750E319-EB4A-5BC6-91C6-858E401F869C}"/>
              </a:ext>
            </a:extLst>
          </p:cNvPr>
          <p:cNvSpPr txBox="1"/>
          <p:nvPr/>
        </p:nvSpPr>
        <p:spPr>
          <a:xfrm>
            <a:off x="457200" y="6099727"/>
            <a:ext cx="3098800" cy="1523494"/>
          </a:xfrm>
          <a:prstGeom prst="rect">
            <a:avLst/>
          </a:prstGeom>
          <a:noFill/>
        </p:spPr>
        <p:txBody>
          <a:bodyPr wrap="square" lIns="0" tIns="0" rIns="0" bIns="0" rtlCol="0">
            <a:spAutoFit/>
          </a:bodyPr>
          <a:lstStyle/>
          <a:p>
            <a:pPr defTabSz="594623">
              <a:spcAft>
                <a:spcPts val="1200"/>
              </a:spcAft>
              <a:buSzPct val="90000"/>
            </a:pPr>
            <a:r>
              <a:rPr lang="en-US" sz="1200">
                <a:solidFill>
                  <a:schemeClr val="accent1"/>
                </a:solidFill>
                <a:latin typeface="+mj-lt"/>
                <a:ea typeface="+mj-ea"/>
                <a:cs typeface="+mj-cs"/>
              </a:rPr>
              <a:t>Where to start?</a:t>
            </a:r>
          </a:p>
          <a:p>
            <a:r>
              <a:rPr lang="en-US" sz="1100"/>
              <a:t>As you’re defining the details of a meeting, click on </a:t>
            </a:r>
            <a:r>
              <a:rPr lang="en-US" sz="1100">
                <a:latin typeface="+mj-lt"/>
                <a:ea typeface="+mj-ea"/>
                <a:cs typeface="+mj-cs"/>
              </a:rPr>
              <a:t>Meeting options </a:t>
            </a:r>
            <a:r>
              <a:rPr lang="en-US" sz="1100"/>
              <a:t>to locate toggle buttons to choose which capabilities to use. Topics including, Meeting access, Advance protection, and Recording &amp; transcription all have aspects of access and content protection functionality to create a secure and confidential meeting space.</a:t>
            </a:r>
          </a:p>
        </p:txBody>
      </p:sp>
      <p:grpSp>
        <p:nvGrpSpPr>
          <p:cNvPr id="31" name="Group 30" descr="Meeting options previewing the advanced protection">
            <a:extLst>
              <a:ext uri="{FF2B5EF4-FFF2-40B4-BE49-F238E27FC236}">
                <a16:creationId xmlns:a16="http://schemas.microsoft.com/office/drawing/2014/main" id="{865426B3-9118-10AF-DDEB-7FE781314762}"/>
              </a:ext>
            </a:extLst>
          </p:cNvPr>
          <p:cNvGrpSpPr/>
          <p:nvPr/>
        </p:nvGrpSpPr>
        <p:grpSpPr>
          <a:xfrm>
            <a:off x="3886200" y="6099727"/>
            <a:ext cx="3429000" cy="2705528"/>
            <a:chOff x="3398520" y="6372775"/>
            <a:chExt cx="3916680" cy="3090314"/>
          </a:xfrm>
        </p:grpSpPr>
        <p:pic>
          <p:nvPicPr>
            <p:cNvPr id="5" name="Picture 4">
              <a:extLst>
                <a:ext uri="{FF2B5EF4-FFF2-40B4-BE49-F238E27FC236}">
                  <a16:creationId xmlns:a16="http://schemas.microsoft.com/office/drawing/2014/main" id="{B9ECF436-ECE7-8F13-883A-822713B15F67}"/>
                </a:ext>
              </a:extLst>
            </p:cNvPr>
            <p:cNvPicPr>
              <a:picLocks noChangeAspect="1"/>
            </p:cNvPicPr>
            <p:nvPr/>
          </p:nvPicPr>
          <p:blipFill>
            <a:blip r:embed="rId3"/>
            <a:stretch>
              <a:fillRect/>
            </a:stretch>
          </p:blipFill>
          <p:spPr>
            <a:xfrm>
              <a:off x="3398520" y="7266244"/>
              <a:ext cx="3916680" cy="2196845"/>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pic>
          <p:nvPicPr>
            <p:cNvPr id="7" name="Picture 6">
              <a:extLst>
                <a:ext uri="{FF2B5EF4-FFF2-40B4-BE49-F238E27FC236}">
                  <a16:creationId xmlns:a16="http://schemas.microsoft.com/office/drawing/2014/main" id="{8F09C8B4-829B-2070-90A6-1FC9BE892C3D}"/>
                </a:ext>
              </a:extLst>
            </p:cNvPr>
            <p:cNvPicPr>
              <a:picLocks noChangeAspect="1"/>
            </p:cNvPicPr>
            <p:nvPr/>
          </p:nvPicPr>
          <p:blipFill>
            <a:blip r:embed="rId4"/>
            <a:stretch>
              <a:fillRect/>
            </a:stretch>
          </p:blipFill>
          <p:spPr>
            <a:xfrm>
              <a:off x="3398520" y="6372775"/>
              <a:ext cx="747198" cy="815748"/>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grpSp>
      <p:cxnSp>
        <p:nvCxnSpPr>
          <p:cNvPr id="3" name="Straight Connector 2">
            <a:extLst>
              <a:ext uri="{FF2B5EF4-FFF2-40B4-BE49-F238E27FC236}">
                <a16:creationId xmlns:a16="http://schemas.microsoft.com/office/drawing/2014/main" id="{72DE9FBF-C5AF-58B6-9076-62DE737BC3EC}"/>
              </a:ext>
              <a:ext uri="{C183D7F6-B498-43B3-948B-1728B52AA6E4}">
                <adec:decorative xmlns:adec="http://schemas.microsoft.com/office/drawing/2017/decorative" val="1"/>
              </a:ext>
            </a:extLst>
          </p:cNvPr>
          <p:cNvCxnSpPr>
            <a:cxnSpLocks/>
          </p:cNvCxnSpPr>
          <p:nvPr/>
        </p:nvCxnSpPr>
        <p:spPr>
          <a:xfrm>
            <a:off x="3659188" y="2729438"/>
            <a:ext cx="0" cy="1995493"/>
          </a:xfrm>
          <a:prstGeom prst="line">
            <a:avLst/>
          </a:prstGeom>
          <a:ln w="6350">
            <a:solidFill>
              <a:schemeClr val="bg1">
                <a:lumMod val="8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99427C34-2EA8-07A6-A8CD-9A1327391AB0}"/>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12" name="Rectangle: Top Corners Rounded 45">
              <a:extLst>
                <a:ext uri="{FF2B5EF4-FFF2-40B4-BE49-F238E27FC236}">
                  <a16:creationId xmlns:a16="http://schemas.microsoft.com/office/drawing/2014/main" id="{24361B89-5A0A-F1F3-E95A-D1367CC43EA9}"/>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5" name="Rectangle: Top Corners Rounded 45">
              <a:hlinkClick r:id="rId5" action="ppaction://hlinksldjump"/>
              <a:extLst>
                <a:ext uri="{FF2B5EF4-FFF2-40B4-BE49-F238E27FC236}">
                  <a16:creationId xmlns:a16="http://schemas.microsoft.com/office/drawing/2014/main" id="{454C3115-2803-8696-ABD0-EB528CD1600B}"/>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6" name="Graphic 27">
            <a:hlinkClick r:id="rId5" action="ppaction://hlinksldjump"/>
            <a:extLst>
              <a:ext uri="{FF2B5EF4-FFF2-40B4-BE49-F238E27FC236}">
                <a16:creationId xmlns:a16="http://schemas.microsoft.com/office/drawing/2014/main" id="{4EFD8881-4A06-8C24-BC24-9F5F8A7B14B3}"/>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9" name="Freeform: Shape 18">
            <a:extLst>
              <a:ext uri="{FF2B5EF4-FFF2-40B4-BE49-F238E27FC236}">
                <a16:creationId xmlns:a16="http://schemas.microsoft.com/office/drawing/2014/main" id="{F2E5AFC8-30C7-5958-663B-246C2D93056E}"/>
              </a:ext>
              <a:ext uri="{C183D7F6-B498-43B3-948B-1728B52AA6E4}">
                <adec:decorative xmlns:adec="http://schemas.microsoft.com/office/drawing/2017/decorative" val="1"/>
              </a:ext>
            </a:extLst>
          </p:cNvPr>
          <p:cNvSpPr>
            <a:spLocks/>
          </p:cNvSpPr>
          <p:nvPr/>
        </p:nvSpPr>
        <p:spPr bwMode="auto">
          <a:xfrm rot="16200000">
            <a:off x="6728552" y="-12440"/>
            <a:ext cx="1031409" cy="1056287"/>
          </a:xfrm>
          <a:custGeom>
            <a:avLst/>
            <a:gdLst>
              <a:gd name="connsiteX0" fmla="*/ 4864151 w 5952424"/>
              <a:gd name="connsiteY0" fmla="*/ 0 h 6096000"/>
              <a:gd name="connsiteX1" fmla="*/ 5844447 w 5952424"/>
              <a:gd name="connsiteY1" fmla="*/ 98823 h 6096000"/>
              <a:gd name="connsiteX2" fmla="*/ 5952424 w 5952424"/>
              <a:gd name="connsiteY2" fmla="*/ 123744 h 6096000"/>
              <a:gd name="connsiteX3" fmla="*/ 5952424 w 5952424"/>
              <a:gd name="connsiteY3" fmla="*/ 6096000 h 6096000"/>
              <a:gd name="connsiteX4" fmla="*/ 157741 w 5952424"/>
              <a:gd name="connsiteY4" fmla="*/ 6096000 h 6096000"/>
              <a:gd name="connsiteX5" fmla="*/ 153137 w 5952424"/>
              <a:gd name="connsiteY5" fmla="*/ 6079785 h 6096000"/>
              <a:gd name="connsiteX6" fmla="*/ 0 w 5952424"/>
              <a:gd name="connsiteY6" fmla="*/ 4864156 h 6096000"/>
              <a:gd name="connsiteX7" fmla="*/ 4864151 w 5952424"/>
              <a:gd name="connsiteY7" fmla="*/ 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2424" h="6096000">
                <a:moveTo>
                  <a:pt x="4864151" y="0"/>
                </a:moveTo>
                <a:cubicBezTo>
                  <a:pt x="5199950" y="0"/>
                  <a:pt x="5527802" y="34028"/>
                  <a:pt x="5844447" y="98823"/>
                </a:cubicBezTo>
                <a:lnTo>
                  <a:pt x="5952424" y="123744"/>
                </a:lnTo>
                <a:lnTo>
                  <a:pt x="5952424" y="6096000"/>
                </a:lnTo>
                <a:lnTo>
                  <a:pt x="157741" y="6096000"/>
                </a:lnTo>
                <a:lnTo>
                  <a:pt x="153137" y="6079785"/>
                </a:lnTo>
                <a:cubicBezTo>
                  <a:pt x="53168" y="5691238"/>
                  <a:pt x="0" y="5283906"/>
                  <a:pt x="0" y="4864156"/>
                </a:cubicBezTo>
                <a:cubicBezTo>
                  <a:pt x="0" y="2177757"/>
                  <a:pt x="2177755" y="0"/>
                  <a:pt x="4864151" y="0"/>
                </a:cubicBezTo>
                <a:close/>
              </a:path>
            </a:pathLst>
          </a:cu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a:p>
        </p:txBody>
      </p:sp>
    </p:spTree>
    <p:extLst>
      <p:ext uri="{BB962C8B-B14F-4D97-AF65-F5344CB8AC3E}">
        <p14:creationId xmlns:p14="http://schemas.microsoft.com/office/powerpoint/2010/main" val="3420449736"/>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5895FA-5CEE-D0F3-D0BF-4BCD642ECDAA}"/>
            </a:ext>
          </a:extLst>
        </p:cNvPr>
        <p:cNvGrpSpPr/>
        <p:nvPr/>
      </p:nvGrpSpPr>
      <p:grpSpPr>
        <a:xfrm>
          <a:off x="0" y="0"/>
          <a:ext cx="0" cy="0"/>
          <a:chOff x="0" y="0"/>
          <a:chExt cx="0" cy="0"/>
        </a:xfrm>
      </p:grpSpPr>
      <p:sp>
        <p:nvSpPr>
          <p:cNvPr id="25" name="Freeform: Shape 24">
            <a:extLst>
              <a:ext uri="{FF2B5EF4-FFF2-40B4-BE49-F238E27FC236}">
                <a16:creationId xmlns:a16="http://schemas.microsoft.com/office/drawing/2014/main" id="{39C2ADF7-0624-961D-AA35-9C87C6D526D1}"/>
              </a:ext>
              <a:ext uri="{C183D7F6-B498-43B3-948B-1728B52AA6E4}">
                <adec:decorative xmlns:adec="http://schemas.microsoft.com/office/drawing/2017/decorative" val="1"/>
              </a:ext>
            </a:extLst>
          </p:cNvPr>
          <p:cNvSpPr>
            <a:spLocks/>
          </p:cNvSpPr>
          <p:nvPr/>
        </p:nvSpPr>
        <p:spPr bwMode="auto">
          <a:xfrm rot="16200000">
            <a:off x="6728552" y="-12440"/>
            <a:ext cx="1031409" cy="1056287"/>
          </a:xfrm>
          <a:custGeom>
            <a:avLst/>
            <a:gdLst>
              <a:gd name="connsiteX0" fmla="*/ 4864151 w 5952424"/>
              <a:gd name="connsiteY0" fmla="*/ 0 h 6096000"/>
              <a:gd name="connsiteX1" fmla="*/ 5844447 w 5952424"/>
              <a:gd name="connsiteY1" fmla="*/ 98823 h 6096000"/>
              <a:gd name="connsiteX2" fmla="*/ 5952424 w 5952424"/>
              <a:gd name="connsiteY2" fmla="*/ 123744 h 6096000"/>
              <a:gd name="connsiteX3" fmla="*/ 5952424 w 5952424"/>
              <a:gd name="connsiteY3" fmla="*/ 6096000 h 6096000"/>
              <a:gd name="connsiteX4" fmla="*/ 157741 w 5952424"/>
              <a:gd name="connsiteY4" fmla="*/ 6096000 h 6096000"/>
              <a:gd name="connsiteX5" fmla="*/ 153137 w 5952424"/>
              <a:gd name="connsiteY5" fmla="*/ 6079785 h 6096000"/>
              <a:gd name="connsiteX6" fmla="*/ 0 w 5952424"/>
              <a:gd name="connsiteY6" fmla="*/ 4864156 h 6096000"/>
              <a:gd name="connsiteX7" fmla="*/ 4864151 w 5952424"/>
              <a:gd name="connsiteY7" fmla="*/ 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2424" h="6096000">
                <a:moveTo>
                  <a:pt x="4864151" y="0"/>
                </a:moveTo>
                <a:cubicBezTo>
                  <a:pt x="5199950" y="0"/>
                  <a:pt x="5527802" y="34028"/>
                  <a:pt x="5844447" y="98823"/>
                </a:cubicBezTo>
                <a:lnTo>
                  <a:pt x="5952424" y="123744"/>
                </a:lnTo>
                <a:lnTo>
                  <a:pt x="5952424" y="6096000"/>
                </a:lnTo>
                <a:lnTo>
                  <a:pt x="157741" y="6096000"/>
                </a:lnTo>
                <a:lnTo>
                  <a:pt x="153137" y="6079785"/>
                </a:lnTo>
                <a:cubicBezTo>
                  <a:pt x="53168" y="5691238"/>
                  <a:pt x="0" y="5283906"/>
                  <a:pt x="0" y="4864156"/>
                </a:cubicBezTo>
                <a:cubicBezTo>
                  <a:pt x="0" y="2177757"/>
                  <a:pt x="2177755" y="0"/>
                  <a:pt x="4864151" y="0"/>
                </a:cubicBezTo>
                <a:close/>
              </a:path>
            </a:pathLst>
          </a:cu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a:p>
        </p:txBody>
      </p:sp>
      <p:sp>
        <p:nvSpPr>
          <p:cNvPr id="21" name="Rectangle: Top Corners Rounded 20">
            <a:extLst>
              <a:ext uri="{FF2B5EF4-FFF2-40B4-BE49-F238E27FC236}">
                <a16:creationId xmlns:a16="http://schemas.microsoft.com/office/drawing/2014/main" id="{DF404CD5-7FB2-31FE-0F0E-A90FA6F60B6C}"/>
              </a:ext>
              <a:ext uri="{C183D7F6-B498-43B3-948B-1728B52AA6E4}">
                <adec:decorative xmlns:adec="http://schemas.microsoft.com/office/drawing/2017/decorative" val="1"/>
              </a:ext>
            </a:extLst>
          </p:cNvPr>
          <p:cNvSpPr/>
          <p:nvPr/>
        </p:nvSpPr>
        <p:spPr bwMode="auto">
          <a:xfrm rot="5400000" flipH="1" flipV="1">
            <a:off x="5377551" y="5675839"/>
            <a:ext cx="1400612" cy="3389085"/>
          </a:xfrm>
          <a:prstGeom prst="round2SameRect">
            <a:avLst>
              <a:gd name="adj1" fmla="val 9693"/>
              <a:gd name="adj2" fmla="val 0"/>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sp>
        <p:nvSpPr>
          <p:cNvPr id="9" name="Title 8">
            <a:extLst>
              <a:ext uri="{FF2B5EF4-FFF2-40B4-BE49-F238E27FC236}">
                <a16:creationId xmlns:a16="http://schemas.microsoft.com/office/drawing/2014/main" id="{24FA949F-0370-CB8E-B31C-2A65ACC42D26}"/>
              </a:ext>
            </a:extLst>
          </p:cNvPr>
          <p:cNvSpPr>
            <a:spLocks noGrp="1"/>
          </p:cNvSpPr>
          <p:nvPr>
            <p:ph type="title"/>
          </p:nvPr>
        </p:nvSpPr>
        <p:spPr>
          <a:xfrm>
            <a:off x="457201" y="402431"/>
            <a:ext cx="6858000" cy="276999"/>
          </a:xfrm>
        </p:spPr>
        <p:txBody>
          <a:bodyPr vert="horz" wrap="square" lIns="0" tIns="0" rIns="0" bIns="0" rtlCol="0" anchor="t">
            <a:spAutoFit/>
          </a:bodyPr>
          <a:lstStyle/>
          <a:p>
            <a:r>
              <a:rPr lang="en-US" sz="1800" b="0">
                <a:solidFill>
                  <a:schemeClr val="accent1"/>
                </a:solidFill>
                <a:ea typeface="+mj-ea"/>
                <a:cs typeface="+mj-cs"/>
              </a:rPr>
              <a:t>Advanced Protection </a:t>
            </a:r>
          </a:p>
        </p:txBody>
      </p:sp>
      <p:sp>
        <p:nvSpPr>
          <p:cNvPr id="3" name="Footer Placeholder 2">
            <a:extLst>
              <a:ext uri="{FF2B5EF4-FFF2-40B4-BE49-F238E27FC236}">
                <a16:creationId xmlns:a16="http://schemas.microsoft.com/office/drawing/2014/main" id="{3E45580D-803E-E137-DC14-FD84D71D8C52}"/>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6" name="Slide Number Placeholder 5">
            <a:extLst>
              <a:ext uri="{FF2B5EF4-FFF2-40B4-BE49-F238E27FC236}">
                <a16:creationId xmlns:a16="http://schemas.microsoft.com/office/drawing/2014/main" id="{436EC490-7D92-F69B-21AF-F547A8DE168D}"/>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21</a:t>
            </a:fld>
            <a:endParaRPr lang="en-IN"/>
          </a:p>
        </p:txBody>
      </p:sp>
      <p:sp>
        <p:nvSpPr>
          <p:cNvPr id="24" name="TextBox 23">
            <a:extLst>
              <a:ext uri="{FF2B5EF4-FFF2-40B4-BE49-F238E27FC236}">
                <a16:creationId xmlns:a16="http://schemas.microsoft.com/office/drawing/2014/main" id="{1F3896FC-A968-12AD-B3DE-5542278354DB}"/>
              </a:ext>
            </a:extLst>
          </p:cNvPr>
          <p:cNvSpPr txBox="1"/>
          <p:nvPr/>
        </p:nvSpPr>
        <p:spPr>
          <a:xfrm>
            <a:off x="457198" y="844550"/>
            <a:ext cx="6858000"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marR="0" lvl="0" indent="0" fontAlgn="auto">
              <a:lnSpc>
                <a:spcPct val="100000"/>
              </a:lnSpc>
              <a:spcBef>
                <a:spcPts val="0"/>
              </a:spcBef>
              <a:spcAft>
                <a:spcPts val="0"/>
              </a:spcAft>
              <a:buClrTx/>
              <a:buSzTx/>
              <a:buFontTx/>
              <a:buNone/>
              <a:tabLst/>
              <a:defRPr kumimoji="0" lang="en-US" sz="2400" b="0" i="0" u="none" strike="noStrike" cap="none" spc="0" normalizeH="0" baseline="0" dirty="0" smtClean="0">
                <a:ln>
                  <a:noFill/>
                </a:ln>
                <a:effectLst/>
                <a:uLnTx/>
                <a:uFillTx/>
                <a:latin typeface="+mj-lt"/>
                <a:cs typeface="Segoe UI Semibold"/>
              </a:defRPr>
            </a:lvl1pPr>
          </a:lstStyle>
          <a:p>
            <a:r>
              <a:rPr lang="en-US">
                <a:ea typeface="+mj-ea"/>
                <a:cs typeface="+mj-cs"/>
              </a:rPr>
              <a:t>Meeting Access Protection: </a:t>
            </a:r>
            <a:br>
              <a:rPr lang="en-US">
                <a:ea typeface="+mj-ea"/>
                <a:cs typeface="+mj-cs"/>
              </a:rPr>
            </a:br>
            <a:r>
              <a:rPr lang="en-US">
                <a:ea typeface="+mj-ea"/>
                <a:cs typeface="+mj-cs"/>
              </a:rPr>
              <a:t>End-to-end Encryption</a:t>
            </a:r>
          </a:p>
        </p:txBody>
      </p:sp>
      <p:sp>
        <p:nvSpPr>
          <p:cNvPr id="5" name="TextBox 4">
            <a:extLst>
              <a:ext uri="{FF2B5EF4-FFF2-40B4-BE49-F238E27FC236}">
                <a16:creationId xmlns:a16="http://schemas.microsoft.com/office/drawing/2014/main" id="{FAD45357-508C-0098-6E48-4DC86D4D5F2F}"/>
              </a:ext>
            </a:extLst>
          </p:cNvPr>
          <p:cNvSpPr txBox="1"/>
          <p:nvPr/>
        </p:nvSpPr>
        <p:spPr>
          <a:xfrm>
            <a:off x="457201" y="1728216"/>
            <a:ext cx="3429000" cy="6140142"/>
          </a:xfrm>
          <a:prstGeom prst="rect">
            <a:avLst/>
          </a:prstGeom>
          <a:noFill/>
        </p:spPr>
        <p:txBody>
          <a:bodyPr wrap="square" lIns="0" tIns="0" rIns="0" bIns="0" rtlCol="0">
            <a:spAutoFit/>
          </a:bodyPr>
          <a:lstStyle/>
          <a:p>
            <a:pPr>
              <a:spcAft>
                <a:spcPts val="300"/>
              </a:spcAft>
            </a:pPr>
            <a:r>
              <a:rPr lang="en-US" sz="1200">
                <a:solidFill>
                  <a:schemeClr val="accent1"/>
                </a:solidFill>
                <a:latin typeface="+mj-lt"/>
                <a:ea typeface="+mj-ea"/>
                <a:cs typeface="+mj-cs"/>
              </a:rPr>
              <a:t>Overview and Benefits</a:t>
            </a:r>
          </a:p>
          <a:p>
            <a:pPr>
              <a:spcAft>
                <a:spcPts val="300"/>
              </a:spcAft>
            </a:pPr>
            <a:r>
              <a:rPr lang="en-US" sz="1100"/>
              <a:t>For meetings that require heightened confidentiality, E2EE is an extra layer of security that:</a:t>
            </a:r>
          </a:p>
          <a:p>
            <a:pPr marL="204788" indent="-147638">
              <a:spcAft>
                <a:spcPts val="600"/>
              </a:spcAft>
              <a:buClr>
                <a:schemeClr val="tx1"/>
              </a:buClr>
              <a:buSzPct val="100000"/>
              <a:buFont typeface="Arial" panose="020B0604020202020204" pitchFamily="34" charset="0"/>
              <a:buChar char="•"/>
            </a:pPr>
            <a:r>
              <a:rPr lang="en-US" sz="1050"/>
              <a:t>Encrypts data at its origin and decrypts it at its destination.</a:t>
            </a:r>
          </a:p>
          <a:p>
            <a:pPr marL="204788" indent="-147638">
              <a:spcAft>
                <a:spcPts val="600"/>
              </a:spcAft>
              <a:buClr>
                <a:schemeClr val="tx1"/>
              </a:buClr>
              <a:buSzPct val="100000"/>
              <a:buFont typeface="Arial" panose="020B0604020202020204" pitchFamily="34" charset="0"/>
              <a:buChar char="•"/>
            </a:pPr>
            <a:r>
              <a:rPr lang="en-US" sz="1050"/>
              <a:t>Secures the audio, video and screen sharing content in the meeting.</a:t>
            </a:r>
            <a:r>
              <a:rPr lang="en-US" sz="1050" baseline="30000"/>
              <a:t>1</a:t>
            </a:r>
          </a:p>
          <a:p>
            <a:pPr marL="204788" indent="-147638">
              <a:spcAft>
                <a:spcPts val="600"/>
              </a:spcAft>
              <a:buClr>
                <a:schemeClr val="tx1"/>
              </a:buClr>
              <a:buSzPct val="100000"/>
              <a:buFont typeface="Arial" panose="020B0604020202020204" pitchFamily="34" charset="0"/>
              <a:buChar char="•"/>
            </a:pPr>
            <a:r>
              <a:rPr lang="en-US" sz="1050"/>
              <a:t>Ensures only participants in the meeting can hear or see the communication.</a:t>
            </a:r>
          </a:p>
          <a:p>
            <a:pPr>
              <a:spcAft>
                <a:spcPts val="1200"/>
              </a:spcAft>
              <a:buClr>
                <a:schemeClr val="tx1"/>
              </a:buClr>
              <a:buSzPct val="100000"/>
            </a:pPr>
            <a:r>
              <a:rPr lang="en-US" sz="1100" i="1">
                <a:latin typeface="+mj-lt"/>
                <a:ea typeface="+mj-ea"/>
                <a:cs typeface="+mj-cs"/>
              </a:rPr>
              <a:t>Note: </a:t>
            </a:r>
            <a:r>
              <a:rPr lang="en-US" sz="1100"/>
              <a:t>No other party, including Microsoft, has access to the decrypted conversations.</a:t>
            </a:r>
          </a:p>
          <a:p>
            <a:pPr marL="0" indent="0" defTabSz="914400">
              <a:spcBef>
                <a:spcPts val="600"/>
              </a:spcBef>
              <a:spcAft>
                <a:spcPts val="300"/>
              </a:spcAft>
              <a:buFont typeface="Wingdings" panose="05000000000000000000" pitchFamily="2" charset="2"/>
              <a:buNone/>
            </a:pPr>
            <a:r>
              <a:rPr lang="en-US" sz="1200">
                <a:solidFill>
                  <a:schemeClr val="accent1"/>
                </a:solidFill>
                <a:latin typeface="+mj-lt"/>
                <a:ea typeface="+mj-ea"/>
                <a:cs typeface="+mj-cs"/>
              </a:rPr>
              <a:t>Feature Visibility</a:t>
            </a:r>
          </a:p>
          <a:p>
            <a:pPr marL="0" indent="0">
              <a:spcBef>
                <a:spcPts val="0"/>
              </a:spcBef>
              <a:spcAft>
                <a:spcPts val="600"/>
              </a:spcAft>
              <a:buFont typeface="Wingdings" panose="05000000000000000000" pitchFamily="2" charset="2"/>
              <a:buNone/>
            </a:pPr>
            <a:r>
              <a:rPr lang="en-US" sz="1100"/>
              <a:t>E2EE is visible to all meeting participants if you as the organizer have a Teams Premium license. </a:t>
            </a:r>
          </a:p>
          <a:p>
            <a:pPr>
              <a:spcBef>
                <a:spcPts val="1200"/>
              </a:spcBef>
              <a:spcAft>
                <a:spcPts val="300"/>
              </a:spcAft>
            </a:pPr>
            <a:r>
              <a:rPr lang="en-US" sz="1200">
                <a:solidFill>
                  <a:schemeClr val="accent1"/>
                </a:solidFill>
                <a:latin typeface="+mj-lt"/>
                <a:ea typeface="+mj-ea"/>
                <a:cs typeface="+mj-cs"/>
              </a:rPr>
              <a:t>Dependencies and Limitations</a:t>
            </a:r>
          </a:p>
          <a:p>
            <a:pPr marL="0" indent="0">
              <a:spcBef>
                <a:spcPts val="0"/>
              </a:spcBef>
              <a:spcAft>
                <a:spcPts val="600"/>
              </a:spcAft>
              <a:buFont typeface="Wingdings" panose="05000000000000000000" pitchFamily="2" charset="2"/>
              <a:buNone/>
            </a:pPr>
            <a:r>
              <a:rPr lang="en-US" sz="1100"/>
              <a:t>When the E2EE option is enabled for meetings, it introduces feature and functionality tradeoffs.</a:t>
            </a:r>
          </a:p>
          <a:p>
            <a:pPr marL="0" indent="0">
              <a:spcBef>
                <a:spcPts val="0"/>
              </a:spcBef>
              <a:spcAft>
                <a:spcPts val="300"/>
              </a:spcAft>
              <a:buFont typeface="Wingdings" panose="05000000000000000000" pitchFamily="2" charset="2"/>
              <a:buNone/>
            </a:pPr>
            <a:r>
              <a:rPr lang="en-US" sz="1100"/>
              <a:t>For this reason, the E2EE option should be used for very specific and targeted use cases, often defined by your IT, Security and/or Compliance teams. Reason being, E2EE can impact both the user experience and IT’s ability to govern the meeting. </a:t>
            </a:r>
          </a:p>
          <a:p>
            <a:pPr marL="204788" indent="-147638" defTabSz="914400">
              <a:spcBef>
                <a:spcPts val="0"/>
              </a:spcBef>
              <a:spcAft>
                <a:spcPts val="600"/>
              </a:spcAft>
              <a:buClr>
                <a:schemeClr val="tx1"/>
              </a:buClr>
              <a:buSzPct val="100000"/>
              <a:buFont typeface="Arial" panose="020B0604020202020204" pitchFamily="34" charset="0"/>
              <a:buChar char="•"/>
            </a:pPr>
            <a:r>
              <a:rPr lang="en-US" sz="1100"/>
              <a:t>Supports 50 participants maximum.</a:t>
            </a:r>
          </a:p>
          <a:p>
            <a:pPr marL="204788" indent="-147638" defTabSz="914400">
              <a:spcBef>
                <a:spcPts val="0"/>
              </a:spcBef>
              <a:spcAft>
                <a:spcPts val="600"/>
              </a:spcAft>
              <a:buClr>
                <a:schemeClr val="tx1"/>
              </a:buClr>
              <a:buSzPct val="100000"/>
              <a:buFont typeface="Arial" panose="020B0604020202020204" pitchFamily="34" charset="0"/>
              <a:buChar char="•"/>
            </a:pPr>
            <a:r>
              <a:rPr lang="en-US" sz="1100"/>
              <a:t>E2EE communications become </a:t>
            </a:r>
            <a:br>
              <a:rPr lang="en-US" sz="1100"/>
            </a:br>
            <a:r>
              <a:rPr lang="en-US" sz="1100"/>
              <a:t>non-discoverable in compliance tooling. Participants that are configured with a compliance recording policy will be unable to join. </a:t>
            </a:r>
          </a:p>
          <a:p>
            <a:pPr marL="204788" indent="-147638" defTabSz="914400">
              <a:spcBef>
                <a:spcPts val="0"/>
              </a:spcBef>
              <a:spcAft>
                <a:spcPts val="600"/>
              </a:spcAft>
              <a:buClr>
                <a:schemeClr val="tx1"/>
              </a:buClr>
              <a:buSzPct val="100000"/>
              <a:buFont typeface="Arial" panose="020B0604020202020204" pitchFamily="34" charset="0"/>
              <a:buChar char="•"/>
            </a:pPr>
            <a:r>
              <a:rPr lang="en-US" sz="1100"/>
              <a:t>An end-to-end encrypted meeting might take slightly longer to join.</a:t>
            </a:r>
          </a:p>
        </p:txBody>
      </p:sp>
      <p:sp>
        <p:nvSpPr>
          <p:cNvPr id="2" name="Subtitle 2">
            <a:extLst>
              <a:ext uri="{FF2B5EF4-FFF2-40B4-BE49-F238E27FC236}">
                <a16:creationId xmlns:a16="http://schemas.microsoft.com/office/drawing/2014/main" id="{9DB6FD1E-9DBC-38A3-A84B-536FA4CDD807}"/>
              </a:ext>
            </a:extLst>
          </p:cNvPr>
          <p:cNvSpPr txBox="1">
            <a:spLocks/>
          </p:cNvSpPr>
          <p:nvPr/>
        </p:nvSpPr>
        <p:spPr>
          <a:xfrm>
            <a:off x="4383312" y="1728216"/>
            <a:ext cx="2931886" cy="3947234"/>
          </a:xfrm>
          <a:prstGeom prst="rect">
            <a:avLst/>
          </a:prstGeom>
        </p:spPr>
        <p:txBody>
          <a:bodyPr vert="horz" wrap="square" lIns="0" tIns="0" rIns="0" bIns="0" rtlCol="0">
            <a:spAutoFit/>
          </a:bodyPr>
          <a:lstStyle>
            <a:lvl1pPr marL="145733" marR="0" indent="-145733"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785" b="0" i="0" kern="1200" spc="0" baseline="0">
                <a:solidFill>
                  <a:schemeClr val="tx1"/>
                </a:solidFill>
                <a:latin typeface="+mn-lt"/>
                <a:ea typeface="+mn-ea"/>
                <a:cs typeface="Segoe UI" panose="020B0502040204020203" pitchFamily="34" charset="0"/>
              </a:defRPr>
            </a:lvl1pPr>
            <a:lvl2pPr marL="291465" marR="0" indent="-145733"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275" b="0" i="0" kern="1200" spc="0" baseline="0">
                <a:solidFill>
                  <a:schemeClr val="tx1"/>
                </a:solidFill>
                <a:latin typeface="+mn-lt"/>
                <a:ea typeface="+mn-ea"/>
                <a:cs typeface="Segoe UI" panose="020B0502040204020203" pitchFamily="34" charset="0"/>
              </a:defRPr>
            </a:lvl2pPr>
            <a:lvl3pPr marL="418981" marR="0" indent="-127516"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20" b="0" i="0" kern="1200" spc="0" baseline="0">
                <a:solidFill>
                  <a:schemeClr val="tx1"/>
                </a:solidFill>
                <a:latin typeface="+mn-lt"/>
                <a:ea typeface="+mn-ea"/>
                <a:cs typeface="Segoe UI" panose="020B0502040204020203" pitchFamily="34" charset="0"/>
              </a:defRPr>
            </a:lvl3pPr>
            <a:lvl4pPr marL="537389" marR="0" indent="-115372"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93" b="0" i="0" kern="1200" spc="0" baseline="0">
                <a:solidFill>
                  <a:schemeClr val="tx1"/>
                </a:solidFill>
                <a:latin typeface="+mn-lt"/>
                <a:ea typeface="+mn-ea"/>
                <a:cs typeface="Segoe UI" panose="020B0502040204020203" pitchFamily="34" charset="0"/>
              </a:defRPr>
            </a:lvl4pPr>
            <a:lvl5pPr marL="652760" marR="0" indent="-107275"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93" b="0" i="0" kern="1200" spc="0" baseline="0">
                <a:solidFill>
                  <a:schemeClr val="tx1"/>
                </a:solidFill>
                <a:latin typeface="+mn-lt"/>
                <a:ea typeface="+mn-ea"/>
                <a:cs typeface="Segoe UI" panose="020B0502040204020203" pitchFamily="34" charset="0"/>
              </a:defRPr>
            </a:lvl5pPr>
            <a:lvl6pPr marL="1635213"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6pPr>
            <a:lvl7pPr marL="1932525"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7pPr>
            <a:lvl8pPr marL="2229837"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8pPr>
            <a:lvl9pPr marL="2527149"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9pPr>
          </a:lstStyle>
          <a:p>
            <a:pPr marL="228600" indent="-171450" defTabSz="914400">
              <a:spcBef>
                <a:spcPts val="0"/>
              </a:spcBef>
              <a:spcAft>
                <a:spcPts val="300"/>
              </a:spcAft>
              <a:buClr>
                <a:schemeClr val="tx1"/>
              </a:buClr>
              <a:buSzPct val="100000"/>
              <a:buFont typeface="Arial" panose="020B0604020202020204" pitchFamily="34" charset="0"/>
              <a:buChar char="•"/>
            </a:pPr>
            <a:r>
              <a:rPr lang="en-US" sz="1100">
                <a:cs typeface="+mn-cs"/>
              </a:rPr>
              <a:t>The below features become unavailable in Teams meetings when E2EE is enabled:</a:t>
            </a:r>
          </a:p>
          <a:p>
            <a:pPr marL="495300" indent="-174625" defTabSz="914400">
              <a:spcBef>
                <a:spcPts val="0"/>
              </a:spcBef>
              <a:spcAft>
                <a:spcPts val="600"/>
              </a:spcAft>
              <a:buClr>
                <a:schemeClr val="tx1"/>
              </a:buClr>
              <a:buSzPct val="100000"/>
              <a:buFont typeface="Segoe Sans Text" pitchFamily="2" charset="0"/>
              <a:buChar char="–"/>
            </a:pPr>
            <a:r>
              <a:rPr lang="en-US" sz="1050">
                <a:cs typeface="+mn-cs"/>
              </a:rPr>
              <a:t>Recording</a:t>
            </a:r>
          </a:p>
          <a:p>
            <a:pPr marL="495300" indent="-174625" defTabSz="914400">
              <a:spcBef>
                <a:spcPts val="0"/>
              </a:spcBef>
              <a:spcAft>
                <a:spcPts val="600"/>
              </a:spcAft>
              <a:buClr>
                <a:schemeClr val="tx1"/>
              </a:buClr>
              <a:buSzPct val="100000"/>
              <a:buFont typeface="Segoe Sans Text" pitchFamily="2" charset="0"/>
              <a:buChar char="–"/>
            </a:pPr>
            <a:r>
              <a:rPr lang="en-US" sz="1050">
                <a:cs typeface="+mn-cs"/>
              </a:rPr>
              <a:t>Live captions, CART captions and transcription</a:t>
            </a:r>
          </a:p>
          <a:p>
            <a:pPr marL="495300" indent="-174625" defTabSz="914400">
              <a:spcBef>
                <a:spcPts val="0"/>
              </a:spcBef>
              <a:spcAft>
                <a:spcPts val="600"/>
              </a:spcAft>
              <a:buClr>
                <a:schemeClr val="tx1"/>
              </a:buClr>
              <a:buSzPct val="100000"/>
              <a:buFont typeface="Segoe Sans Text" pitchFamily="2" charset="0"/>
              <a:buChar char="–"/>
            </a:pPr>
            <a:r>
              <a:rPr lang="en-US" sz="1050">
                <a:cs typeface="+mn-cs"/>
              </a:rPr>
              <a:t>Language interpretation</a:t>
            </a:r>
          </a:p>
          <a:p>
            <a:pPr marL="495300" indent="-174625" defTabSz="914400">
              <a:spcBef>
                <a:spcPts val="0"/>
              </a:spcBef>
              <a:spcAft>
                <a:spcPts val="600"/>
              </a:spcAft>
              <a:buClr>
                <a:schemeClr val="tx1"/>
              </a:buClr>
              <a:buSzPct val="100000"/>
              <a:buFont typeface="Segoe Sans Text" pitchFamily="2" charset="0"/>
              <a:buChar char="–"/>
            </a:pPr>
            <a:r>
              <a:rPr lang="en-US" sz="1050">
                <a:cs typeface="+mn-cs"/>
              </a:rPr>
              <a:t>Companion mode</a:t>
            </a:r>
          </a:p>
          <a:p>
            <a:pPr marL="495300" indent="-174625" defTabSz="914400">
              <a:spcBef>
                <a:spcPts val="0"/>
              </a:spcBef>
              <a:spcAft>
                <a:spcPts val="600"/>
              </a:spcAft>
              <a:buClr>
                <a:schemeClr val="tx1"/>
              </a:buClr>
              <a:buSzPct val="100000"/>
              <a:buFont typeface="Segoe Sans Text" pitchFamily="2" charset="0"/>
              <a:buChar char="–"/>
            </a:pPr>
            <a:r>
              <a:rPr lang="en-US" sz="1050">
                <a:cs typeface="+mn-cs"/>
              </a:rPr>
              <a:t>Together mode and Large Gallery views</a:t>
            </a:r>
          </a:p>
          <a:p>
            <a:pPr marL="495300" indent="-174625" defTabSz="914400">
              <a:spcBef>
                <a:spcPts val="0"/>
              </a:spcBef>
              <a:spcAft>
                <a:spcPts val="600"/>
              </a:spcAft>
              <a:buClr>
                <a:schemeClr val="tx1"/>
              </a:buClr>
              <a:buSzPct val="100000"/>
              <a:buFont typeface="Segoe Sans Text" pitchFamily="2" charset="0"/>
              <a:buChar char="–"/>
            </a:pPr>
            <a:r>
              <a:rPr lang="en-US" sz="1050">
                <a:cs typeface="+mn-cs"/>
              </a:rPr>
              <a:t>PSTN Scenarios</a:t>
            </a:r>
          </a:p>
          <a:p>
            <a:pPr marL="495300" indent="-174625" defTabSz="914400">
              <a:spcBef>
                <a:spcPts val="0"/>
              </a:spcBef>
              <a:spcAft>
                <a:spcPts val="600"/>
              </a:spcAft>
              <a:buClr>
                <a:schemeClr val="tx1"/>
              </a:buClr>
              <a:buSzPct val="100000"/>
              <a:buFont typeface="Segoe Sans Text" pitchFamily="2" charset="0"/>
              <a:buChar char="–"/>
            </a:pPr>
            <a:r>
              <a:rPr lang="en-US" sz="1050">
                <a:cs typeface="+mn-cs"/>
              </a:rPr>
              <a:t>Breakout rooms</a:t>
            </a:r>
          </a:p>
          <a:p>
            <a:pPr marL="495300" indent="-174625" defTabSz="914400">
              <a:spcBef>
                <a:spcPts val="0"/>
              </a:spcBef>
              <a:spcAft>
                <a:spcPts val="600"/>
              </a:spcAft>
              <a:buClr>
                <a:schemeClr val="tx1"/>
              </a:buClr>
              <a:buSzPct val="100000"/>
              <a:buFont typeface="Segoe Sans Text" pitchFamily="2" charset="0"/>
              <a:buChar char="–"/>
            </a:pPr>
            <a:r>
              <a:rPr lang="en-US" sz="1050">
                <a:cs typeface="+mn-cs"/>
              </a:rPr>
              <a:t>PowerPoint Live</a:t>
            </a:r>
          </a:p>
          <a:p>
            <a:pPr marL="495300" indent="-174625" defTabSz="914400">
              <a:spcBef>
                <a:spcPts val="0"/>
              </a:spcBef>
              <a:spcAft>
                <a:spcPts val="600"/>
              </a:spcAft>
              <a:buClr>
                <a:schemeClr val="tx1"/>
              </a:buClr>
              <a:buSzPct val="100000"/>
              <a:buFont typeface="Segoe Sans Text" pitchFamily="2" charset="0"/>
              <a:buChar char="–"/>
            </a:pPr>
            <a:r>
              <a:rPr lang="en-US" sz="1050">
                <a:cs typeface="+mn-cs"/>
              </a:rPr>
              <a:t>Excel Live</a:t>
            </a:r>
          </a:p>
          <a:p>
            <a:pPr marL="0" indent="0" defTabSz="914400">
              <a:spcBef>
                <a:spcPts val="1200"/>
              </a:spcBef>
              <a:spcAft>
                <a:spcPts val="300"/>
              </a:spcAft>
              <a:buFont typeface="Wingdings" panose="05000000000000000000" pitchFamily="2" charset="2"/>
              <a:buNone/>
            </a:pPr>
            <a:r>
              <a:rPr lang="en-US" sz="1200">
                <a:solidFill>
                  <a:schemeClr val="accent1"/>
                </a:solidFill>
                <a:latin typeface="+mj-lt"/>
                <a:ea typeface="+mj-ea"/>
                <a:cs typeface="+mj-cs"/>
              </a:rPr>
              <a:t>Not sure whether to use E2EE?</a:t>
            </a:r>
          </a:p>
          <a:p>
            <a:pPr marL="0" indent="0">
              <a:spcBef>
                <a:spcPts val="0"/>
              </a:spcBef>
              <a:spcAft>
                <a:spcPts val="600"/>
              </a:spcAft>
              <a:buFont typeface="Wingdings" panose="05000000000000000000" pitchFamily="2" charset="2"/>
              <a:buNone/>
            </a:pPr>
            <a:r>
              <a:rPr lang="en-US" sz="1100">
                <a:cs typeface="+mn-cs"/>
              </a:rPr>
              <a:t>Consider whether you’d hire a security guard to sit at the meeting room entrance and restrict what goes in or out of the room… that kind of meeting online might be a candidate for end-to-end encryption.</a:t>
            </a:r>
            <a:endParaRPr lang="en-US" sz="1400">
              <a:cs typeface="+mn-cs"/>
            </a:endParaRPr>
          </a:p>
        </p:txBody>
      </p:sp>
      <p:sp>
        <p:nvSpPr>
          <p:cNvPr id="11" name="TextBox 10">
            <a:extLst>
              <a:ext uri="{FF2B5EF4-FFF2-40B4-BE49-F238E27FC236}">
                <a16:creationId xmlns:a16="http://schemas.microsoft.com/office/drawing/2014/main" id="{1CC01825-83AD-E279-9488-BBFE59C51253}"/>
              </a:ext>
            </a:extLst>
          </p:cNvPr>
          <p:cNvSpPr txBox="1"/>
          <p:nvPr/>
        </p:nvSpPr>
        <p:spPr>
          <a:xfrm>
            <a:off x="4486637" y="6785606"/>
            <a:ext cx="2828563" cy="1169551"/>
          </a:xfrm>
          <a:prstGeom prst="rect">
            <a:avLst/>
          </a:prstGeom>
          <a:noFill/>
        </p:spPr>
        <p:txBody>
          <a:bodyPr wrap="square" lIns="91440" tIns="45720" rIns="91440" bIns="45720">
            <a:spAutoFit/>
          </a:bodyPr>
          <a:lstStyle/>
          <a:p>
            <a:pPr>
              <a:spcAft>
                <a:spcPts val="1200"/>
              </a:spcAft>
            </a:pPr>
            <a:r>
              <a:rPr lang="en-US" sz="1000" i="1"/>
              <a:t>Note: </a:t>
            </a:r>
            <a:r>
              <a:rPr lang="en-US" sz="1000"/>
              <a:t>When E2EE is not used, Teams data exchanged during calls or meeting is </a:t>
            </a:r>
            <a:r>
              <a:rPr lang="en-US" sz="1000" i="1"/>
              <a:t>still</a:t>
            </a:r>
            <a:r>
              <a:rPr lang="en-US" sz="1000"/>
              <a:t> protected with </a:t>
            </a:r>
            <a:r>
              <a:rPr lang="en-US" sz="1000" b="0" i="0">
                <a:effectLst/>
              </a:rPr>
              <a:t>industry standard encryption in transit and at rest. Chat for end-to-end encrypted calls/meetings is protected with M365 encryption. For more information, see </a:t>
            </a:r>
            <a:br>
              <a:rPr lang="en-US" sz="1000" b="0" i="0">
                <a:effectLst/>
              </a:rPr>
            </a:br>
            <a:r>
              <a:rPr lang="en-US" sz="1000" b="0" i="0" u="none" strike="noStrike">
                <a:solidFill>
                  <a:srgbClr val="C03BC4"/>
                </a:solidFill>
                <a:effectLst/>
                <a:hlinkClick r:id="rId3">
                  <a:extLst>
                    <a:ext uri="{A12FA001-AC4F-418D-AE19-62706E023703}">
                      <ahyp:hlinkClr xmlns:ahyp="http://schemas.microsoft.com/office/drawing/2018/hyperlinkcolor" val="tx"/>
                    </a:ext>
                  </a:extLst>
                </a:hlinkClick>
              </a:rPr>
              <a:t>Media encryption for Teams</a:t>
            </a:r>
            <a:r>
              <a:rPr lang="en-US" sz="1000" b="0" i="0">
                <a:effectLst/>
              </a:rPr>
              <a:t>.</a:t>
            </a:r>
            <a:endParaRPr lang="en-US" sz="1000" baseline="30000"/>
          </a:p>
        </p:txBody>
      </p:sp>
      <p:sp>
        <p:nvSpPr>
          <p:cNvPr id="10" name="TextBox 9">
            <a:extLst>
              <a:ext uri="{FF2B5EF4-FFF2-40B4-BE49-F238E27FC236}">
                <a16:creationId xmlns:a16="http://schemas.microsoft.com/office/drawing/2014/main" id="{6F7818C0-5F30-1F26-4CAF-CB6865D6A2FF}"/>
              </a:ext>
            </a:extLst>
          </p:cNvPr>
          <p:cNvSpPr txBox="1"/>
          <p:nvPr/>
        </p:nvSpPr>
        <p:spPr>
          <a:xfrm>
            <a:off x="457200" y="9043416"/>
            <a:ext cx="6858000" cy="138499"/>
          </a:xfrm>
          <a:prstGeom prst="rect">
            <a:avLst/>
          </a:prstGeom>
          <a:noFill/>
        </p:spPr>
        <p:txBody>
          <a:bodyPr wrap="square" lIns="0" tIns="0" rIns="0" bIns="0">
            <a:spAutoFit/>
          </a:bodyPr>
          <a:lstStyle/>
          <a:p>
            <a:pPr marL="46038" indent="-46038" algn="l">
              <a:spcAft>
                <a:spcPts val="1200"/>
              </a:spcAft>
            </a:pPr>
            <a:r>
              <a:rPr lang="en-US" sz="900" b="0" i="0" baseline="30000">
                <a:effectLst/>
              </a:rPr>
              <a:t>1 </a:t>
            </a:r>
            <a:r>
              <a:rPr lang="en-US" sz="900" b="0" i="0">
                <a:effectLst/>
              </a:rPr>
              <a:t>Apps, avatars, reactions, chat, and Q&amp;A are not end-to-end encrypted, but are still secured with encryption.</a:t>
            </a:r>
            <a:endParaRPr lang="en-US" sz="1000">
              <a:effectLst/>
            </a:endParaRPr>
          </a:p>
        </p:txBody>
      </p:sp>
      <p:grpSp>
        <p:nvGrpSpPr>
          <p:cNvPr id="8" name="Group 7">
            <a:extLst>
              <a:ext uri="{FF2B5EF4-FFF2-40B4-BE49-F238E27FC236}">
                <a16:creationId xmlns:a16="http://schemas.microsoft.com/office/drawing/2014/main" id="{796E2D39-BDDC-A805-CBD0-987CC395367C}"/>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12" name="Rectangle: Top Corners Rounded 45">
              <a:extLst>
                <a:ext uri="{FF2B5EF4-FFF2-40B4-BE49-F238E27FC236}">
                  <a16:creationId xmlns:a16="http://schemas.microsoft.com/office/drawing/2014/main" id="{277E0B26-06AC-1AA5-E13C-5FF8EB207D0E}"/>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3" name="Rectangle: Top Corners Rounded 45">
              <a:hlinkClick r:id="rId4" action="ppaction://hlinksldjump"/>
              <a:extLst>
                <a:ext uri="{FF2B5EF4-FFF2-40B4-BE49-F238E27FC236}">
                  <a16:creationId xmlns:a16="http://schemas.microsoft.com/office/drawing/2014/main" id="{352D52BE-37E0-BD58-129B-9F795BFF8FDA}"/>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4" name="Graphic 27">
            <a:hlinkClick r:id="rId4" action="ppaction://hlinksldjump"/>
            <a:extLst>
              <a:ext uri="{FF2B5EF4-FFF2-40B4-BE49-F238E27FC236}">
                <a16:creationId xmlns:a16="http://schemas.microsoft.com/office/drawing/2014/main" id="{8B5B72BE-01CB-5CCB-69D8-E7195907AE3F}"/>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Tree>
    <p:extLst>
      <p:ext uri="{BB962C8B-B14F-4D97-AF65-F5344CB8AC3E}">
        <p14:creationId xmlns:p14="http://schemas.microsoft.com/office/powerpoint/2010/main" val="3302336660"/>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997B24-EDBE-CBB7-7D33-A91CB862089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A3D5E69-EAED-C78D-24D4-81785DECF4CE}"/>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7600" y="1818292"/>
            <a:ext cx="3657600" cy="2056566"/>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23" name="Freeform: Shape 22">
            <a:extLst>
              <a:ext uri="{FF2B5EF4-FFF2-40B4-BE49-F238E27FC236}">
                <a16:creationId xmlns:a16="http://schemas.microsoft.com/office/drawing/2014/main" id="{ADCD4C1E-86BF-6EC9-EE59-D5AA56D7F4A9}"/>
              </a:ext>
              <a:ext uri="{C183D7F6-B498-43B3-948B-1728B52AA6E4}">
                <adec:decorative xmlns:adec="http://schemas.microsoft.com/office/drawing/2017/decorative" val="1"/>
              </a:ext>
            </a:extLst>
          </p:cNvPr>
          <p:cNvSpPr>
            <a:spLocks/>
          </p:cNvSpPr>
          <p:nvPr/>
        </p:nvSpPr>
        <p:spPr bwMode="auto">
          <a:xfrm rot="16200000">
            <a:off x="6728552" y="-12440"/>
            <a:ext cx="1031409" cy="1056287"/>
          </a:xfrm>
          <a:custGeom>
            <a:avLst/>
            <a:gdLst>
              <a:gd name="connsiteX0" fmla="*/ 4864151 w 5952424"/>
              <a:gd name="connsiteY0" fmla="*/ 0 h 6096000"/>
              <a:gd name="connsiteX1" fmla="*/ 5844447 w 5952424"/>
              <a:gd name="connsiteY1" fmla="*/ 98823 h 6096000"/>
              <a:gd name="connsiteX2" fmla="*/ 5952424 w 5952424"/>
              <a:gd name="connsiteY2" fmla="*/ 123744 h 6096000"/>
              <a:gd name="connsiteX3" fmla="*/ 5952424 w 5952424"/>
              <a:gd name="connsiteY3" fmla="*/ 6096000 h 6096000"/>
              <a:gd name="connsiteX4" fmla="*/ 157741 w 5952424"/>
              <a:gd name="connsiteY4" fmla="*/ 6096000 h 6096000"/>
              <a:gd name="connsiteX5" fmla="*/ 153137 w 5952424"/>
              <a:gd name="connsiteY5" fmla="*/ 6079785 h 6096000"/>
              <a:gd name="connsiteX6" fmla="*/ 0 w 5952424"/>
              <a:gd name="connsiteY6" fmla="*/ 4864156 h 6096000"/>
              <a:gd name="connsiteX7" fmla="*/ 4864151 w 5952424"/>
              <a:gd name="connsiteY7" fmla="*/ 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2424" h="6096000">
                <a:moveTo>
                  <a:pt x="4864151" y="0"/>
                </a:moveTo>
                <a:cubicBezTo>
                  <a:pt x="5199950" y="0"/>
                  <a:pt x="5527802" y="34028"/>
                  <a:pt x="5844447" y="98823"/>
                </a:cubicBezTo>
                <a:lnTo>
                  <a:pt x="5952424" y="123744"/>
                </a:lnTo>
                <a:lnTo>
                  <a:pt x="5952424" y="6096000"/>
                </a:lnTo>
                <a:lnTo>
                  <a:pt x="157741" y="6096000"/>
                </a:lnTo>
                <a:lnTo>
                  <a:pt x="153137" y="6079785"/>
                </a:lnTo>
                <a:cubicBezTo>
                  <a:pt x="53168" y="5691238"/>
                  <a:pt x="0" y="5283906"/>
                  <a:pt x="0" y="4864156"/>
                </a:cubicBezTo>
                <a:cubicBezTo>
                  <a:pt x="0" y="2177757"/>
                  <a:pt x="2177755" y="0"/>
                  <a:pt x="4864151" y="0"/>
                </a:cubicBezTo>
                <a:close/>
              </a:path>
            </a:pathLst>
          </a:cu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a:p>
        </p:txBody>
      </p:sp>
      <p:sp>
        <p:nvSpPr>
          <p:cNvPr id="58" name="Footer Placeholder 57">
            <a:extLst>
              <a:ext uri="{FF2B5EF4-FFF2-40B4-BE49-F238E27FC236}">
                <a16:creationId xmlns:a16="http://schemas.microsoft.com/office/drawing/2014/main" id="{4A01F134-3BA1-7541-2AB4-C2BC5619B378}"/>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59" name="Slide Number Placeholder 58">
            <a:extLst>
              <a:ext uri="{FF2B5EF4-FFF2-40B4-BE49-F238E27FC236}">
                <a16:creationId xmlns:a16="http://schemas.microsoft.com/office/drawing/2014/main" id="{7B06DB16-E75F-957A-ED37-332FB9EF659F}"/>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22</a:t>
            </a:fld>
            <a:endParaRPr lang="en-IN"/>
          </a:p>
        </p:txBody>
      </p:sp>
      <p:grpSp>
        <p:nvGrpSpPr>
          <p:cNvPr id="9" name="Group 8">
            <a:extLst>
              <a:ext uri="{FF2B5EF4-FFF2-40B4-BE49-F238E27FC236}">
                <a16:creationId xmlns:a16="http://schemas.microsoft.com/office/drawing/2014/main" id="{236A3049-15B1-52EF-321D-E4DCFCC94F85}"/>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13" name="Rectangle: Top Corners Rounded 45">
              <a:extLst>
                <a:ext uri="{FF2B5EF4-FFF2-40B4-BE49-F238E27FC236}">
                  <a16:creationId xmlns:a16="http://schemas.microsoft.com/office/drawing/2014/main" id="{1C3F8111-9230-5AC5-516D-4D0B80E81A36}"/>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8" name="Rectangle: Top Corners Rounded 45">
              <a:hlinkClick r:id="rId4" action="ppaction://hlinksldjump"/>
              <a:extLst>
                <a:ext uri="{FF2B5EF4-FFF2-40B4-BE49-F238E27FC236}">
                  <a16:creationId xmlns:a16="http://schemas.microsoft.com/office/drawing/2014/main" id="{3100FAB6-6BC6-5EC9-B486-2600122E32EE}"/>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9" name="Graphic 27">
            <a:hlinkClick r:id="rId4" action="ppaction://hlinksldjump"/>
            <a:extLst>
              <a:ext uri="{FF2B5EF4-FFF2-40B4-BE49-F238E27FC236}">
                <a16:creationId xmlns:a16="http://schemas.microsoft.com/office/drawing/2014/main" id="{9C3F8EE9-0CDC-7182-8D3D-BCF6B367396F}"/>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grpSp>
        <p:nvGrpSpPr>
          <p:cNvPr id="2" name="Group 1">
            <a:extLst>
              <a:ext uri="{FF2B5EF4-FFF2-40B4-BE49-F238E27FC236}">
                <a16:creationId xmlns:a16="http://schemas.microsoft.com/office/drawing/2014/main" id="{CA450313-AE17-4532-7EE5-58285D1788E2}"/>
              </a:ext>
              <a:ext uri="{C183D7F6-B498-43B3-948B-1728B52AA6E4}">
                <adec:decorative xmlns:adec="http://schemas.microsoft.com/office/drawing/2017/decorative" val="1"/>
              </a:ext>
            </a:extLst>
          </p:cNvPr>
          <p:cNvGrpSpPr/>
          <p:nvPr/>
        </p:nvGrpSpPr>
        <p:grpSpPr>
          <a:xfrm>
            <a:off x="3657600" y="3978370"/>
            <a:ext cx="3657600" cy="2877256"/>
            <a:chOff x="3657600" y="3920314"/>
            <a:chExt cx="3657600" cy="2877256"/>
          </a:xfrm>
        </p:grpSpPr>
        <p:pic>
          <p:nvPicPr>
            <p:cNvPr id="8" name="Picture 7" descr="A screenshot of a computer&#10;&#10;AI-generated content may be incorrect.">
              <a:extLst>
                <a:ext uri="{FF2B5EF4-FFF2-40B4-BE49-F238E27FC236}">
                  <a16:creationId xmlns:a16="http://schemas.microsoft.com/office/drawing/2014/main" id="{55E2A31E-5E72-2A25-05C0-4AC1ADAD14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57600" y="3920314"/>
              <a:ext cx="3657600" cy="2056565"/>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pic>
          <p:nvPicPr>
            <p:cNvPr id="10" name="Picture 9" descr="A screenshot of a computer&#10;&#10;AI-generated content may be incorrect.">
              <a:extLst>
                <a:ext uri="{FF2B5EF4-FFF2-40B4-BE49-F238E27FC236}">
                  <a16:creationId xmlns:a16="http://schemas.microsoft.com/office/drawing/2014/main" id="{C5D2610B-BEE8-9EA8-FB55-F11524988B7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14034" y="4946658"/>
              <a:ext cx="3291840" cy="1850912"/>
            </a:xfrm>
            <a:prstGeom prst="roundRect">
              <a:avLst>
                <a:gd name="adj" fmla="val 2718"/>
              </a:avLst>
            </a:prstGeom>
            <a:ln w="19050">
              <a:solidFill>
                <a:schemeClr val="accent3"/>
              </a:solidFill>
            </a:ln>
          </p:spPr>
        </p:pic>
      </p:grpSp>
      <p:pic>
        <p:nvPicPr>
          <p:cNvPr id="41" name="Picture 40">
            <a:extLst>
              <a:ext uri="{FF2B5EF4-FFF2-40B4-BE49-F238E27FC236}">
                <a16:creationId xmlns:a16="http://schemas.microsoft.com/office/drawing/2014/main" id="{4101D501-0C31-7DCF-D789-AD18DC349DDD}"/>
              </a:ext>
              <a:ext uri="{C183D7F6-B498-43B3-948B-1728B52AA6E4}">
                <adec:decorative xmlns:adec="http://schemas.microsoft.com/office/drawing/2017/decorative" val="1"/>
              </a:ext>
            </a:extLst>
          </p:cNvPr>
          <p:cNvPicPr>
            <a:picLocks noChangeAspect="1"/>
          </p:cNvPicPr>
          <p:nvPr/>
        </p:nvPicPr>
        <p:blipFill>
          <a:blip r:embed="rId7">
            <a:extLst>
              <a:ext uri="{28A0092B-C50C-407E-A947-70E740481C1C}">
                <a14:useLocalDpi xmlns:a14="http://schemas.microsoft.com/office/drawing/2010/main" val="0"/>
              </a:ext>
            </a:extLst>
          </a:blip>
          <a:srcRect t="10258"/>
          <a:stretch>
            <a:fillRect/>
          </a:stretch>
        </p:blipFill>
        <p:spPr>
          <a:xfrm>
            <a:off x="2959608" y="5966842"/>
            <a:ext cx="1519623" cy="2954776"/>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42" name="Rectangle: Rounded Corners 41">
            <a:extLst>
              <a:ext uri="{FF2B5EF4-FFF2-40B4-BE49-F238E27FC236}">
                <a16:creationId xmlns:a16="http://schemas.microsoft.com/office/drawing/2014/main" id="{BBDBC9EA-50B5-7B55-CBC1-27E61CF13432}"/>
              </a:ext>
              <a:ext uri="{C183D7F6-B498-43B3-948B-1728B52AA6E4}">
                <adec:decorative xmlns:adec="http://schemas.microsoft.com/office/drawing/2017/decorative" val="1"/>
              </a:ext>
            </a:extLst>
          </p:cNvPr>
          <p:cNvSpPr/>
          <p:nvPr/>
        </p:nvSpPr>
        <p:spPr bwMode="auto">
          <a:xfrm>
            <a:off x="3013075" y="7012646"/>
            <a:ext cx="1324766" cy="616901"/>
          </a:xfrm>
          <a:prstGeom prst="roundRect">
            <a:avLst>
              <a:gd name="adj" fmla="val 6631"/>
            </a:avLst>
          </a:prstGeom>
          <a:noFill/>
          <a:ln w="19050">
            <a:solidFill>
              <a:schemeClr val="accent3"/>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cxnSp>
        <p:nvCxnSpPr>
          <p:cNvPr id="35" name="Straight Arrow Connector 30">
            <a:extLst>
              <a:ext uri="{FF2B5EF4-FFF2-40B4-BE49-F238E27FC236}">
                <a16:creationId xmlns:a16="http://schemas.microsoft.com/office/drawing/2014/main" id="{DDEA8F02-8742-0D71-C079-76ACE0B61A19}"/>
              </a:ext>
              <a:ext uri="{C183D7F6-B498-43B3-948B-1728B52AA6E4}">
                <adec:decorative xmlns:adec="http://schemas.microsoft.com/office/drawing/2017/decorative" val="1"/>
              </a:ext>
            </a:extLst>
          </p:cNvPr>
          <p:cNvCxnSpPr>
            <a:cxnSpLocks/>
          </p:cNvCxnSpPr>
          <p:nvPr/>
        </p:nvCxnSpPr>
        <p:spPr>
          <a:xfrm>
            <a:off x="2262543" y="3083190"/>
            <a:ext cx="1379182" cy="1100833"/>
          </a:xfrm>
          <a:prstGeom prst="bentConnector3">
            <a:avLst>
              <a:gd name="adj1" fmla="val 89826"/>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cxnSp>
        <p:nvCxnSpPr>
          <p:cNvPr id="54" name="Straight Arrow Connector 30">
            <a:extLst>
              <a:ext uri="{FF2B5EF4-FFF2-40B4-BE49-F238E27FC236}">
                <a16:creationId xmlns:a16="http://schemas.microsoft.com/office/drawing/2014/main" id="{1C827EC8-6B7E-C2C0-F9EF-4D7378AC58CB}"/>
              </a:ext>
              <a:ext uri="{C183D7F6-B498-43B3-948B-1728B52AA6E4}">
                <adec:decorative xmlns:adec="http://schemas.microsoft.com/office/drawing/2017/decorative" val="1"/>
              </a:ext>
            </a:extLst>
          </p:cNvPr>
          <p:cNvCxnSpPr>
            <a:cxnSpLocks/>
          </p:cNvCxnSpPr>
          <p:nvPr/>
        </p:nvCxnSpPr>
        <p:spPr>
          <a:xfrm>
            <a:off x="1452563" y="3557255"/>
            <a:ext cx="3757613" cy="1986295"/>
          </a:xfrm>
          <a:prstGeom prst="bentConnector3">
            <a:avLst>
              <a:gd name="adj1" fmla="val 50000"/>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C26301CA-F57B-4853-F4A9-751C4CAEC11B}"/>
              </a:ext>
              <a:ext uri="{C183D7F6-B498-43B3-948B-1728B52AA6E4}">
                <adec:decorative xmlns:adec="http://schemas.microsoft.com/office/drawing/2017/decorative" val="1"/>
              </a:ext>
            </a:extLst>
          </p:cNvPr>
          <p:cNvCxnSpPr>
            <a:cxnSpLocks/>
          </p:cNvCxnSpPr>
          <p:nvPr/>
        </p:nvCxnSpPr>
        <p:spPr>
          <a:xfrm flipV="1">
            <a:off x="2785969" y="2771775"/>
            <a:ext cx="855756" cy="0"/>
          </a:xfrm>
          <a:prstGeom prst="straightConnector1">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cxnSp>
        <p:nvCxnSpPr>
          <p:cNvPr id="68" name="Straight Arrow Connector 30">
            <a:extLst>
              <a:ext uri="{FF2B5EF4-FFF2-40B4-BE49-F238E27FC236}">
                <a16:creationId xmlns:a16="http://schemas.microsoft.com/office/drawing/2014/main" id="{739AD402-831D-9C07-D36E-548F1ADA4BED}"/>
              </a:ext>
              <a:ext uri="{C183D7F6-B498-43B3-948B-1728B52AA6E4}">
                <adec:decorative xmlns:adec="http://schemas.microsoft.com/office/drawing/2017/decorative" val="1"/>
              </a:ext>
            </a:extLst>
          </p:cNvPr>
          <p:cNvCxnSpPr>
            <a:cxnSpLocks/>
          </p:cNvCxnSpPr>
          <p:nvPr/>
        </p:nvCxnSpPr>
        <p:spPr>
          <a:xfrm>
            <a:off x="2182971" y="4070271"/>
            <a:ext cx="3027205" cy="1778079"/>
          </a:xfrm>
          <a:prstGeom prst="bentConnector3">
            <a:avLst>
              <a:gd name="adj1" fmla="val 33481"/>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sp>
        <p:nvSpPr>
          <p:cNvPr id="11" name="Title 10">
            <a:extLst>
              <a:ext uri="{FF2B5EF4-FFF2-40B4-BE49-F238E27FC236}">
                <a16:creationId xmlns:a16="http://schemas.microsoft.com/office/drawing/2014/main" id="{8DE2C4F9-A4F8-E017-7F99-9E4634F6137D}"/>
              </a:ext>
            </a:extLst>
          </p:cNvPr>
          <p:cNvSpPr txBox="1">
            <a:spLocks noGrp="1"/>
          </p:cNvSpPr>
          <p:nvPr>
            <p:ph type="title" idx="4294967295"/>
          </p:nvPr>
        </p:nvSpPr>
        <p:spPr>
          <a:xfrm>
            <a:off x="457198" y="844550"/>
            <a:ext cx="6858000"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Meeting Access Protection: </a:t>
            </a:r>
            <a:br>
              <a:rPr lang="en-US" b="0" spc="0">
                <a:ln>
                  <a:noFill/>
                </a:ln>
                <a:ea typeface="+mj-ea"/>
                <a:cs typeface="+mj-cs"/>
              </a:rPr>
            </a:br>
            <a:r>
              <a:rPr lang="en-US" b="0" spc="0">
                <a:ln>
                  <a:noFill/>
                </a:ln>
                <a:ea typeface="+mj-ea"/>
                <a:cs typeface="+mj-cs"/>
              </a:rPr>
              <a:t>End-to-end Encryption </a:t>
            </a:r>
          </a:p>
        </p:txBody>
      </p:sp>
      <p:sp>
        <p:nvSpPr>
          <p:cNvPr id="4" name="Title 3">
            <a:extLst>
              <a:ext uri="{FF2B5EF4-FFF2-40B4-BE49-F238E27FC236}">
                <a16:creationId xmlns:a16="http://schemas.microsoft.com/office/drawing/2014/main" id="{FA686ABE-DD95-35B9-B4C7-9B3C4BA53501}"/>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Protection  </a:t>
            </a:r>
          </a:p>
        </p:txBody>
      </p:sp>
      <p:sp>
        <p:nvSpPr>
          <p:cNvPr id="50" name="Rectangle 1">
            <a:extLst>
              <a:ext uri="{FF2B5EF4-FFF2-40B4-BE49-F238E27FC236}">
                <a16:creationId xmlns:a16="http://schemas.microsoft.com/office/drawing/2014/main" id="{8A5B5985-BD8A-73D4-2D7D-0EA8F995AF99}"/>
              </a:ext>
            </a:extLst>
          </p:cNvPr>
          <p:cNvSpPr>
            <a:spLocks noChangeArrowheads="1"/>
          </p:cNvSpPr>
          <p:nvPr/>
        </p:nvSpPr>
        <p:spPr bwMode="auto">
          <a:xfrm>
            <a:off x="457198" y="1818292"/>
            <a:ext cx="2962963" cy="4493538"/>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defTabSz="582930" eaLnBrk="0" fontAlgn="base" hangingPunct="0">
              <a:spcBef>
                <a:spcPts val="600"/>
              </a:spcBef>
              <a:spcAft>
                <a:spcPts val="600"/>
              </a:spcAft>
            </a:pPr>
            <a:r>
              <a:rPr lang="en-US" altLang="en-US" sz="1400">
                <a:solidFill>
                  <a:schemeClr val="accent1"/>
                </a:solidFill>
                <a:latin typeface="+mj-lt"/>
                <a:ea typeface="+mj-ea"/>
                <a:cs typeface="+mj-cs"/>
              </a:rPr>
              <a:t>Desktop</a:t>
            </a:r>
            <a:endParaRPr lang="en-US" altLang="en-US" sz="1200">
              <a:solidFill>
                <a:schemeClr val="accent1"/>
              </a:solidFill>
              <a:latin typeface="+mj-lt"/>
              <a:ea typeface="+mj-ea"/>
              <a:cs typeface="+mj-cs"/>
            </a:endParaRPr>
          </a:p>
          <a:p>
            <a:pPr marL="304800" indent="-190500" defTabSz="582930" eaLnBrk="0" fontAlgn="base" hangingPunct="0">
              <a:spcBef>
                <a:spcPts val="600"/>
              </a:spcBef>
              <a:spcAft>
                <a:spcPts val="600"/>
              </a:spcAft>
              <a:buFont typeface="+mj-lt"/>
              <a:buAutoNum type="arabicPeriod"/>
            </a:pPr>
            <a:r>
              <a:rPr lang="en-US" altLang="en-US" sz="1100"/>
              <a:t>Go to your Outlook or Teams Calendar and select </a:t>
            </a:r>
            <a:r>
              <a:rPr lang="en-US" altLang="en-US" sz="1100">
                <a:latin typeface="+mj-lt"/>
                <a:ea typeface="+mj-ea"/>
                <a:cs typeface="+mj-cs"/>
              </a:rPr>
              <a:t>New meeting</a:t>
            </a:r>
            <a:endParaRPr lang="en-US" altLang="en-US" sz="1100"/>
          </a:p>
          <a:p>
            <a:pPr marL="304800" indent="-190500" defTabSz="582930" eaLnBrk="0" fontAlgn="base" hangingPunct="0">
              <a:spcBef>
                <a:spcPts val="600"/>
              </a:spcBef>
              <a:spcAft>
                <a:spcPts val="600"/>
              </a:spcAft>
              <a:buFont typeface="+mj-lt"/>
              <a:buAutoNum type="arabicPeriod"/>
            </a:pPr>
            <a:r>
              <a:rPr lang="en-US" altLang="en-US" sz="1100"/>
              <a:t>Click the </a:t>
            </a:r>
            <a:r>
              <a:rPr lang="en-US" altLang="en-US" sz="1100">
                <a:latin typeface="+mj-lt"/>
                <a:ea typeface="+mj-ea"/>
                <a:cs typeface="+mj-cs"/>
              </a:rPr>
              <a:t>Teams meeting </a:t>
            </a:r>
            <a:r>
              <a:rPr lang="en-US" altLang="en-US" sz="1100"/>
              <a:t>toggle</a:t>
            </a:r>
          </a:p>
          <a:p>
            <a:pPr marL="304800" indent="-190500" defTabSz="582930" eaLnBrk="0" fontAlgn="base" hangingPunct="0">
              <a:spcBef>
                <a:spcPts val="600"/>
              </a:spcBef>
              <a:spcAft>
                <a:spcPts val="600"/>
              </a:spcAft>
              <a:buFont typeface="+mj-lt"/>
              <a:buAutoNum type="arabicPeriod"/>
            </a:pPr>
            <a:r>
              <a:rPr lang="en-US" altLang="en-US" sz="1100"/>
              <a:t>Go to </a:t>
            </a:r>
            <a:r>
              <a:rPr lang="en-US" altLang="en-US" sz="1100">
                <a:latin typeface="+mj-lt"/>
                <a:ea typeface="+mj-ea"/>
                <a:cs typeface="+mj-cs"/>
              </a:rPr>
              <a:t>Meeting options</a:t>
            </a:r>
          </a:p>
          <a:p>
            <a:pPr marL="304800" indent="-190500" defTabSz="582930" eaLnBrk="0" fontAlgn="base" hangingPunct="0">
              <a:spcBef>
                <a:spcPts val="600"/>
              </a:spcBef>
              <a:spcAft>
                <a:spcPts val="600"/>
              </a:spcAft>
              <a:buFont typeface="+mj-lt"/>
              <a:buAutoNum type="arabicPeriod"/>
            </a:pPr>
            <a:r>
              <a:rPr lang="en-US" altLang="en-US" sz="1100"/>
              <a:t>Select </a:t>
            </a:r>
            <a:r>
              <a:rPr lang="en-US" altLang="en-US" sz="1100">
                <a:latin typeface="+mj-lt"/>
                <a:ea typeface="+mj-ea"/>
                <a:cs typeface="+mj-cs"/>
              </a:rPr>
              <a:t>Advance protection </a:t>
            </a:r>
            <a:r>
              <a:rPr lang="en-US" altLang="en-US" sz="1100"/>
              <a:t>from the menu on the left</a:t>
            </a:r>
          </a:p>
          <a:p>
            <a:pPr marL="304800" indent="-190500" defTabSz="582930" eaLnBrk="0" fontAlgn="base" hangingPunct="0">
              <a:spcBef>
                <a:spcPts val="600"/>
              </a:spcBef>
              <a:spcAft>
                <a:spcPts val="600"/>
              </a:spcAft>
              <a:buFont typeface="+mj-lt"/>
              <a:buAutoNum type="arabicPeriod"/>
            </a:pPr>
            <a:r>
              <a:rPr lang="en-US" altLang="en-US" sz="1100"/>
              <a:t>Turn on </a:t>
            </a:r>
            <a:r>
              <a:rPr lang="en-US" altLang="en-US" sz="1100">
                <a:latin typeface="+mj-lt"/>
                <a:ea typeface="+mj-ea"/>
                <a:cs typeface="+mj-cs"/>
              </a:rPr>
              <a:t>End-to-end encryption</a:t>
            </a:r>
            <a:r>
              <a:rPr lang="en-US" altLang="en-US" sz="1100"/>
              <a:t> </a:t>
            </a:r>
            <a:br>
              <a:rPr lang="en-US" altLang="en-US" sz="1100"/>
            </a:br>
            <a:r>
              <a:rPr lang="en-US" altLang="en-US" sz="1100"/>
              <a:t>by clicking the toggle</a:t>
            </a:r>
          </a:p>
          <a:p>
            <a:pPr marL="304800" indent="-190500" defTabSz="582930" eaLnBrk="0" fontAlgn="base" hangingPunct="0">
              <a:spcBef>
                <a:spcPts val="600"/>
              </a:spcBef>
              <a:spcAft>
                <a:spcPts val="600"/>
              </a:spcAft>
              <a:buFont typeface="+mj-lt"/>
              <a:buAutoNum type="arabicPeriod"/>
            </a:pPr>
            <a:r>
              <a:rPr lang="en-US" altLang="en-US" sz="1100"/>
              <a:t>Select </a:t>
            </a:r>
            <a:r>
              <a:rPr lang="en-US" altLang="en-US" sz="1100">
                <a:latin typeface="+mj-lt"/>
                <a:ea typeface="+mj-ea"/>
                <a:cs typeface="+mj-cs"/>
              </a:rPr>
              <a:t>Save</a:t>
            </a:r>
            <a:r>
              <a:rPr lang="en-US" altLang="en-US" sz="1100"/>
              <a:t>.</a:t>
            </a:r>
          </a:p>
          <a:p>
            <a:pPr marL="304800" indent="-190500" defTabSz="582930" eaLnBrk="0" fontAlgn="base" hangingPunct="0">
              <a:spcBef>
                <a:spcPts val="600"/>
              </a:spcBef>
              <a:spcAft>
                <a:spcPts val="600"/>
              </a:spcAft>
              <a:buFont typeface="+mj-lt"/>
              <a:buAutoNum type="arabicPeriod"/>
            </a:pPr>
            <a:r>
              <a:rPr lang="en-US" altLang="en-US" sz="1100"/>
              <a:t>Enter the rest of your meeting details.</a:t>
            </a:r>
          </a:p>
          <a:p>
            <a:pPr marL="304800" indent="-190500" defTabSz="582930" eaLnBrk="0" fontAlgn="base" hangingPunct="0">
              <a:spcBef>
                <a:spcPts val="600"/>
              </a:spcBef>
              <a:spcAft>
                <a:spcPts val="1200"/>
              </a:spcAft>
              <a:buFont typeface="+mj-lt"/>
              <a:buAutoNum type="arabicPeriod"/>
            </a:pPr>
            <a:r>
              <a:rPr lang="en-US" altLang="en-US" sz="1100"/>
              <a:t>Select </a:t>
            </a:r>
            <a:r>
              <a:rPr lang="en-US" altLang="en-US" sz="1100">
                <a:latin typeface="+mj-lt"/>
                <a:ea typeface="+mj-ea"/>
                <a:cs typeface="+mj-cs"/>
              </a:rPr>
              <a:t>Save </a:t>
            </a:r>
            <a:r>
              <a:rPr lang="en-US" altLang="en-US" sz="1100"/>
              <a:t>to schedule</a:t>
            </a:r>
          </a:p>
          <a:p>
            <a:pPr defTabSz="582930" eaLnBrk="0" fontAlgn="base" hangingPunct="0">
              <a:spcBef>
                <a:spcPts val="600"/>
              </a:spcBef>
            </a:pPr>
            <a:r>
              <a:rPr lang="en-US" altLang="en-US" sz="1400">
                <a:solidFill>
                  <a:schemeClr val="accent1"/>
                </a:solidFill>
                <a:latin typeface="+mj-lt"/>
                <a:ea typeface="+mj-ea"/>
                <a:cs typeface="+mj-cs"/>
              </a:rPr>
              <a:t>Mobile</a:t>
            </a:r>
          </a:p>
          <a:p>
            <a:pPr marL="304800" indent="-190500">
              <a:spcBef>
                <a:spcPts val="600"/>
              </a:spcBef>
              <a:buFont typeface="+mj-lt"/>
              <a:buAutoNum type="arabicPeriod"/>
            </a:pPr>
            <a:r>
              <a:rPr lang="en-US" sz="1100"/>
              <a:t>Open your Teams mobile app</a:t>
            </a:r>
          </a:p>
          <a:p>
            <a:pPr marL="304800" indent="-190500">
              <a:spcBef>
                <a:spcPts val="600"/>
              </a:spcBef>
              <a:buFont typeface="+mj-lt"/>
              <a:buAutoNum type="arabicPeriod"/>
            </a:pPr>
            <a:r>
              <a:rPr lang="en-US" sz="1100"/>
              <a:t>Go to </a:t>
            </a:r>
            <a:r>
              <a:rPr lang="en-US" sz="1100">
                <a:latin typeface="+mj-lt"/>
                <a:ea typeface="+mj-ea"/>
                <a:cs typeface="+mj-cs"/>
              </a:rPr>
              <a:t>Details </a:t>
            </a:r>
            <a:r>
              <a:rPr lang="en-US" sz="1100"/>
              <a:t>&gt; </a:t>
            </a:r>
            <a:r>
              <a:rPr lang="en-US" sz="1100">
                <a:latin typeface="+mj-lt"/>
                <a:ea typeface="+mj-ea"/>
                <a:cs typeface="+mj-cs"/>
              </a:rPr>
              <a:t>Meeting options</a:t>
            </a:r>
            <a:endParaRPr lang="en-US" sz="1100"/>
          </a:p>
          <a:p>
            <a:pPr marL="304800" indent="-190500">
              <a:spcBef>
                <a:spcPts val="600"/>
              </a:spcBef>
              <a:buFont typeface="+mj-lt"/>
              <a:buAutoNum type="arabicPeriod"/>
            </a:pPr>
            <a:r>
              <a:rPr lang="en-US" sz="1100"/>
              <a:t>Enable end-to-end Encryption</a:t>
            </a:r>
            <a:endParaRPr lang="en-US" altLang="en-US" sz="1100"/>
          </a:p>
        </p:txBody>
      </p:sp>
      <p:sp>
        <p:nvSpPr>
          <p:cNvPr id="5" name="TextBox 4">
            <a:extLst>
              <a:ext uri="{FF2B5EF4-FFF2-40B4-BE49-F238E27FC236}">
                <a16:creationId xmlns:a16="http://schemas.microsoft.com/office/drawing/2014/main" id="{2209D4C0-0E5B-C88E-111A-1351CB28E29D}"/>
              </a:ext>
              <a:ext uri="{C183D7F6-B498-43B3-948B-1728B52AA6E4}">
                <adec:decorative xmlns:adec="http://schemas.microsoft.com/office/drawing/2017/decorative" val="1"/>
              </a:ext>
            </a:extLst>
          </p:cNvPr>
          <p:cNvSpPr txBox="1"/>
          <p:nvPr/>
        </p:nvSpPr>
        <p:spPr>
          <a:xfrm>
            <a:off x="457200" y="9043416"/>
            <a:ext cx="6401413" cy="138499"/>
          </a:xfrm>
          <a:prstGeom prst="rect">
            <a:avLst/>
          </a:prstGeom>
          <a:noFill/>
        </p:spPr>
        <p:txBody>
          <a:bodyPr wrap="square" lIns="0" tIns="0" rIns="0" bIns="0">
            <a:spAutoFit/>
          </a:bodyPr>
          <a:lstStyle/>
          <a:p>
            <a:r>
              <a:rPr lang="en-US" sz="900">
                <a:latin typeface="+mj-lt"/>
                <a:ea typeface="+mj-ea"/>
                <a:cs typeface="+mj-cs"/>
              </a:rPr>
              <a:t>Note</a:t>
            </a:r>
            <a:r>
              <a:rPr lang="en-US" sz="900"/>
              <a:t>: End-to-end encryption in a meeting can only be turned on or off before it starts. </a:t>
            </a:r>
          </a:p>
        </p:txBody>
      </p:sp>
    </p:spTree>
    <p:extLst>
      <p:ext uri="{BB962C8B-B14F-4D97-AF65-F5344CB8AC3E}">
        <p14:creationId xmlns:p14="http://schemas.microsoft.com/office/powerpoint/2010/main" val="1316745823"/>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Top Corners Rounded 13">
            <a:extLst>
              <a:ext uri="{FF2B5EF4-FFF2-40B4-BE49-F238E27FC236}">
                <a16:creationId xmlns:a16="http://schemas.microsoft.com/office/drawing/2014/main" id="{633287C2-DA21-B710-1F0C-BB44C7FA9D42}"/>
              </a:ext>
              <a:ext uri="{C183D7F6-B498-43B3-948B-1728B52AA6E4}">
                <adec:decorative xmlns:adec="http://schemas.microsoft.com/office/drawing/2017/decorative" val="1"/>
              </a:ext>
            </a:extLst>
          </p:cNvPr>
          <p:cNvSpPr/>
          <p:nvPr/>
        </p:nvSpPr>
        <p:spPr bwMode="auto">
          <a:xfrm rot="5400000">
            <a:off x="3203802" y="-1498824"/>
            <a:ext cx="907593" cy="7315198"/>
          </a:xfrm>
          <a:prstGeom prst="round2SameRect">
            <a:avLst>
              <a:gd name="adj1" fmla="val 11870"/>
              <a:gd name="adj2" fmla="val 0"/>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sp>
        <p:nvSpPr>
          <p:cNvPr id="6" name="Freeform: Shape 5">
            <a:extLst>
              <a:ext uri="{FF2B5EF4-FFF2-40B4-BE49-F238E27FC236}">
                <a16:creationId xmlns:a16="http://schemas.microsoft.com/office/drawing/2014/main" id="{C8476553-CADC-A55F-B555-4C2A800D21E8}"/>
              </a:ext>
              <a:ext uri="{C183D7F6-B498-43B3-948B-1728B52AA6E4}">
                <adec:decorative xmlns:adec="http://schemas.microsoft.com/office/drawing/2017/decorative" val="1"/>
              </a:ext>
            </a:extLst>
          </p:cNvPr>
          <p:cNvSpPr>
            <a:spLocks/>
          </p:cNvSpPr>
          <p:nvPr/>
        </p:nvSpPr>
        <p:spPr bwMode="auto">
          <a:xfrm rot="16200000">
            <a:off x="6728552" y="-12440"/>
            <a:ext cx="1031409" cy="1056287"/>
          </a:xfrm>
          <a:custGeom>
            <a:avLst/>
            <a:gdLst>
              <a:gd name="connsiteX0" fmla="*/ 4864151 w 5952424"/>
              <a:gd name="connsiteY0" fmla="*/ 0 h 6096000"/>
              <a:gd name="connsiteX1" fmla="*/ 5844447 w 5952424"/>
              <a:gd name="connsiteY1" fmla="*/ 98823 h 6096000"/>
              <a:gd name="connsiteX2" fmla="*/ 5952424 w 5952424"/>
              <a:gd name="connsiteY2" fmla="*/ 123744 h 6096000"/>
              <a:gd name="connsiteX3" fmla="*/ 5952424 w 5952424"/>
              <a:gd name="connsiteY3" fmla="*/ 6096000 h 6096000"/>
              <a:gd name="connsiteX4" fmla="*/ 157741 w 5952424"/>
              <a:gd name="connsiteY4" fmla="*/ 6096000 h 6096000"/>
              <a:gd name="connsiteX5" fmla="*/ 153137 w 5952424"/>
              <a:gd name="connsiteY5" fmla="*/ 6079785 h 6096000"/>
              <a:gd name="connsiteX6" fmla="*/ 0 w 5952424"/>
              <a:gd name="connsiteY6" fmla="*/ 4864156 h 6096000"/>
              <a:gd name="connsiteX7" fmla="*/ 4864151 w 5952424"/>
              <a:gd name="connsiteY7" fmla="*/ 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2424" h="6096000">
                <a:moveTo>
                  <a:pt x="4864151" y="0"/>
                </a:moveTo>
                <a:cubicBezTo>
                  <a:pt x="5199950" y="0"/>
                  <a:pt x="5527802" y="34028"/>
                  <a:pt x="5844447" y="98823"/>
                </a:cubicBezTo>
                <a:lnTo>
                  <a:pt x="5952424" y="123744"/>
                </a:lnTo>
                <a:lnTo>
                  <a:pt x="5952424" y="6096000"/>
                </a:lnTo>
                <a:lnTo>
                  <a:pt x="157741" y="6096000"/>
                </a:lnTo>
                <a:lnTo>
                  <a:pt x="153137" y="6079785"/>
                </a:lnTo>
                <a:cubicBezTo>
                  <a:pt x="53168" y="5691238"/>
                  <a:pt x="0" y="5283906"/>
                  <a:pt x="0" y="4864156"/>
                </a:cubicBezTo>
                <a:cubicBezTo>
                  <a:pt x="0" y="2177757"/>
                  <a:pt x="2177755" y="0"/>
                  <a:pt x="4864151" y="0"/>
                </a:cubicBezTo>
                <a:close/>
              </a:path>
            </a:pathLst>
          </a:cu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a:p>
        </p:txBody>
      </p:sp>
      <p:sp>
        <p:nvSpPr>
          <p:cNvPr id="37" name="Footer Placeholder 36">
            <a:extLst>
              <a:ext uri="{FF2B5EF4-FFF2-40B4-BE49-F238E27FC236}">
                <a16:creationId xmlns:a16="http://schemas.microsoft.com/office/drawing/2014/main" id="{C0DC7776-5897-E239-1232-6F6A3970B9F9}"/>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38" name="Slide Number Placeholder 37">
            <a:extLst>
              <a:ext uri="{FF2B5EF4-FFF2-40B4-BE49-F238E27FC236}">
                <a16:creationId xmlns:a16="http://schemas.microsoft.com/office/drawing/2014/main" id="{5C770000-A3D7-806D-CE07-38B205F1E578}"/>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23</a:t>
            </a:fld>
            <a:endParaRPr lang="en-IN"/>
          </a:p>
        </p:txBody>
      </p:sp>
      <p:grpSp>
        <p:nvGrpSpPr>
          <p:cNvPr id="15" name="Group 14">
            <a:extLst>
              <a:ext uri="{FF2B5EF4-FFF2-40B4-BE49-F238E27FC236}">
                <a16:creationId xmlns:a16="http://schemas.microsoft.com/office/drawing/2014/main" id="{50C785AB-F803-FE84-5137-E350F701520F}"/>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16" name="Rectangle: Top Corners Rounded 45">
              <a:extLst>
                <a:ext uri="{FF2B5EF4-FFF2-40B4-BE49-F238E27FC236}">
                  <a16:creationId xmlns:a16="http://schemas.microsoft.com/office/drawing/2014/main" id="{CA0B58A2-0D2E-3434-E9D6-3BA31EE28C6C}"/>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7" name="Rectangle: Top Corners Rounded 45">
              <a:hlinkClick r:id="rId3" action="ppaction://hlinksldjump"/>
              <a:extLst>
                <a:ext uri="{FF2B5EF4-FFF2-40B4-BE49-F238E27FC236}">
                  <a16:creationId xmlns:a16="http://schemas.microsoft.com/office/drawing/2014/main" id="{8451D697-FA53-127B-65BA-2E4930AEF36F}"/>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8" name="Graphic 27">
            <a:hlinkClick r:id="rId3" action="ppaction://hlinksldjump"/>
            <a:extLst>
              <a:ext uri="{FF2B5EF4-FFF2-40B4-BE49-F238E27FC236}">
                <a16:creationId xmlns:a16="http://schemas.microsoft.com/office/drawing/2014/main" id="{92DD5603-A6AA-CFAD-C39E-DBAF43DCD2DC}"/>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55" name="Title 54">
            <a:extLst>
              <a:ext uri="{FF2B5EF4-FFF2-40B4-BE49-F238E27FC236}">
                <a16:creationId xmlns:a16="http://schemas.microsoft.com/office/drawing/2014/main" id="{5EBA1F73-C2BD-B7E0-B3E6-E79208A52726}"/>
              </a:ext>
            </a:extLst>
          </p:cNvPr>
          <p:cNvSpPr txBox="1">
            <a:spLocks noGrp="1"/>
          </p:cNvSpPr>
          <p:nvPr>
            <p:ph type="title" idx="4294967295"/>
          </p:nvPr>
        </p:nvSpPr>
        <p:spPr>
          <a:xfrm>
            <a:off x="457198" y="844550"/>
            <a:ext cx="6858000"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Meeting Access Protection: </a:t>
            </a:r>
            <a:br>
              <a:rPr lang="en-US" b="0" spc="0">
                <a:ln>
                  <a:noFill/>
                </a:ln>
                <a:ea typeface="+mj-ea"/>
                <a:cs typeface="+mj-cs"/>
              </a:rPr>
            </a:br>
            <a:r>
              <a:rPr lang="en-US" b="0" spc="0">
                <a:ln>
                  <a:noFill/>
                </a:ln>
                <a:ea typeface="+mj-ea"/>
                <a:cs typeface="+mj-cs"/>
              </a:rPr>
              <a:t>End-to-end Encryption  </a:t>
            </a:r>
          </a:p>
        </p:txBody>
      </p:sp>
      <p:sp>
        <p:nvSpPr>
          <p:cNvPr id="36" name="Title 35">
            <a:extLst>
              <a:ext uri="{FF2B5EF4-FFF2-40B4-BE49-F238E27FC236}">
                <a16:creationId xmlns:a16="http://schemas.microsoft.com/office/drawing/2014/main" id="{465E4FB0-7C6B-F488-52C1-FF5E4E51B9ED}"/>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Protection   </a:t>
            </a:r>
          </a:p>
        </p:txBody>
      </p:sp>
      <p:sp>
        <p:nvSpPr>
          <p:cNvPr id="56" name="Rectangle 1">
            <a:extLst>
              <a:ext uri="{FF2B5EF4-FFF2-40B4-BE49-F238E27FC236}">
                <a16:creationId xmlns:a16="http://schemas.microsoft.com/office/drawing/2014/main" id="{8C31A3F9-033F-3B53-78CF-729FE4BE7B9A}"/>
              </a:ext>
            </a:extLst>
          </p:cNvPr>
          <p:cNvSpPr>
            <a:spLocks noChangeArrowheads="1"/>
          </p:cNvSpPr>
          <p:nvPr/>
        </p:nvSpPr>
        <p:spPr bwMode="auto">
          <a:xfrm>
            <a:off x="457198" y="1820221"/>
            <a:ext cx="6731002" cy="677108"/>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defTabSz="582930" eaLnBrk="0" fontAlgn="base" hangingPunct="0">
              <a:spcAft>
                <a:spcPts val="600"/>
              </a:spcAft>
            </a:pPr>
            <a:r>
              <a:rPr lang="en-US" altLang="en-US" sz="1100">
                <a:solidFill>
                  <a:schemeClr val="accent1"/>
                </a:solidFill>
                <a:latin typeface="+mj-lt"/>
                <a:ea typeface="+mj-ea"/>
                <a:cs typeface="+mj-cs"/>
              </a:rPr>
              <a:t>To verify end-to-end encryption is turned on for both parties</a:t>
            </a:r>
            <a:r>
              <a:rPr lang="en-US" altLang="en-US" sz="1100">
                <a:latin typeface="+mj-lt"/>
                <a:ea typeface="+mj-ea"/>
                <a:cs typeface="+mj-cs"/>
              </a:rPr>
              <a:t>,</a:t>
            </a:r>
            <a:r>
              <a:rPr lang="en-US" altLang="en-US" sz="1100">
                <a:solidFill>
                  <a:srgbClr val="6568B7"/>
                </a:solidFill>
                <a:latin typeface="+mj-lt"/>
                <a:ea typeface="+mj-ea"/>
                <a:cs typeface="+mj-cs"/>
              </a:rPr>
              <a:t> </a:t>
            </a:r>
            <a:r>
              <a:rPr lang="en-US" altLang="en-US" sz="1100"/>
              <a:t>check whether your meeting is being encrypted successfully for both parties and look for the encryption indicator (a symbol of a shield and lock) on your meeting screen. Tap the indicator to see your meeting’s end-to-end encryption code and make sure the code is the same for both parties.</a:t>
            </a:r>
          </a:p>
        </p:txBody>
      </p:sp>
      <p:sp>
        <p:nvSpPr>
          <p:cNvPr id="46" name="Text Placeholder 1">
            <a:extLst>
              <a:ext uri="{FF2B5EF4-FFF2-40B4-BE49-F238E27FC236}">
                <a16:creationId xmlns:a16="http://schemas.microsoft.com/office/drawing/2014/main" id="{0DE32E47-D38C-464A-795F-4369A2572F5F}"/>
              </a:ext>
            </a:extLst>
          </p:cNvPr>
          <p:cNvSpPr txBox="1">
            <a:spLocks/>
          </p:cNvSpPr>
          <p:nvPr/>
        </p:nvSpPr>
        <p:spPr>
          <a:xfrm>
            <a:off x="464757" y="2740402"/>
            <a:ext cx="3421444" cy="2108269"/>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200" i="1">
                <a:latin typeface="+mj-lt"/>
                <a:ea typeface="+mj-ea"/>
                <a:cs typeface="+mj-cs"/>
              </a:rPr>
              <a:t>Example: Bridget is the first attendee to join meeting</a:t>
            </a:r>
          </a:p>
          <a:p>
            <a:pPr marL="228600" indent="-171450" defTabSz="914400">
              <a:spcBef>
                <a:spcPts val="0"/>
              </a:spcBef>
              <a:spcAft>
                <a:spcPts val="600"/>
              </a:spcAft>
              <a:buClr>
                <a:schemeClr val="tx1"/>
              </a:buClr>
              <a:buSzPct val="100000"/>
              <a:buFont typeface="Arial" panose="020B0604020202020204" pitchFamily="34" charset="0"/>
              <a:buChar char="•"/>
              <a:defRPr/>
            </a:pPr>
            <a:r>
              <a:rPr lang="en-US" altLang="zh-CN" sz="1100">
                <a:cs typeface="+mn-cs"/>
              </a:rPr>
              <a:t>The encryption indicator in the upper left will show the current status</a:t>
            </a:r>
          </a:p>
          <a:p>
            <a:pPr marL="228600" indent="-171450" defTabSz="914400">
              <a:spcBef>
                <a:spcPts val="0"/>
              </a:spcBef>
              <a:spcAft>
                <a:spcPts val="600"/>
              </a:spcAft>
              <a:buClr>
                <a:schemeClr val="tx1"/>
              </a:buClr>
              <a:buSzPct val="100000"/>
              <a:buFont typeface="Arial" panose="020B0604020202020204" pitchFamily="34" charset="0"/>
              <a:buChar char="•"/>
              <a:defRPr/>
            </a:pPr>
            <a:r>
              <a:rPr lang="en-US" altLang="zh-CN" sz="1100">
                <a:cs typeface="+mn-cs"/>
              </a:rPr>
              <a:t>Click the indicator to reveal detailed status, including the code currently in use</a:t>
            </a:r>
          </a:p>
          <a:p>
            <a:pPr marL="228600" indent="-171450" defTabSz="914400">
              <a:spcBef>
                <a:spcPts val="0"/>
              </a:spcBef>
              <a:spcAft>
                <a:spcPts val="600"/>
              </a:spcAft>
              <a:buClr>
                <a:schemeClr val="tx1"/>
              </a:buClr>
              <a:buSzPct val="100000"/>
              <a:buFont typeface="Arial" panose="020B0604020202020204" pitchFamily="34" charset="0"/>
              <a:buChar char="•"/>
              <a:defRPr/>
            </a:pPr>
            <a:r>
              <a:rPr lang="en-US" altLang="zh-CN" sz="1100">
                <a:cs typeface="+mn-cs"/>
              </a:rPr>
              <a:t>The code will change when a new participant joins</a:t>
            </a:r>
          </a:p>
          <a:p>
            <a:pPr marL="228600" indent="-171450" defTabSz="914400">
              <a:spcBef>
                <a:spcPts val="0"/>
              </a:spcBef>
              <a:spcAft>
                <a:spcPts val="600"/>
              </a:spcAft>
              <a:buClr>
                <a:schemeClr val="tx1"/>
              </a:buClr>
              <a:buSzPct val="100000"/>
              <a:buFont typeface="Arial" panose="020B0604020202020204" pitchFamily="34" charset="0"/>
              <a:buChar char="•"/>
              <a:defRPr/>
            </a:pPr>
            <a:r>
              <a:rPr lang="en-US" altLang="zh-CN" sz="1100">
                <a:cs typeface="+mn-cs"/>
              </a:rPr>
              <a:t>The code will be the same for all participants</a:t>
            </a:r>
          </a:p>
          <a:p>
            <a:pPr marL="228600" indent="-171450" defTabSz="914400">
              <a:spcBef>
                <a:spcPts val="0"/>
              </a:spcBef>
              <a:spcAft>
                <a:spcPts val="600"/>
              </a:spcAft>
              <a:buClr>
                <a:schemeClr val="tx1"/>
              </a:buClr>
              <a:buSzPct val="100000"/>
              <a:buFont typeface="Arial" panose="020B0604020202020204" pitchFamily="34" charset="0"/>
              <a:buChar char="•"/>
              <a:defRPr/>
            </a:pPr>
            <a:r>
              <a:rPr lang="en-US" altLang="zh-CN" sz="1100">
                <a:cs typeface="+mn-cs"/>
              </a:rPr>
              <a:t>Desktop (Windows and Mac) and mobile (iOS and Android) only</a:t>
            </a:r>
          </a:p>
        </p:txBody>
      </p:sp>
      <p:grpSp>
        <p:nvGrpSpPr>
          <p:cNvPr id="25" name="Group 24">
            <a:extLst>
              <a:ext uri="{FF2B5EF4-FFF2-40B4-BE49-F238E27FC236}">
                <a16:creationId xmlns:a16="http://schemas.microsoft.com/office/drawing/2014/main" id="{A0A4C1DA-920A-EC87-B1D4-8341C2ECA26B}"/>
              </a:ext>
              <a:ext uri="{C183D7F6-B498-43B3-948B-1728B52AA6E4}">
                <adec:decorative xmlns:adec="http://schemas.microsoft.com/office/drawing/2017/decorative" val="1"/>
              </a:ext>
            </a:extLst>
          </p:cNvPr>
          <p:cNvGrpSpPr/>
          <p:nvPr/>
        </p:nvGrpSpPr>
        <p:grpSpPr>
          <a:xfrm>
            <a:off x="3986704" y="2740402"/>
            <a:ext cx="3328496" cy="1799498"/>
            <a:chOff x="4114798" y="2740402"/>
            <a:chExt cx="3328496" cy="1799498"/>
          </a:xfrm>
        </p:grpSpPr>
        <p:pic>
          <p:nvPicPr>
            <p:cNvPr id="3" name="Picture 2" descr="A screenshot of a computer&#10;&#10;AI-generated content may be incorrect.">
              <a:extLst>
                <a:ext uri="{FF2B5EF4-FFF2-40B4-BE49-F238E27FC236}">
                  <a16:creationId xmlns:a16="http://schemas.microsoft.com/office/drawing/2014/main" id="{C6684377-23B8-F79E-FE87-0755967DB5A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42894" y="2740402"/>
              <a:ext cx="3200400" cy="1799498"/>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70" name="Oval 69">
              <a:extLst>
                <a:ext uri="{FF2B5EF4-FFF2-40B4-BE49-F238E27FC236}">
                  <a16:creationId xmlns:a16="http://schemas.microsoft.com/office/drawing/2014/main" id="{34DA1989-1500-1A49-EC4C-3B6806AA1273}"/>
                </a:ext>
                <a:ext uri="{C183D7F6-B498-43B3-948B-1728B52AA6E4}">
                  <adec:decorative xmlns:adec="http://schemas.microsoft.com/office/drawing/2017/decorative" val="1"/>
                </a:ext>
              </a:extLst>
            </p:cNvPr>
            <p:cNvSpPr/>
            <p:nvPr/>
          </p:nvSpPr>
          <p:spPr bwMode="auto">
            <a:xfrm>
              <a:off x="4114798" y="4136924"/>
              <a:ext cx="256192" cy="256192"/>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1200">
                  <a:solidFill>
                    <a:schemeClr val="bg1"/>
                  </a:solidFill>
                  <a:latin typeface="+mj-lt"/>
                  <a:ea typeface="+mj-ea"/>
                  <a:cs typeface="+mj-cs"/>
                </a:rPr>
                <a:t>1</a:t>
              </a:r>
            </a:p>
          </p:txBody>
        </p:sp>
        <p:sp>
          <p:nvSpPr>
            <p:cNvPr id="11" name="Rectangle 10">
              <a:extLst>
                <a:ext uri="{FF2B5EF4-FFF2-40B4-BE49-F238E27FC236}">
                  <a16:creationId xmlns:a16="http://schemas.microsoft.com/office/drawing/2014/main" id="{0AD8AF6B-D3CF-39DD-3E91-A3481A052011}"/>
                </a:ext>
              </a:extLst>
            </p:cNvPr>
            <p:cNvSpPr/>
            <p:nvPr/>
          </p:nvSpPr>
          <p:spPr bwMode="auto">
            <a:xfrm>
              <a:off x="5475369" y="2910479"/>
              <a:ext cx="731520" cy="365760"/>
            </a:xfrm>
            <a:prstGeom prst="rect">
              <a:avLst/>
            </a:prstGeom>
            <a:noFill/>
            <a:ln w="12700">
              <a:solidFill>
                <a:schemeClr val="accent3"/>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cxnSp>
          <p:nvCxnSpPr>
            <p:cNvPr id="13" name="Connector: Elbow 12">
              <a:extLst>
                <a:ext uri="{FF2B5EF4-FFF2-40B4-BE49-F238E27FC236}">
                  <a16:creationId xmlns:a16="http://schemas.microsoft.com/office/drawing/2014/main" id="{80C8B0CE-E22D-8475-7956-290D1E67C29F}"/>
                </a:ext>
              </a:extLst>
            </p:cNvPr>
            <p:cNvCxnSpPr>
              <a:cxnSpLocks/>
              <a:stCxn id="11" idx="1"/>
            </p:cNvCxnSpPr>
            <p:nvPr/>
          </p:nvCxnSpPr>
          <p:spPr>
            <a:xfrm rot="10800000">
              <a:off x="4432307" y="2860675"/>
              <a:ext cx="1043063" cy="232684"/>
            </a:xfrm>
            <a:prstGeom prst="bentConnector3">
              <a:avLst>
                <a:gd name="adj1" fmla="val 11647"/>
              </a:avLst>
            </a:prstGeom>
            <a:ln w="12700">
              <a:solidFill>
                <a:schemeClr val="accent3"/>
              </a:solidFill>
              <a:headEnd type="none" w="lg" len="med"/>
              <a:tailEnd type="triangle"/>
            </a:ln>
          </p:spPr>
          <p:style>
            <a:lnRef idx="1">
              <a:schemeClr val="accent1"/>
            </a:lnRef>
            <a:fillRef idx="0">
              <a:schemeClr val="accent1"/>
            </a:fillRef>
            <a:effectRef idx="0">
              <a:schemeClr val="accent1"/>
            </a:effectRef>
            <a:fontRef idx="minor">
              <a:schemeClr val="tx1"/>
            </a:fontRef>
          </p:style>
        </p:cxnSp>
      </p:grpSp>
      <p:sp>
        <p:nvSpPr>
          <p:cNvPr id="58" name="Text Placeholder 1">
            <a:extLst>
              <a:ext uri="{FF2B5EF4-FFF2-40B4-BE49-F238E27FC236}">
                <a16:creationId xmlns:a16="http://schemas.microsoft.com/office/drawing/2014/main" id="{86A4A2C5-B2A3-04B3-B86B-8A705EDFC14B}"/>
              </a:ext>
            </a:extLst>
          </p:cNvPr>
          <p:cNvSpPr txBox="1">
            <a:spLocks/>
          </p:cNvSpPr>
          <p:nvPr/>
        </p:nvSpPr>
        <p:spPr>
          <a:xfrm>
            <a:off x="464757" y="5406969"/>
            <a:ext cx="3421443" cy="1031051"/>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200" i="1">
                <a:latin typeface="+mj-lt"/>
                <a:ea typeface="+mj-ea"/>
                <a:cs typeface="+mj-cs"/>
              </a:rPr>
              <a:t>Example: Sonia is the second attendee to join the meeting</a:t>
            </a:r>
          </a:p>
          <a:p>
            <a:pPr marL="228600" indent="-171450" defTabSz="914400">
              <a:spcBef>
                <a:spcPts val="0"/>
              </a:spcBef>
              <a:spcAft>
                <a:spcPts val="600"/>
              </a:spcAft>
              <a:buClr>
                <a:schemeClr val="tx1"/>
              </a:buClr>
              <a:buSzPct val="100000"/>
              <a:buFont typeface="Arial" panose="020B0604020202020204" pitchFamily="34" charset="0"/>
              <a:buChar char="•"/>
              <a:defRPr/>
            </a:pPr>
            <a:r>
              <a:rPr lang="en-US" altLang="zh-CN" sz="1100">
                <a:cs typeface="+mn-cs"/>
              </a:rPr>
              <a:t>When additional attendees join, the meeting code will change</a:t>
            </a:r>
          </a:p>
          <a:p>
            <a:pPr marL="228600" indent="-171450" defTabSz="914400">
              <a:spcBef>
                <a:spcPts val="0"/>
              </a:spcBef>
              <a:spcAft>
                <a:spcPts val="600"/>
              </a:spcAft>
              <a:buClr>
                <a:schemeClr val="tx1"/>
              </a:buClr>
              <a:buSzPct val="100000"/>
              <a:buFont typeface="Arial" panose="020B0604020202020204" pitchFamily="34" charset="0"/>
              <a:buChar char="•"/>
              <a:defRPr/>
            </a:pPr>
            <a:r>
              <a:rPr lang="en-US" altLang="zh-CN" sz="1100">
                <a:cs typeface="+mn-cs"/>
              </a:rPr>
              <a:t>Click on the indicator to view the new code</a:t>
            </a:r>
          </a:p>
        </p:txBody>
      </p:sp>
      <p:grpSp>
        <p:nvGrpSpPr>
          <p:cNvPr id="10" name="Group 9">
            <a:extLst>
              <a:ext uri="{FF2B5EF4-FFF2-40B4-BE49-F238E27FC236}">
                <a16:creationId xmlns:a16="http://schemas.microsoft.com/office/drawing/2014/main" id="{8DAA7628-79CE-A9F9-92BD-FC904C4CA190}"/>
              </a:ext>
              <a:ext uri="{C183D7F6-B498-43B3-948B-1728B52AA6E4}">
                <adec:decorative xmlns:adec="http://schemas.microsoft.com/office/drawing/2017/decorative" val="1"/>
              </a:ext>
            </a:extLst>
          </p:cNvPr>
          <p:cNvGrpSpPr/>
          <p:nvPr/>
        </p:nvGrpSpPr>
        <p:grpSpPr>
          <a:xfrm>
            <a:off x="3986704" y="4923823"/>
            <a:ext cx="3328496" cy="1799496"/>
            <a:chOff x="-3431497" y="2066040"/>
            <a:chExt cx="3328496" cy="1799496"/>
          </a:xfrm>
        </p:grpSpPr>
        <p:pic>
          <p:nvPicPr>
            <p:cNvPr id="5" name="Picture 4" descr="A screenshot of a computer&#10;&#10;AI-generated content may be incorrect.">
              <a:extLst>
                <a:ext uri="{FF2B5EF4-FFF2-40B4-BE49-F238E27FC236}">
                  <a16:creationId xmlns:a16="http://schemas.microsoft.com/office/drawing/2014/main" id="{A70AF9CC-7BEF-0E12-4E41-5F48A22E9C9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03401" y="2066040"/>
              <a:ext cx="3200400" cy="1799496"/>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69" name="Rectangle: Rounded Corners 68">
              <a:extLst>
                <a:ext uri="{FF2B5EF4-FFF2-40B4-BE49-F238E27FC236}">
                  <a16:creationId xmlns:a16="http://schemas.microsoft.com/office/drawing/2014/main" id="{4EECC060-9B50-6BF1-371B-F9CB86318E58}"/>
                </a:ext>
                <a:ext uri="{C183D7F6-B498-43B3-948B-1728B52AA6E4}">
                  <adec:decorative xmlns:adec="http://schemas.microsoft.com/office/drawing/2017/decorative" val="1"/>
                </a:ext>
              </a:extLst>
            </p:cNvPr>
            <p:cNvSpPr/>
            <p:nvPr/>
          </p:nvSpPr>
          <p:spPr>
            <a:xfrm>
              <a:off x="-3254803" y="2856009"/>
              <a:ext cx="548640" cy="128588"/>
            </a:xfrm>
            <a:prstGeom prst="roundRect">
              <a:avLst>
                <a:gd name="adj" fmla="val 37789"/>
              </a:avLst>
            </a:prstGeom>
            <a:noFill/>
            <a:ln w="28575">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40502A85-D50D-4F5C-1094-422D9A2AA392}"/>
                </a:ext>
                <a:ext uri="{C183D7F6-B498-43B3-948B-1728B52AA6E4}">
                  <adec:decorative xmlns:adec="http://schemas.microsoft.com/office/drawing/2017/decorative" val="1"/>
                </a:ext>
              </a:extLst>
            </p:cNvPr>
            <p:cNvSpPr/>
            <p:nvPr/>
          </p:nvSpPr>
          <p:spPr bwMode="auto">
            <a:xfrm>
              <a:off x="-3431497" y="3475507"/>
              <a:ext cx="256192" cy="256192"/>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1200">
                  <a:solidFill>
                    <a:schemeClr val="bg1"/>
                  </a:solidFill>
                  <a:latin typeface="+mj-lt"/>
                  <a:ea typeface="+mj-ea"/>
                  <a:cs typeface="+mj-cs"/>
                </a:rPr>
                <a:t>2</a:t>
              </a:r>
            </a:p>
          </p:txBody>
        </p:sp>
      </p:grpSp>
      <p:sp>
        <p:nvSpPr>
          <p:cNvPr id="59" name="Text Placeholder 1">
            <a:extLst>
              <a:ext uri="{FF2B5EF4-FFF2-40B4-BE49-F238E27FC236}">
                <a16:creationId xmlns:a16="http://schemas.microsoft.com/office/drawing/2014/main" id="{BD2EB388-A408-4E59-E2E8-18494E90DBFD}"/>
              </a:ext>
            </a:extLst>
          </p:cNvPr>
          <p:cNvSpPr txBox="1">
            <a:spLocks/>
          </p:cNvSpPr>
          <p:nvPr/>
        </p:nvSpPr>
        <p:spPr>
          <a:xfrm>
            <a:off x="464757" y="7415119"/>
            <a:ext cx="3421443" cy="830997"/>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defTabSz="914400">
              <a:spcBef>
                <a:spcPts val="0"/>
              </a:spcBef>
              <a:spcAft>
                <a:spcPts val="1200"/>
              </a:spcAft>
              <a:buClr>
                <a:schemeClr val="tx1"/>
              </a:buClr>
              <a:buSzPct val="100000"/>
              <a:defRPr/>
            </a:pPr>
            <a:r>
              <a:rPr lang="en-US" altLang="zh-CN" sz="1100">
                <a:cs typeface="+mn-cs"/>
              </a:rPr>
              <a:t>Notice this code (that Sonia is viewing) is the same code that Bridget saw when she joined</a:t>
            </a:r>
          </a:p>
          <a:p>
            <a:pPr defTabSz="914400">
              <a:spcBef>
                <a:spcPts val="0"/>
              </a:spcBef>
              <a:spcAft>
                <a:spcPts val="1200"/>
              </a:spcAft>
              <a:buClr>
                <a:schemeClr val="tx1"/>
              </a:buClr>
              <a:buSzPct val="100000"/>
              <a:defRPr/>
            </a:pPr>
            <a:r>
              <a:rPr lang="en-US" altLang="zh-CN" sz="1100">
                <a:cs typeface="+mn-cs"/>
              </a:rPr>
              <a:t>Similarly, as additional attendees join, the meeting code will change</a:t>
            </a:r>
          </a:p>
        </p:txBody>
      </p:sp>
      <p:grpSp>
        <p:nvGrpSpPr>
          <p:cNvPr id="9" name="Group 8">
            <a:extLst>
              <a:ext uri="{FF2B5EF4-FFF2-40B4-BE49-F238E27FC236}">
                <a16:creationId xmlns:a16="http://schemas.microsoft.com/office/drawing/2014/main" id="{528545E2-665B-DB2A-EB05-A3EA02F77B00}"/>
              </a:ext>
              <a:ext uri="{C183D7F6-B498-43B3-948B-1728B52AA6E4}">
                <adec:decorative xmlns:adec="http://schemas.microsoft.com/office/drawing/2017/decorative" val="1"/>
              </a:ext>
            </a:extLst>
          </p:cNvPr>
          <p:cNvGrpSpPr/>
          <p:nvPr/>
        </p:nvGrpSpPr>
        <p:grpSpPr>
          <a:xfrm>
            <a:off x="3986703" y="6930166"/>
            <a:ext cx="3328497" cy="1800903"/>
            <a:chOff x="-3431497" y="4086283"/>
            <a:chExt cx="3328497" cy="1800903"/>
          </a:xfrm>
        </p:grpSpPr>
        <p:pic>
          <p:nvPicPr>
            <p:cNvPr id="7" name="Picture 6" descr="A screenshot of a computer&#10;&#10;AI-generated content may be incorrect.">
              <a:extLst>
                <a:ext uri="{FF2B5EF4-FFF2-40B4-BE49-F238E27FC236}">
                  <a16:creationId xmlns:a16="http://schemas.microsoft.com/office/drawing/2014/main" id="{6525AAFC-ED8F-2D87-F83D-67D0BA26FC8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03400" y="4086283"/>
              <a:ext cx="3200400" cy="1800903"/>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8" name="Rectangle: Rounded Corners 7">
              <a:extLst>
                <a:ext uri="{FF2B5EF4-FFF2-40B4-BE49-F238E27FC236}">
                  <a16:creationId xmlns:a16="http://schemas.microsoft.com/office/drawing/2014/main" id="{75E513B3-761D-0C6D-348B-B7BF43DEEA12}"/>
                </a:ext>
                <a:ext uri="{C183D7F6-B498-43B3-948B-1728B52AA6E4}">
                  <adec:decorative xmlns:adec="http://schemas.microsoft.com/office/drawing/2017/decorative" val="1"/>
                </a:ext>
              </a:extLst>
            </p:cNvPr>
            <p:cNvSpPr/>
            <p:nvPr/>
          </p:nvSpPr>
          <p:spPr>
            <a:xfrm>
              <a:off x="-3266177" y="4878170"/>
              <a:ext cx="548640" cy="128588"/>
            </a:xfrm>
            <a:prstGeom prst="roundRect">
              <a:avLst>
                <a:gd name="adj" fmla="val 37789"/>
              </a:avLst>
            </a:prstGeom>
            <a:noFill/>
            <a:ln w="28575">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Oval 71">
              <a:extLst>
                <a:ext uri="{FF2B5EF4-FFF2-40B4-BE49-F238E27FC236}">
                  <a16:creationId xmlns:a16="http://schemas.microsoft.com/office/drawing/2014/main" id="{BDC0BE7C-CD36-CEB3-D0FC-536102EF8358}"/>
                </a:ext>
                <a:ext uri="{C183D7F6-B498-43B3-948B-1728B52AA6E4}">
                  <adec:decorative xmlns:adec="http://schemas.microsoft.com/office/drawing/2017/decorative" val="1"/>
                </a:ext>
              </a:extLst>
            </p:cNvPr>
            <p:cNvSpPr/>
            <p:nvPr/>
          </p:nvSpPr>
          <p:spPr bwMode="auto">
            <a:xfrm>
              <a:off x="-3431497" y="5440428"/>
              <a:ext cx="256192" cy="256192"/>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1200">
                  <a:solidFill>
                    <a:schemeClr val="bg1"/>
                  </a:solidFill>
                  <a:latin typeface="+mj-lt"/>
                  <a:ea typeface="+mj-ea"/>
                  <a:cs typeface="+mj-cs"/>
                </a:rPr>
                <a:t>3</a:t>
              </a:r>
            </a:p>
          </p:txBody>
        </p:sp>
      </p:grpSp>
    </p:spTree>
    <p:extLst>
      <p:ext uri="{BB962C8B-B14F-4D97-AF65-F5344CB8AC3E}">
        <p14:creationId xmlns:p14="http://schemas.microsoft.com/office/powerpoint/2010/main" val="1158016978"/>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394025EB-8288-B1BE-FF30-561D40A1529B}"/>
              </a:ext>
              <a:ext uri="{C183D7F6-B498-43B3-948B-1728B52AA6E4}">
                <adec:decorative xmlns:adec="http://schemas.microsoft.com/office/drawing/2017/decorative" val="1"/>
              </a:ext>
            </a:extLst>
          </p:cNvPr>
          <p:cNvSpPr>
            <a:spLocks/>
          </p:cNvSpPr>
          <p:nvPr/>
        </p:nvSpPr>
        <p:spPr bwMode="auto">
          <a:xfrm rot="16200000">
            <a:off x="6728552" y="-12440"/>
            <a:ext cx="1031409" cy="1056287"/>
          </a:xfrm>
          <a:custGeom>
            <a:avLst/>
            <a:gdLst>
              <a:gd name="connsiteX0" fmla="*/ 4864151 w 5952424"/>
              <a:gd name="connsiteY0" fmla="*/ 0 h 6096000"/>
              <a:gd name="connsiteX1" fmla="*/ 5844447 w 5952424"/>
              <a:gd name="connsiteY1" fmla="*/ 98823 h 6096000"/>
              <a:gd name="connsiteX2" fmla="*/ 5952424 w 5952424"/>
              <a:gd name="connsiteY2" fmla="*/ 123744 h 6096000"/>
              <a:gd name="connsiteX3" fmla="*/ 5952424 w 5952424"/>
              <a:gd name="connsiteY3" fmla="*/ 6096000 h 6096000"/>
              <a:gd name="connsiteX4" fmla="*/ 157741 w 5952424"/>
              <a:gd name="connsiteY4" fmla="*/ 6096000 h 6096000"/>
              <a:gd name="connsiteX5" fmla="*/ 153137 w 5952424"/>
              <a:gd name="connsiteY5" fmla="*/ 6079785 h 6096000"/>
              <a:gd name="connsiteX6" fmla="*/ 0 w 5952424"/>
              <a:gd name="connsiteY6" fmla="*/ 4864156 h 6096000"/>
              <a:gd name="connsiteX7" fmla="*/ 4864151 w 5952424"/>
              <a:gd name="connsiteY7" fmla="*/ 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2424" h="6096000">
                <a:moveTo>
                  <a:pt x="4864151" y="0"/>
                </a:moveTo>
                <a:cubicBezTo>
                  <a:pt x="5199950" y="0"/>
                  <a:pt x="5527802" y="34028"/>
                  <a:pt x="5844447" y="98823"/>
                </a:cubicBezTo>
                <a:lnTo>
                  <a:pt x="5952424" y="123744"/>
                </a:lnTo>
                <a:lnTo>
                  <a:pt x="5952424" y="6096000"/>
                </a:lnTo>
                <a:lnTo>
                  <a:pt x="157741" y="6096000"/>
                </a:lnTo>
                <a:lnTo>
                  <a:pt x="153137" y="6079785"/>
                </a:lnTo>
                <a:cubicBezTo>
                  <a:pt x="53168" y="5691238"/>
                  <a:pt x="0" y="5283906"/>
                  <a:pt x="0" y="4864156"/>
                </a:cubicBezTo>
                <a:cubicBezTo>
                  <a:pt x="0" y="2177757"/>
                  <a:pt x="2177755" y="0"/>
                  <a:pt x="4864151" y="0"/>
                </a:cubicBezTo>
                <a:close/>
              </a:path>
            </a:pathLst>
          </a:cu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a:p>
        </p:txBody>
      </p:sp>
      <p:sp>
        <p:nvSpPr>
          <p:cNvPr id="14" name="Title 13">
            <a:extLst>
              <a:ext uri="{FF2B5EF4-FFF2-40B4-BE49-F238E27FC236}">
                <a16:creationId xmlns:a16="http://schemas.microsoft.com/office/drawing/2014/main" id="{A157EF10-58A5-05FF-C41B-9E60820B3462}"/>
              </a:ext>
            </a:extLst>
          </p:cNvPr>
          <p:cNvSpPr>
            <a:spLocks noGrp="1"/>
          </p:cNvSpPr>
          <p:nvPr>
            <p:ph type="title"/>
          </p:nvPr>
        </p:nvSpPr>
        <p:spPr>
          <a:xfrm>
            <a:off x="457201" y="402431"/>
            <a:ext cx="6858000" cy="276999"/>
          </a:xfrm>
        </p:spPr>
        <p:txBody>
          <a:bodyPr vert="horz" wrap="square" lIns="0" tIns="0" rIns="0" bIns="0" rtlCol="0" anchor="t">
            <a:spAutoFit/>
          </a:bodyPr>
          <a:lstStyle/>
          <a:p>
            <a:r>
              <a:rPr lang="en-US" sz="1800" b="0">
                <a:solidFill>
                  <a:schemeClr val="accent1"/>
                </a:solidFill>
                <a:ea typeface="+mj-ea"/>
                <a:cs typeface="+mj-cs"/>
              </a:rPr>
              <a:t>Advanced Protection    </a:t>
            </a:r>
          </a:p>
        </p:txBody>
      </p:sp>
      <p:sp>
        <p:nvSpPr>
          <p:cNvPr id="37" name="Footer Placeholder 36">
            <a:extLst>
              <a:ext uri="{FF2B5EF4-FFF2-40B4-BE49-F238E27FC236}">
                <a16:creationId xmlns:a16="http://schemas.microsoft.com/office/drawing/2014/main" id="{E09EBF07-E69F-147C-4B3B-F3A3DE48626D}"/>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38" name="Slide Number Placeholder 37">
            <a:extLst>
              <a:ext uri="{FF2B5EF4-FFF2-40B4-BE49-F238E27FC236}">
                <a16:creationId xmlns:a16="http://schemas.microsoft.com/office/drawing/2014/main" id="{071BF9E7-4BCE-595B-166F-E6B9F5B6E21A}"/>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24</a:t>
            </a:fld>
            <a:endParaRPr lang="en-IN"/>
          </a:p>
        </p:txBody>
      </p:sp>
      <p:sp>
        <p:nvSpPr>
          <p:cNvPr id="15" name="TextBox 14">
            <a:extLst>
              <a:ext uri="{FF2B5EF4-FFF2-40B4-BE49-F238E27FC236}">
                <a16:creationId xmlns:a16="http://schemas.microsoft.com/office/drawing/2014/main" id="{61646FA4-5D1D-5F63-97F1-9538CF065E7C}"/>
              </a:ext>
            </a:extLst>
          </p:cNvPr>
          <p:cNvSpPr txBox="1"/>
          <p:nvPr/>
        </p:nvSpPr>
        <p:spPr>
          <a:xfrm>
            <a:off x="457198" y="844550"/>
            <a:ext cx="3882573"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marR="0" lvl="0" indent="0" fontAlgn="auto">
              <a:lnSpc>
                <a:spcPct val="100000"/>
              </a:lnSpc>
              <a:spcBef>
                <a:spcPts val="0"/>
              </a:spcBef>
              <a:spcAft>
                <a:spcPts val="0"/>
              </a:spcAft>
              <a:buClrTx/>
              <a:buSzTx/>
              <a:buFontTx/>
              <a:buNone/>
              <a:tabLst/>
              <a:defRPr kumimoji="0" lang="en-US" sz="2400" b="0" i="0" u="none" strike="noStrike" cap="none" spc="0" normalizeH="0" baseline="0" dirty="0" smtClean="0">
                <a:ln>
                  <a:noFill/>
                </a:ln>
                <a:effectLst/>
                <a:uLnTx/>
                <a:uFillTx/>
                <a:latin typeface="+mj-lt"/>
                <a:cs typeface="Segoe UI Semibold"/>
              </a:defRPr>
            </a:lvl1pPr>
          </a:lstStyle>
          <a:p>
            <a:r>
              <a:rPr lang="en-US">
                <a:ea typeface="+mj-ea"/>
                <a:cs typeface="+mj-cs"/>
              </a:rPr>
              <a:t>Meeting Access Protection: Limit who can record</a:t>
            </a:r>
          </a:p>
        </p:txBody>
      </p:sp>
      <p:sp>
        <p:nvSpPr>
          <p:cNvPr id="20" name="TextBox 19">
            <a:extLst>
              <a:ext uri="{FF2B5EF4-FFF2-40B4-BE49-F238E27FC236}">
                <a16:creationId xmlns:a16="http://schemas.microsoft.com/office/drawing/2014/main" id="{A4607FAF-B6E0-6043-A1A9-B86FBAE086A3}"/>
              </a:ext>
            </a:extLst>
          </p:cNvPr>
          <p:cNvSpPr txBox="1"/>
          <p:nvPr/>
        </p:nvSpPr>
        <p:spPr>
          <a:xfrm>
            <a:off x="457200" y="1775203"/>
            <a:ext cx="6857997" cy="2054409"/>
          </a:xfrm>
          <a:prstGeom prst="rect">
            <a:avLst/>
          </a:prstGeom>
          <a:noFill/>
        </p:spPr>
        <p:txBody>
          <a:bodyPr wrap="square" lIns="0" tIns="0" rIns="0" bIns="0" rtlCol="0">
            <a:spAutoFit/>
          </a:bodyPr>
          <a:lstStyle/>
          <a:p>
            <a:pPr>
              <a:spcAft>
                <a:spcPts val="600"/>
              </a:spcAft>
            </a:pPr>
            <a:r>
              <a:rPr lang="en-US" sz="1200">
                <a:solidFill>
                  <a:schemeClr val="accent1"/>
                </a:solidFill>
                <a:latin typeface="+mj-lt"/>
                <a:ea typeface="+mj-ea"/>
                <a:cs typeface="+mj-cs"/>
              </a:rPr>
              <a:t>Overview and Benefits</a:t>
            </a:r>
          </a:p>
          <a:p>
            <a:pPr>
              <a:spcAft>
                <a:spcPts val="600"/>
              </a:spcAft>
            </a:pPr>
            <a:r>
              <a:rPr lang="en-US" sz="1100"/>
              <a:t>Teams Premium provides meeting organizers the option to easily manage who can record when scheduling Teams meetings. This gives you the ability to plan in advance for sensitive meetings and keep discussions private. </a:t>
            </a:r>
          </a:p>
          <a:p>
            <a:pPr>
              <a:spcBef>
                <a:spcPts val="600"/>
              </a:spcBef>
              <a:spcAft>
                <a:spcPts val="300"/>
              </a:spcAft>
              <a:buClr>
                <a:schemeClr val="tx1"/>
              </a:buClr>
              <a:buSzPct val="100000"/>
            </a:pPr>
            <a:r>
              <a:rPr lang="en-US" sz="1100"/>
              <a:t>There are two options for who can record a meeting:</a:t>
            </a:r>
          </a:p>
          <a:p>
            <a:pPr marL="176213" indent="-119063">
              <a:spcAft>
                <a:spcPts val="300"/>
              </a:spcAft>
              <a:buClr>
                <a:schemeClr val="tx1"/>
              </a:buClr>
              <a:buSzPct val="100000"/>
              <a:buFont typeface="Arial" panose="020B0604020202020204" pitchFamily="34" charset="0"/>
              <a:buChar char="•"/>
            </a:pPr>
            <a:r>
              <a:rPr lang="en-US" sz="1100"/>
              <a:t>Organizers and co-organizers, OR</a:t>
            </a:r>
          </a:p>
          <a:p>
            <a:pPr marL="176213" indent="-119063">
              <a:spcAft>
                <a:spcPts val="600"/>
              </a:spcAft>
              <a:buClr>
                <a:schemeClr val="tx1"/>
              </a:buClr>
              <a:buSzPct val="100000"/>
              <a:buFont typeface="Arial" panose="020B0604020202020204" pitchFamily="34" charset="0"/>
              <a:buChar char="•"/>
            </a:pPr>
            <a:r>
              <a:rPr lang="en-US" sz="1100"/>
              <a:t>Organizers, co-organizers, and presenters</a:t>
            </a:r>
          </a:p>
          <a:p>
            <a:pPr marL="0" indent="0" defTabSz="914400">
              <a:spcBef>
                <a:spcPts val="600"/>
              </a:spcBef>
              <a:spcAft>
                <a:spcPts val="300"/>
              </a:spcAft>
              <a:buFont typeface="Wingdings" panose="05000000000000000000" pitchFamily="2" charset="2"/>
              <a:buNone/>
            </a:pPr>
            <a:r>
              <a:rPr lang="en-US" sz="1200">
                <a:solidFill>
                  <a:schemeClr val="accent1"/>
                </a:solidFill>
                <a:latin typeface="+mj-lt"/>
                <a:ea typeface="+mj-ea"/>
                <a:cs typeface="+mj-cs"/>
              </a:rPr>
              <a:t>Use Cases</a:t>
            </a:r>
          </a:p>
          <a:p>
            <a:pPr marL="0" indent="0">
              <a:spcAft>
                <a:spcPts val="600"/>
              </a:spcAft>
              <a:buFont typeface="Wingdings" panose="05000000000000000000" pitchFamily="2" charset="2"/>
              <a:buNone/>
            </a:pPr>
            <a:r>
              <a:rPr lang="en-US" sz="1100"/>
              <a:t>Below are the primary use cases:</a:t>
            </a:r>
          </a:p>
        </p:txBody>
      </p:sp>
      <p:graphicFrame>
        <p:nvGraphicFramePr>
          <p:cNvPr id="27" name="Table 26">
            <a:extLst>
              <a:ext uri="{FF2B5EF4-FFF2-40B4-BE49-F238E27FC236}">
                <a16:creationId xmlns:a16="http://schemas.microsoft.com/office/drawing/2014/main" id="{761433CD-ACC0-1A4C-B71C-17D1D1DFEBF3}"/>
              </a:ext>
            </a:extLst>
          </p:cNvPr>
          <p:cNvGraphicFramePr>
            <a:graphicFrameLocks noGrp="1"/>
          </p:cNvGraphicFramePr>
          <p:nvPr>
            <p:extLst>
              <p:ext uri="{D42A27DB-BD31-4B8C-83A1-F6EECF244321}">
                <p14:modId xmlns:p14="http://schemas.microsoft.com/office/powerpoint/2010/main" val="2660651624"/>
              </p:ext>
            </p:extLst>
          </p:nvPr>
        </p:nvGraphicFramePr>
        <p:xfrm>
          <a:off x="457197" y="3931702"/>
          <a:ext cx="6858003" cy="1172528"/>
        </p:xfrm>
        <a:graphic>
          <a:graphicData uri="http://schemas.openxmlformats.org/drawingml/2006/table">
            <a:tbl>
              <a:tblPr firstRow="1" bandRow="1">
                <a:tableStyleId>{5C22544A-7EE6-4342-B048-85BDC9FD1C3A}</a:tableStyleId>
              </a:tblPr>
              <a:tblGrid>
                <a:gridCol w="1458689">
                  <a:extLst>
                    <a:ext uri="{9D8B030D-6E8A-4147-A177-3AD203B41FA5}">
                      <a16:colId xmlns:a16="http://schemas.microsoft.com/office/drawing/2014/main" val="4001914310"/>
                    </a:ext>
                  </a:extLst>
                </a:gridCol>
                <a:gridCol w="5399314">
                  <a:extLst>
                    <a:ext uri="{9D8B030D-6E8A-4147-A177-3AD203B41FA5}">
                      <a16:colId xmlns:a16="http://schemas.microsoft.com/office/drawing/2014/main" val="2985646786"/>
                    </a:ext>
                  </a:extLst>
                </a:gridCol>
              </a:tblGrid>
              <a:tr h="0">
                <a:tc>
                  <a:txBody>
                    <a:bodyPr/>
                    <a:lstStyle/>
                    <a:p>
                      <a:r>
                        <a:rPr lang="en-US" sz="1200" b="0">
                          <a:solidFill>
                            <a:schemeClr val="bg1"/>
                          </a:solidFill>
                          <a:latin typeface="+mj-lt"/>
                          <a:ea typeface="+mj-ea"/>
                          <a:cs typeface="+mj-cs"/>
                        </a:rPr>
                        <a:t>Industry</a:t>
                      </a:r>
                    </a:p>
                  </a:txBody>
                  <a:tcPr marT="54864" marB="54864" anchor="ctr">
                    <a:lnL w="635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accent1"/>
                    </a:solidFill>
                  </a:tcPr>
                </a:tc>
                <a:tc>
                  <a:txBody>
                    <a:bodyPr/>
                    <a:lstStyle/>
                    <a:p>
                      <a:r>
                        <a:rPr lang="en-US" sz="1200" b="0">
                          <a:solidFill>
                            <a:schemeClr val="bg1"/>
                          </a:solidFill>
                          <a:latin typeface="+mj-lt"/>
                          <a:ea typeface="+mj-ea"/>
                          <a:cs typeface="+mj-cs"/>
                        </a:rPr>
                        <a:t>Use Cases</a:t>
                      </a:r>
                    </a:p>
                  </a:txBody>
                  <a:tcPr marT="54864" marB="54864" anchor="ctr">
                    <a:lnL w="6350" cap="flat" cmpd="sng" algn="ctr">
                      <a:solidFill>
                        <a:schemeClr val="bg1">
                          <a:lumMod val="8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accent1"/>
                    </a:solidFill>
                  </a:tcPr>
                </a:tc>
                <a:extLst>
                  <a:ext uri="{0D108BD9-81ED-4DB2-BD59-A6C34878D82A}">
                    <a16:rowId xmlns:a16="http://schemas.microsoft.com/office/drawing/2014/main" val="89198776"/>
                  </a:ext>
                </a:extLst>
              </a:tr>
              <a:tr h="437960">
                <a:tc>
                  <a:txBody>
                    <a:bodyPr/>
                    <a:lstStyle/>
                    <a:p>
                      <a:pPr marL="0" algn="l" defTabSz="914400" rtl="0" eaLnBrk="1" latinLnBrk="0" hangingPunct="1">
                        <a:lnSpc>
                          <a:spcPct val="108000"/>
                        </a:lnSpc>
                      </a:pPr>
                      <a:r>
                        <a:rPr lang="en-US" sz="1100" b="0" kern="1200">
                          <a:solidFill>
                            <a:schemeClr val="accent1"/>
                          </a:solidFill>
                          <a:latin typeface="+mj-lt"/>
                          <a:ea typeface="+mj-ea"/>
                          <a:cs typeface="+mj-cs"/>
                        </a:rPr>
                        <a:t>Any Enterprise</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nSpc>
                          <a:spcPct val="108000"/>
                        </a:lnSpc>
                      </a:pPr>
                      <a:r>
                        <a:rPr lang="en-US" sz="1100">
                          <a:solidFill>
                            <a:schemeClr val="tx1"/>
                          </a:solidFill>
                          <a:latin typeface="+mn-lt"/>
                          <a:ea typeface="+mn-ea"/>
                          <a:cs typeface="+mn-cs"/>
                        </a:rPr>
                        <a:t>In meetings with sensitive information being shared, limit the ability to record to the organizer or co-organizers only.</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612335395"/>
                  </a:ext>
                </a:extLst>
              </a:tr>
              <a:tr h="437960">
                <a:tc>
                  <a:txBody>
                    <a:bodyPr/>
                    <a:lstStyle/>
                    <a:p>
                      <a:pPr marL="0" algn="l" defTabSz="914400" rtl="0" eaLnBrk="1" latinLnBrk="0" hangingPunct="1">
                        <a:lnSpc>
                          <a:spcPct val="108000"/>
                        </a:lnSpc>
                      </a:pPr>
                      <a:r>
                        <a:rPr lang="en-US" sz="1100" b="0" kern="1200">
                          <a:solidFill>
                            <a:schemeClr val="accent1"/>
                          </a:solidFill>
                          <a:latin typeface="+mj-lt"/>
                          <a:ea typeface="+mj-ea"/>
                          <a:cs typeface="+mj-cs"/>
                        </a:rPr>
                        <a:t>Education</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no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8000"/>
                        </a:lnSpc>
                        <a:spcBef>
                          <a:spcPts val="0"/>
                        </a:spcBef>
                        <a:spcAft>
                          <a:spcPts val="0"/>
                        </a:spcAft>
                        <a:buClrTx/>
                        <a:buSzTx/>
                        <a:buFontTx/>
                        <a:buNone/>
                        <a:tabLst/>
                        <a:defRPr/>
                      </a:pPr>
                      <a:r>
                        <a:rPr lang="en-US" sz="1100">
                          <a:solidFill>
                            <a:schemeClr val="tx1"/>
                          </a:solidFill>
                          <a:latin typeface="+mn-lt"/>
                          <a:ea typeface="+mn-ea"/>
                          <a:cs typeface="+mn-cs"/>
                        </a:rPr>
                        <a:t>Remote teacher preventing students from recording classroom lessons</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1761044039"/>
                  </a:ext>
                </a:extLst>
              </a:tr>
            </a:tbl>
          </a:graphicData>
        </a:graphic>
      </p:graphicFrame>
      <p:sp>
        <p:nvSpPr>
          <p:cNvPr id="22" name="Subtitle 2">
            <a:extLst>
              <a:ext uri="{FF2B5EF4-FFF2-40B4-BE49-F238E27FC236}">
                <a16:creationId xmlns:a16="http://schemas.microsoft.com/office/drawing/2014/main" id="{7CF31978-E695-3413-4D81-024CBFAED26E}"/>
              </a:ext>
            </a:extLst>
          </p:cNvPr>
          <p:cNvSpPr txBox="1">
            <a:spLocks/>
          </p:cNvSpPr>
          <p:nvPr/>
        </p:nvSpPr>
        <p:spPr>
          <a:xfrm>
            <a:off x="457200" y="5443885"/>
            <a:ext cx="6264275" cy="1908215"/>
          </a:xfrm>
          <a:prstGeom prst="rect">
            <a:avLst/>
          </a:prstGeom>
        </p:spPr>
        <p:txBody>
          <a:bodyPr vert="horz" wrap="square" lIns="0" tIns="0" rIns="0" bIns="0" rtlCol="0">
            <a:spAutoFit/>
          </a:bodyPr>
          <a:lstStyle>
            <a:lvl1pPr marL="145733" marR="0" indent="-145733"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785" b="0" i="0" kern="1200" spc="0" baseline="0">
                <a:solidFill>
                  <a:schemeClr val="tx1"/>
                </a:solidFill>
                <a:latin typeface="+mn-lt"/>
                <a:ea typeface="+mn-ea"/>
                <a:cs typeface="Segoe UI" panose="020B0502040204020203" pitchFamily="34" charset="0"/>
              </a:defRPr>
            </a:lvl1pPr>
            <a:lvl2pPr marL="291465" marR="0" indent="-145733"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275" b="0" i="0" kern="1200" spc="0" baseline="0">
                <a:solidFill>
                  <a:schemeClr val="tx1"/>
                </a:solidFill>
                <a:latin typeface="+mn-lt"/>
                <a:ea typeface="+mn-ea"/>
                <a:cs typeface="Segoe UI" panose="020B0502040204020203" pitchFamily="34" charset="0"/>
              </a:defRPr>
            </a:lvl2pPr>
            <a:lvl3pPr marL="418981" marR="0" indent="-127516"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20" b="0" i="0" kern="1200" spc="0" baseline="0">
                <a:solidFill>
                  <a:schemeClr val="tx1"/>
                </a:solidFill>
                <a:latin typeface="+mn-lt"/>
                <a:ea typeface="+mn-ea"/>
                <a:cs typeface="Segoe UI" panose="020B0502040204020203" pitchFamily="34" charset="0"/>
              </a:defRPr>
            </a:lvl3pPr>
            <a:lvl4pPr marL="537389" marR="0" indent="-115372"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93" b="0" i="0" kern="1200" spc="0" baseline="0">
                <a:solidFill>
                  <a:schemeClr val="tx1"/>
                </a:solidFill>
                <a:latin typeface="+mn-lt"/>
                <a:ea typeface="+mn-ea"/>
                <a:cs typeface="Segoe UI" panose="020B0502040204020203" pitchFamily="34" charset="0"/>
              </a:defRPr>
            </a:lvl4pPr>
            <a:lvl5pPr marL="652760" marR="0" indent="-107275" algn="l" defTabSz="59462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93" b="0" i="0" kern="1200" spc="0" baseline="0">
                <a:solidFill>
                  <a:schemeClr val="tx1"/>
                </a:solidFill>
                <a:latin typeface="+mn-lt"/>
                <a:ea typeface="+mn-ea"/>
                <a:cs typeface="Segoe UI" panose="020B0502040204020203" pitchFamily="34" charset="0"/>
              </a:defRPr>
            </a:lvl5pPr>
            <a:lvl6pPr marL="1635213"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6pPr>
            <a:lvl7pPr marL="1932525"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7pPr>
            <a:lvl8pPr marL="2229837"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8pPr>
            <a:lvl9pPr marL="2527149" indent="-148656" algn="l" defTabSz="594623" rtl="0" eaLnBrk="1" latinLnBrk="0" hangingPunct="1">
              <a:spcBef>
                <a:spcPct val="20000"/>
              </a:spcBef>
              <a:buFont typeface="Arial" pitchFamily="34" charset="0"/>
              <a:buChar char="•"/>
              <a:defRPr sz="1275" kern="1200">
                <a:solidFill>
                  <a:schemeClr val="tx1"/>
                </a:solidFill>
                <a:latin typeface="+mn-lt"/>
                <a:ea typeface="+mn-ea"/>
                <a:cs typeface="+mn-cs"/>
              </a:defRPr>
            </a:lvl9pPr>
          </a:lstStyle>
          <a:p>
            <a:pPr marL="0" indent="0" defTabSz="914400">
              <a:spcBef>
                <a:spcPts val="0"/>
              </a:spcBef>
              <a:spcAft>
                <a:spcPts val="600"/>
              </a:spcAft>
              <a:buSzTx/>
              <a:buNone/>
              <a:defRPr/>
            </a:pPr>
            <a:r>
              <a:rPr lang="en-US" sz="1200">
                <a:solidFill>
                  <a:schemeClr val="accent1"/>
                </a:solidFill>
                <a:latin typeface="+mj-lt"/>
                <a:ea typeface="+mj-ea"/>
                <a:cs typeface="+mj-cs"/>
              </a:rPr>
              <a:t>Considerations</a:t>
            </a:r>
          </a:p>
          <a:p>
            <a:pPr marL="0" indent="0" defTabSz="457200">
              <a:spcBef>
                <a:spcPts val="0"/>
              </a:spcBef>
              <a:spcAft>
                <a:spcPts val="600"/>
              </a:spcAft>
              <a:buSzTx/>
              <a:buFontTx/>
              <a:buNone/>
              <a:defRPr/>
            </a:pPr>
            <a:r>
              <a:rPr lang="en-US" sz="1100" i="1">
                <a:cs typeface="+mn-cs"/>
              </a:rPr>
              <a:t>If </a:t>
            </a:r>
            <a:r>
              <a:rPr lang="en-US" sz="1100">
                <a:cs typeface="+mn-cs"/>
              </a:rPr>
              <a:t>any of the following meeting options are set to </a:t>
            </a:r>
            <a:r>
              <a:rPr lang="en-US" sz="1100">
                <a:latin typeface="+mj-lt"/>
                <a:ea typeface="+mj-ea"/>
                <a:cs typeface="+mj-cs"/>
              </a:rPr>
              <a:t>Yes</a:t>
            </a:r>
            <a:r>
              <a:rPr lang="en-US" sz="1100">
                <a:cs typeface="+mn-cs"/>
              </a:rPr>
              <a:t>, the </a:t>
            </a:r>
            <a:r>
              <a:rPr lang="en-US" sz="1100">
                <a:latin typeface="+mj-lt"/>
                <a:ea typeface="+mj-ea"/>
                <a:cs typeface="+mj-cs"/>
              </a:rPr>
              <a:t>who can record</a:t>
            </a:r>
            <a:r>
              <a:rPr lang="en-US" sz="1100">
                <a:cs typeface="+mn-cs"/>
              </a:rPr>
              <a:t> option will be </a:t>
            </a:r>
            <a:r>
              <a:rPr lang="en-US" sz="1100">
                <a:latin typeface="+mj-lt"/>
                <a:ea typeface="+mj-ea"/>
                <a:cs typeface="+mj-cs"/>
              </a:rPr>
              <a:t>unavailable</a:t>
            </a:r>
            <a:r>
              <a:rPr lang="en-US" sz="1100">
                <a:cs typeface="+mn-cs"/>
              </a:rPr>
              <a:t> (greyed out):</a:t>
            </a:r>
          </a:p>
          <a:p>
            <a:pPr marL="196850" indent="-139700" defTabSz="914400">
              <a:spcBef>
                <a:spcPts val="0"/>
              </a:spcBef>
              <a:spcAft>
                <a:spcPts val="600"/>
              </a:spcAft>
              <a:buClr>
                <a:schemeClr val="tx1"/>
              </a:buClr>
              <a:buSzPct val="100000"/>
              <a:buFont typeface="Arial" panose="020B0604020202020204" pitchFamily="34" charset="0"/>
              <a:buChar char="•"/>
              <a:defRPr/>
            </a:pPr>
            <a:r>
              <a:rPr lang="en-US" sz="1100">
                <a:cs typeface="+mn-cs"/>
              </a:rPr>
              <a:t>Record automatically</a:t>
            </a:r>
          </a:p>
          <a:p>
            <a:pPr marL="196850" indent="-139700" defTabSz="914400">
              <a:spcBef>
                <a:spcPts val="0"/>
              </a:spcBef>
              <a:spcAft>
                <a:spcPts val="600"/>
              </a:spcAft>
              <a:buClr>
                <a:schemeClr val="tx1"/>
              </a:buClr>
              <a:buSzPct val="100000"/>
              <a:buFont typeface="Arial" panose="020B0604020202020204" pitchFamily="34" charset="0"/>
              <a:buChar char="•"/>
              <a:defRPr/>
            </a:pPr>
            <a:r>
              <a:rPr lang="en-US" sz="1100">
                <a:cs typeface="+mn-cs"/>
              </a:rPr>
              <a:t>Apply a watermark to shared content</a:t>
            </a:r>
          </a:p>
          <a:p>
            <a:pPr marL="196850" indent="-139700" defTabSz="914400">
              <a:spcBef>
                <a:spcPts val="0"/>
              </a:spcBef>
              <a:spcAft>
                <a:spcPts val="600"/>
              </a:spcAft>
              <a:buClr>
                <a:schemeClr val="tx1"/>
              </a:buClr>
              <a:buSzPct val="100000"/>
              <a:buFont typeface="Arial" panose="020B0604020202020204" pitchFamily="34" charset="0"/>
              <a:buChar char="•"/>
              <a:defRPr/>
            </a:pPr>
            <a:r>
              <a:rPr lang="en-US" sz="1100">
                <a:cs typeface="+mn-cs"/>
              </a:rPr>
              <a:t>Apply a watermark to everyone’s video feed</a:t>
            </a:r>
          </a:p>
          <a:p>
            <a:pPr marL="196850" indent="-139700" defTabSz="914400">
              <a:spcBef>
                <a:spcPts val="0"/>
              </a:spcBef>
              <a:spcAft>
                <a:spcPts val="1200"/>
              </a:spcAft>
              <a:buClr>
                <a:schemeClr val="tx1"/>
              </a:buClr>
              <a:buSzPct val="100000"/>
              <a:buFont typeface="Arial" panose="020B0604020202020204" pitchFamily="34" charset="0"/>
              <a:buChar char="•"/>
              <a:defRPr/>
            </a:pPr>
            <a:r>
              <a:rPr lang="en-US" sz="1100">
                <a:cs typeface="+mn-cs"/>
              </a:rPr>
              <a:t>Enable end-to-end encryption</a:t>
            </a:r>
          </a:p>
          <a:p>
            <a:pPr marL="0" indent="0" defTabSz="457200">
              <a:spcBef>
                <a:spcPts val="0"/>
              </a:spcBef>
              <a:spcAft>
                <a:spcPts val="600"/>
              </a:spcAft>
              <a:buSzTx/>
              <a:buFontTx/>
              <a:buNone/>
              <a:defRPr/>
            </a:pPr>
            <a:r>
              <a:rPr lang="en-US" sz="1100">
                <a:cs typeface="+mn-cs"/>
              </a:rPr>
              <a:t>Often, your Teams Admin will have set security guidelines and instructions for usage of this feature.</a:t>
            </a:r>
            <a:endParaRPr lang="en-US" sz="1100" i="1">
              <a:cs typeface="+mn-cs"/>
            </a:endParaRPr>
          </a:p>
        </p:txBody>
      </p:sp>
      <p:grpSp>
        <p:nvGrpSpPr>
          <p:cNvPr id="8" name="Group 7">
            <a:extLst>
              <a:ext uri="{FF2B5EF4-FFF2-40B4-BE49-F238E27FC236}">
                <a16:creationId xmlns:a16="http://schemas.microsoft.com/office/drawing/2014/main" id="{3D64CC00-A670-ECE2-945A-7698EA65AD66}"/>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9" name="Rectangle: Top Corners Rounded 45">
              <a:extLst>
                <a:ext uri="{FF2B5EF4-FFF2-40B4-BE49-F238E27FC236}">
                  <a16:creationId xmlns:a16="http://schemas.microsoft.com/office/drawing/2014/main" id="{EE07DF27-EB69-5C4A-5E89-C385FC7E35AA}"/>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0" name="Rectangle: Top Corners Rounded 45">
              <a:hlinkClick r:id="rId3" action="ppaction://hlinksldjump"/>
              <a:extLst>
                <a:ext uri="{FF2B5EF4-FFF2-40B4-BE49-F238E27FC236}">
                  <a16:creationId xmlns:a16="http://schemas.microsoft.com/office/drawing/2014/main" id="{E8828D48-EA19-1A69-2447-71EAC5BF1505}"/>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1" name="Graphic 27">
            <a:hlinkClick r:id="rId3" action="ppaction://hlinksldjump"/>
            <a:extLst>
              <a:ext uri="{FF2B5EF4-FFF2-40B4-BE49-F238E27FC236}">
                <a16:creationId xmlns:a16="http://schemas.microsoft.com/office/drawing/2014/main" id="{0564DB8E-F59E-B833-3676-8992061385CB}"/>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Tree>
    <p:extLst>
      <p:ext uri="{BB962C8B-B14F-4D97-AF65-F5344CB8AC3E}">
        <p14:creationId xmlns:p14="http://schemas.microsoft.com/office/powerpoint/2010/main" val="1706106450"/>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D4B45AB1-B189-A55D-202D-AAAAA93C3230}"/>
              </a:ext>
              <a:ext uri="{C183D7F6-B498-43B3-948B-1728B52AA6E4}">
                <adec:decorative xmlns:adec="http://schemas.microsoft.com/office/drawing/2017/decorative" val="1"/>
              </a:ext>
            </a:extLst>
          </p:cNvPr>
          <p:cNvSpPr>
            <a:spLocks/>
          </p:cNvSpPr>
          <p:nvPr/>
        </p:nvSpPr>
        <p:spPr bwMode="auto">
          <a:xfrm rot="16200000">
            <a:off x="6728552" y="-12440"/>
            <a:ext cx="1031409" cy="1056287"/>
          </a:xfrm>
          <a:custGeom>
            <a:avLst/>
            <a:gdLst>
              <a:gd name="connsiteX0" fmla="*/ 4864151 w 5952424"/>
              <a:gd name="connsiteY0" fmla="*/ 0 h 6096000"/>
              <a:gd name="connsiteX1" fmla="*/ 5844447 w 5952424"/>
              <a:gd name="connsiteY1" fmla="*/ 98823 h 6096000"/>
              <a:gd name="connsiteX2" fmla="*/ 5952424 w 5952424"/>
              <a:gd name="connsiteY2" fmla="*/ 123744 h 6096000"/>
              <a:gd name="connsiteX3" fmla="*/ 5952424 w 5952424"/>
              <a:gd name="connsiteY3" fmla="*/ 6096000 h 6096000"/>
              <a:gd name="connsiteX4" fmla="*/ 157741 w 5952424"/>
              <a:gd name="connsiteY4" fmla="*/ 6096000 h 6096000"/>
              <a:gd name="connsiteX5" fmla="*/ 153137 w 5952424"/>
              <a:gd name="connsiteY5" fmla="*/ 6079785 h 6096000"/>
              <a:gd name="connsiteX6" fmla="*/ 0 w 5952424"/>
              <a:gd name="connsiteY6" fmla="*/ 4864156 h 6096000"/>
              <a:gd name="connsiteX7" fmla="*/ 4864151 w 5952424"/>
              <a:gd name="connsiteY7" fmla="*/ 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2424" h="6096000">
                <a:moveTo>
                  <a:pt x="4864151" y="0"/>
                </a:moveTo>
                <a:cubicBezTo>
                  <a:pt x="5199950" y="0"/>
                  <a:pt x="5527802" y="34028"/>
                  <a:pt x="5844447" y="98823"/>
                </a:cubicBezTo>
                <a:lnTo>
                  <a:pt x="5952424" y="123744"/>
                </a:lnTo>
                <a:lnTo>
                  <a:pt x="5952424" y="6096000"/>
                </a:lnTo>
                <a:lnTo>
                  <a:pt x="157741" y="6096000"/>
                </a:lnTo>
                <a:lnTo>
                  <a:pt x="153137" y="6079785"/>
                </a:lnTo>
                <a:cubicBezTo>
                  <a:pt x="53168" y="5691238"/>
                  <a:pt x="0" y="5283906"/>
                  <a:pt x="0" y="4864156"/>
                </a:cubicBezTo>
                <a:cubicBezTo>
                  <a:pt x="0" y="2177757"/>
                  <a:pt x="2177755" y="0"/>
                  <a:pt x="4864151" y="0"/>
                </a:cubicBezTo>
                <a:close/>
              </a:path>
            </a:pathLst>
          </a:cu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a:p>
        </p:txBody>
      </p:sp>
      <p:sp>
        <p:nvSpPr>
          <p:cNvPr id="31" name="Footer Placeholder 30">
            <a:extLst>
              <a:ext uri="{FF2B5EF4-FFF2-40B4-BE49-F238E27FC236}">
                <a16:creationId xmlns:a16="http://schemas.microsoft.com/office/drawing/2014/main" id="{0A0C6EA8-47F9-B8EA-90D6-D533D92F1CC8}"/>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32" name="Slide Number Placeholder 31">
            <a:extLst>
              <a:ext uri="{FF2B5EF4-FFF2-40B4-BE49-F238E27FC236}">
                <a16:creationId xmlns:a16="http://schemas.microsoft.com/office/drawing/2014/main" id="{F0E0E132-038C-54A6-1843-DFFA317B8F07}"/>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25</a:t>
            </a:fld>
            <a:endParaRPr lang="en-IN"/>
          </a:p>
        </p:txBody>
      </p:sp>
      <p:grpSp>
        <p:nvGrpSpPr>
          <p:cNvPr id="17" name="Group 16">
            <a:extLst>
              <a:ext uri="{FF2B5EF4-FFF2-40B4-BE49-F238E27FC236}">
                <a16:creationId xmlns:a16="http://schemas.microsoft.com/office/drawing/2014/main" id="{17B95F08-D5BE-1A76-6639-302AB67CA9CD}"/>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19" name="Rectangle: Top Corners Rounded 45">
              <a:extLst>
                <a:ext uri="{FF2B5EF4-FFF2-40B4-BE49-F238E27FC236}">
                  <a16:creationId xmlns:a16="http://schemas.microsoft.com/office/drawing/2014/main" id="{FC7689BD-DDFE-B783-C5CB-AB1E4622117F}"/>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0" name="Rectangle: Top Corners Rounded 45">
              <a:hlinkClick r:id="rId3" action="ppaction://hlinksldjump"/>
              <a:extLst>
                <a:ext uri="{FF2B5EF4-FFF2-40B4-BE49-F238E27FC236}">
                  <a16:creationId xmlns:a16="http://schemas.microsoft.com/office/drawing/2014/main" id="{995BBCBD-F5CF-6F85-DFD6-CCCD83B3BDB6}"/>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8" name="Graphic 27">
            <a:hlinkClick r:id="rId3" action="ppaction://hlinksldjump"/>
            <a:extLst>
              <a:ext uri="{FF2B5EF4-FFF2-40B4-BE49-F238E27FC236}">
                <a16:creationId xmlns:a16="http://schemas.microsoft.com/office/drawing/2014/main" id="{D8D96DF6-9E9F-6D86-8D98-9E1EF6AD5B77}"/>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6" name="Title 15">
            <a:extLst>
              <a:ext uri="{FF2B5EF4-FFF2-40B4-BE49-F238E27FC236}">
                <a16:creationId xmlns:a16="http://schemas.microsoft.com/office/drawing/2014/main" id="{C4456AB5-016E-A33D-84C3-09A3B935B17E}"/>
              </a:ext>
            </a:extLst>
          </p:cNvPr>
          <p:cNvSpPr txBox="1">
            <a:spLocks noGrp="1"/>
          </p:cNvSpPr>
          <p:nvPr>
            <p:ph type="title" idx="4294967295"/>
          </p:nvPr>
        </p:nvSpPr>
        <p:spPr>
          <a:xfrm>
            <a:off x="457198" y="844550"/>
            <a:ext cx="3882573"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Meeting Access Protection: Limit who can record</a:t>
            </a:r>
          </a:p>
        </p:txBody>
      </p:sp>
      <p:sp>
        <p:nvSpPr>
          <p:cNvPr id="11" name="Title 10">
            <a:extLst>
              <a:ext uri="{FF2B5EF4-FFF2-40B4-BE49-F238E27FC236}">
                <a16:creationId xmlns:a16="http://schemas.microsoft.com/office/drawing/2014/main" id="{F888EFA9-2AE0-4CB8-DFC7-7A1C902451D7}"/>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Protection     </a:t>
            </a:r>
          </a:p>
        </p:txBody>
      </p:sp>
      <p:sp>
        <p:nvSpPr>
          <p:cNvPr id="25" name="TextBox 24">
            <a:extLst>
              <a:ext uri="{FF2B5EF4-FFF2-40B4-BE49-F238E27FC236}">
                <a16:creationId xmlns:a16="http://schemas.microsoft.com/office/drawing/2014/main" id="{C00B0298-AB91-250C-BF9B-542F9E34CEC4}"/>
              </a:ext>
            </a:extLst>
          </p:cNvPr>
          <p:cNvSpPr txBox="1"/>
          <p:nvPr/>
        </p:nvSpPr>
        <p:spPr>
          <a:xfrm>
            <a:off x="457198" y="1852471"/>
            <a:ext cx="2609850" cy="3093154"/>
          </a:xfrm>
          <a:prstGeom prst="rect">
            <a:avLst/>
          </a:prstGeom>
          <a:noFill/>
        </p:spPr>
        <p:txBody>
          <a:bodyPr wrap="square" lIns="0" tIns="0" rIns="0" bIns="0" rtlCol="0">
            <a:spAutoFit/>
          </a:bodyPr>
          <a:lstStyle/>
          <a:p>
            <a:pPr>
              <a:spcAft>
                <a:spcPts val="600"/>
              </a:spcAft>
            </a:pPr>
            <a:r>
              <a:rPr lang="en-US" sz="1400">
                <a:solidFill>
                  <a:schemeClr val="accent1"/>
                </a:solidFill>
                <a:latin typeface="+mj-lt"/>
                <a:cs typeface="Segoe UI"/>
              </a:rPr>
              <a:t>To apply, follow these steps</a:t>
            </a:r>
          </a:p>
          <a:p>
            <a:pPr marL="356616" indent="-228600" defTabSz="582930" eaLnBrk="0" fontAlgn="base" hangingPunct="0">
              <a:spcBef>
                <a:spcPts val="0"/>
              </a:spcBef>
              <a:spcAft>
                <a:spcPts val="1200"/>
              </a:spcAft>
              <a:buFont typeface="+mj-lt"/>
              <a:buAutoNum type="arabicPeriod"/>
            </a:pPr>
            <a:r>
              <a:rPr lang="en-US" altLang="en-US" sz="1100"/>
              <a:t>Create or open a meeting from your Teams Calendar</a:t>
            </a:r>
          </a:p>
          <a:p>
            <a:pPr marL="356616" indent="-228600" defTabSz="582930" eaLnBrk="0" fontAlgn="base" hangingPunct="0">
              <a:spcBef>
                <a:spcPts val="0"/>
              </a:spcBef>
              <a:spcAft>
                <a:spcPts val="1200"/>
              </a:spcAft>
              <a:buFont typeface="+mj-lt"/>
              <a:buAutoNum type="arabicPeriod"/>
            </a:pPr>
            <a:r>
              <a:rPr lang="en-US" altLang="en-US" sz="1100"/>
              <a:t>Select </a:t>
            </a:r>
            <a:r>
              <a:rPr lang="en-US" altLang="en-US" sz="1100">
                <a:latin typeface="+mj-lt"/>
              </a:rPr>
              <a:t>Meeting options</a:t>
            </a:r>
          </a:p>
          <a:p>
            <a:pPr marL="356616" indent="-228600" defTabSz="582930" eaLnBrk="0" fontAlgn="base" hangingPunct="0">
              <a:spcBef>
                <a:spcPts val="0"/>
              </a:spcBef>
              <a:spcAft>
                <a:spcPts val="600"/>
              </a:spcAft>
              <a:buFont typeface="+mj-lt"/>
              <a:buAutoNum type="arabicPeriod"/>
            </a:pPr>
            <a:r>
              <a:rPr lang="en-US" altLang="en-US" sz="1100"/>
              <a:t>Go to </a:t>
            </a:r>
            <a:r>
              <a:rPr lang="en-US" altLang="en-US" sz="1100">
                <a:latin typeface="+mj-lt"/>
              </a:rPr>
              <a:t>Recording &amp; transcription </a:t>
            </a:r>
            <a:r>
              <a:rPr lang="en-US" altLang="en-US" sz="1100"/>
              <a:t>and select from the drop down. You can </a:t>
            </a:r>
            <a:r>
              <a:rPr lang="en-US" sz="1100"/>
              <a:t>choose from:</a:t>
            </a:r>
          </a:p>
          <a:p>
            <a:pPr marL="604838" lvl="1" indent="-155575" defTabSz="582930" eaLnBrk="0" fontAlgn="base" hangingPunct="0">
              <a:spcAft>
                <a:spcPts val="600"/>
              </a:spcAft>
              <a:buFont typeface="Arial" panose="020B0604020202020204" pitchFamily="34" charset="0"/>
              <a:buChar char="•"/>
            </a:pPr>
            <a:r>
              <a:rPr lang="en-US" sz="1100"/>
              <a:t>Organizers, Co-organizers, and presenters (default), or </a:t>
            </a:r>
          </a:p>
          <a:p>
            <a:pPr marL="604838" lvl="1" indent="-155575" defTabSz="582930" eaLnBrk="0" fontAlgn="base" hangingPunct="0">
              <a:spcAft>
                <a:spcPts val="1200"/>
              </a:spcAft>
              <a:buFont typeface="Arial" panose="020B0604020202020204" pitchFamily="34" charset="0"/>
              <a:buChar char="•"/>
            </a:pPr>
            <a:r>
              <a:rPr lang="en-US" sz="1100"/>
              <a:t>Organizers and co-organizers</a:t>
            </a:r>
            <a:endParaRPr lang="en-US" altLang="en-US" sz="1100"/>
          </a:p>
          <a:p>
            <a:pPr marL="356616" indent="-228600" defTabSz="582930" eaLnBrk="0" fontAlgn="base" hangingPunct="0">
              <a:spcBef>
                <a:spcPts val="0"/>
              </a:spcBef>
              <a:spcAft>
                <a:spcPts val="1200"/>
              </a:spcAft>
              <a:buFont typeface="+mj-lt"/>
              <a:buAutoNum type="arabicPeriod"/>
            </a:pPr>
            <a:r>
              <a:rPr lang="en-US" altLang="en-US" sz="1100"/>
              <a:t>As needed, complete selections from other available options</a:t>
            </a:r>
          </a:p>
          <a:p>
            <a:pPr marL="356616" indent="-228600" defTabSz="582930" eaLnBrk="0" fontAlgn="base" hangingPunct="0">
              <a:spcBef>
                <a:spcPts val="0"/>
              </a:spcBef>
              <a:spcAft>
                <a:spcPts val="1200"/>
              </a:spcAft>
              <a:buFont typeface="+mj-lt"/>
              <a:buAutoNum type="arabicPeriod"/>
            </a:pPr>
            <a:r>
              <a:rPr lang="en-US" altLang="en-US" sz="1100"/>
              <a:t>Select </a:t>
            </a:r>
            <a:r>
              <a:rPr lang="en-US" altLang="en-US" sz="1100">
                <a:latin typeface="+mj-lt"/>
              </a:rPr>
              <a:t>Save</a:t>
            </a:r>
            <a:endParaRPr lang="en-US" sz="1100">
              <a:latin typeface="+mj-lt"/>
            </a:endParaRPr>
          </a:p>
        </p:txBody>
      </p:sp>
      <p:grpSp>
        <p:nvGrpSpPr>
          <p:cNvPr id="36" name="Group 35">
            <a:extLst>
              <a:ext uri="{FF2B5EF4-FFF2-40B4-BE49-F238E27FC236}">
                <a16:creationId xmlns:a16="http://schemas.microsoft.com/office/drawing/2014/main" id="{7DCD5891-30B1-DFC5-CA33-E405D9CECA08}"/>
              </a:ext>
              <a:ext uri="{C183D7F6-B498-43B3-948B-1728B52AA6E4}">
                <adec:decorative xmlns:adec="http://schemas.microsoft.com/office/drawing/2017/decorative" val="1"/>
              </a:ext>
            </a:extLst>
          </p:cNvPr>
          <p:cNvGrpSpPr/>
          <p:nvPr/>
        </p:nvGrpSpPr>
        <p:grpSpPr>
          <a:xfrm>
            <a:off x="3200400" y="1852471"/>
            <a:ext cx="4114800" cy="2313637"/>
            <a:chOff x="3316647" y="1565146"/>
            <a:chExt cx="4114800" cy="2313637"/>
          </a:xfrm>
        </p:grpSpPr>
        <p:pic>
          <p:nvPicPr>
            <p:cNvPr id="8" name="Picture 7" descr="A screenshot of a computer&#10;&#10;AI-generated content may be incorrect.">
              <a:extLst>
                <a:ext uri="{FF2B5EF4-FFF2-40B4-BE49-F238E27FC236}">
                  <a16:creationId xmlns:a16="http://schemas.microsoft.com/office/drawing/2014/main" id="{28C76A4D-61E7-4B2A-106C-7DF8B51314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16647" y="1565146"/>
              <a:ext cx="4114800" cy="2313637"/>
            </a:xfrm>
            <a:prstGeom prst="roundRect">
              <a:avLst>
                <a:gd name="adj" fmla="val 3422"/>
              </a:avLst>
            </a:prstGeom>
            <a:ln>
              <a:noFill/>
            </a:ln>
            <a:effectLst>
              <a:outerShdw blurRad="127000" dist="38100" dir="2700000" algn="tl" rotWithShape="0">
                <a:prstClr val="black">
                  <a:alpha val="15000"/>
                </a:prstClr>
              </a:outerShdw>
            </a:effectLst>
          </p:spPr>
        </p:pic>
        <p:sp>
          <p:nvSpPr>
            <p:cNvPr id="33" name="Rectangle: Rounded Corners 32">
              <a:extLst>
                <a:ext uri="{FF2B5EF4-FFF2-40B4-BE49-F238E27FC236}">
                  <a16:creationId xmlns:a16="http://schemas.microsoft.com/office/drawing/2014/main" id="{6DF39877-BF0B-A605-5999-89351D1FC1B9}"/>
                </a:ext>
              </a:extLst>
            </p:cNvPr>
            <p:cNvSpPr/>
            <p:nvPr/>
          </p:nvSpPr>
          <p:spPr bwMode="auto">
            <a:xfrm>
              <a:off x="4425814" y="2003270"/>
              <a:ext cx="493874" cy="159843"/>
            </a:xfrm>
            <a:prstGeom prst="roundRect">
              <a:avLst/>
            </a:prstGeom>
            <a:noFill/>
            <a:ln w="12700">
              <a:solidFill>
                <a:schemeClr val="accent3"/>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34" name="Rectangle: Rounded Corners 33">
              <a:extLst>
                <a:ext uri="{FF2B5EF4-FFF2-40B4-BE49-F238E27FC236}">
                  <a16:creationId xmlns:a16="http://schemas.microsoft.com/office/drawing/2014/main" id="{F4A231A7-E9D3-03E4-0063-C05DEC0B5288}"/>
                </a:ext>
              </a:extLst>
            </p:cNvPr>
            <p:cNvSpPr/>
            <p:nvPr/>
          </p:nvSpPr>
          <p:spPr bwMode="auto">
            <a:xfrm>
              <a:off x="4425814" y="2698834"/>
              <a:ext cx="548640" cy="91440"/>
            </a:xfrm>
            <a:prstGeom prst="roundRect">
              <a:avLst/>
            </a:prstGeom>
            <a:noFill/>
            <a:ln w="12700">
              <a:solidFill>
                <a:schemeClr val="accent3"/>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35" name="Rectangle: Rounded Corners 34">
              <a:extLst>
                <a:ext uri="{FF2B5EF4-FFF2-40B4-BE49-F238E27FC236}">
                  <a16:creationId xmlns:a16="http://schemas.microsoft.com/office/drawing/2014/main" id="{001C9EE1-CA85-E99A-E80B-FDB6C9864F92}"/>
                </a:ext>
              </a:extLst>
            </p:cNvPr>
            <p:cNvSpPr/>
            <p:nvPr/>
          </p:nvSpPr>
          <p:spPr bwMode="auto">
            <a:xfrm>
              <a:off x="5019672" y="2483568"/>
              <a:ext cx="1425491" cy="502920"/>
            </a:xfrm>
            <a:prstGeom prst="roundRect">
              <a:avLst>
                <a:gd name="adj" fmla="val 11932"/>
              </a:avLst>
            </a:prstGeom>
            <a:noFill/>
            <a:ln w="12700">
              <a:solidFill>
                <a:schemeClr val="accent3"/>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grpSp>
      <p:sp>
        <p:nvSpPr>
          <p:cNvPr id="9" name="TextBox 8">
            <a:extLst>
              <a:ext uri="{FF2B5EF4-FFF2-40B4-BE49-F238E27FC236}">
                <a16:creationId xmlns:a16="http://schemas.microsoft.com/office/drawing/2014/main" id="{8EB9F0B9-FA89-5B83-70FE-B5737CDE228B}"/>
              </a:ext>
            </a:extLst>
          </p:cNvPr>
          <p:cNvSpPr txBox="1"/>
          <p:nvPr/>
        </p:nvSpPr>
        <p:spPr>
          <a:xfrm>
            <a:off x="457198" y="5238301"/>
            <a:ext cx="7000034" cy="507831"/>
          </a:xfrm>
          <a:prstGeom prst="rect">
            <a:avLst/>
          </a:prstGeom>
          <a:noFill/>
        </p:spPr>
        <p:txBody>
          <a:bodyPr wrap="square" lIns="0" tIns="0" rIns="0" bIns="0">
            <a:spAutoFit/>
          </a:bodyPr>
          <a:lstStyle/>
          <a:p>
            <a:pPr>
              <a:spcAft>
                <a:spcPts val="1530"/>
              </a:spcAft>
            </a:pPr>
            <a:r>
              <a:rPr lang="en-US" sz="1100"/>
              <a:t>The meeting organizer can determine which roles have the ability to start and stop the recording on a </a:t>
            </a:r>
            <a:br>
              <a:rPr lang="en-US" sz="1100"/>
            </a:br>
            <a:r>
              <a:rPr lang="en-US" sz="1100" i="1"/>
              <a:t>per-meeting</a:t>
            </a:r>
            <a:r>
              <a:rPr lang="en-US" sz="1100"/>
              <a:t> basis. See</a:t>
            </a:r>
            <a:r>
              <a:rPr lang="en-US" sz="1100">
                <a:solidFill>
                  <a:srgbClr val="C03BC4"/>
                </a:solidFill>
              </a:rPr>
              <a:t> </a:t>
            </a:r>
            <a:r>
              <a:rPr lang="en-US" sz="1100">
                <a:solidFill>
                  <a:srgbClr val="C03BC4"/>
                </a:solidFill>
                <a:hlinkClick r:id="rId5">
                  <a:extLst>
                    <a:ext uri="{A12FA001-AC4F-418D-AE19-62706E023703}">
                      <ahyp:hlinkClr xmlns:ahyp="http://schemas.microsoft.com/office/drawing/2018/hyperlinkcolor" val="tx"/>
                    </a:ext>
                  </a:extLst>
                </a:hlinkClick>
              </a:rPr>
              <a:t>Roles in a Teams meeting</a:t>
            </a:r>
            <a:r>
              <a:rPr lang="en-US" sz="1100">
                <a:solidFill>
                  <a:srgbClr val="C03BC4"/>
                </a:solidFill>
              </a:rPr>
              <a:t> </a:t>
            </a:r>
            <a:r>
              <a:rPr lang="en-US" sz="1100"/>
              <a:t>for details about selecting presenters and changing someone’s role before and during a meeting. </a:t>
            </a:r>
          </a:p>
        </p:txBody>
      </p:sp>
      <p:sp>
        <p:nvSpPr>
          <p:cNvPr id="14" name="Title 1">
            <a:extLst>
              <a:ext uri="{FF2B5EF4-FFF2-40B4-BE49-F238E27FC236}">
                <a16:creationId xmlns:a16="http://schemas.microsoft.com/office/drawing/2014/main" id="{6468DB4F-6B27-0641-D7AD-942D7C03F028}"/>
              </a:ext>
            </a:extLst>
          </p:cNvPr>
          <p:cNvSpPr txBox="1">
            <a:spLocks/>
          </p:cNvSpPr>
          <p:nvPr/>
        </p:nvSpPr>
        <p:spPr>
          <a:xfrm>
            <a:off x="457198" y="5961329"/>
            <a:ext cx="2537460" cy="1138773"/>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600" b="0" kern="1200" cap="none" spc="-50" baseline="0">
                <a:ln w="3175">
                  <a:noFill/>
                </a:ln>
                <a:solidFill>
                  <a:schemeClr val="tx1"/>
                </a:solidFill>
                <a:effectLst/>
                <a:latin typeface="+mj-lt"/>
                <a:ea typeface="+mn-ea"/>
                <a:cs typeface="Segoe UI" pitchFamily="34" charset="0"/>
              </a:defRPr>
            </a:lvl1pPr>
          </a:lstStyle>
          <a:p>
            <a:pPr defTabSz="914400">
              <a:spcAft>
                <a:spcPts val="600"/>
              </a:spcAft>
              <a:defRPr/>
            </a:pPr>
            <a:r>
              <a:rPr lang="en-US" sz="1200" spc="0">
                <a:solidFill>
                  <a:schemeClr val="accent1"/>
                </a:solidFill>
                <a:ea typeface="+mj-ea"/>
                <a:cs typeface="+mj-cs"/>
              </a:rPr>
              <a:t>Presenter view</a:t>
            </a:r>
          </a:p>
          <a:p>
            <a:pPr defTabSz="914400">
              <a:spcAft>
                <a:spcPts val="600"/>
              </a:spcAft>
              <a:defRPr/>
            </a:pPr>
            <a:r>
              <a:rPr lang="en-US" sz="1100" spc="0">
                <a:latin typeface="+mn-lt"/>
                <a:cs typeface="+mn-cs"/>
              </a:rPr>
              <a:t>When this option is set to </a:t>
            </a:r>
            <a:r>
              <a:rPr lang="en-US" sz="1100" spc="0">
                <a:solidFill>
                  <a:schemeClr val="accent1"/>
                </a:solidFill>
                <a:ea typeface="+mj-ea"/>
                <a:cs typeface="+mj-cs"/>
              </a:rPr>
              <a:t>Organizers and Co-organizers</a:t>
            </a:r>
            <a:r>
              <a:rPr lang="en-US" sz="1100" spc="0">
                <a:ea typeface="+mj-ea"/>
                <a:cs typeface="+mj-cs"/>
              </a:rPr>
              <a:t> </a:t>
            </a:r>
            <a:r>
              <a:rPr lang="en-US" sz="1100" spc="0">
                <a:latin typeface="+mn-lt"/>
                <a:cs typeface="+mn-cs"/>
              </a:rPr>
              <a:t>in Meeting Options, participants that are assigned the presenter role will not be able to start recording.</a:t>
            </a:r>
          </a:p>
        </p:txBody>
      </p:sp>
      <p:grpSp>
        <p:nvGrpSpPr>
          <p:cNvPr id="37" name="Group 36">
            <a:extLst>
              <a:ext uri="{FF2B5EF4-FFF2-40B4-BE49-F238E27FC236}">
                <a16:creationId xmlns:a16="http://schemas.microsoft.com/office/drawing/2014/main" id="{30065287-77DA-092A-D86E-4F7388E03F61}"/>
              </a:ext>
              <a:ext uri="{C183D7F6-B498-43B3-948B-1728B52AA6E4}">
                <adec:decorative xmlns:adec="http://schemas.microsoft.com/office/drawing/2017/decorative" val="1"/>
              </a:ext>
            </a:extLst>
          </p:cNvPr>
          <p:cNvGrpSpPr/>
          <p:nvPr/>
        </p:nvGrpSpPr>
        <p:grpSpPr>
          <a:xfrm>
            <a:off x="3200400" y="6031180"/>
            <a:ext cx="4114799" cy="2357534"/>
            <a:chOff x="3290861" y="6031179"/>
            <a:chExt cx="4166373" cy="2387083"/>
          </a:xfrm>
        </p:grpSpPr>
        <p:pic>
          <p:nvPicPr>
            <p:cNvPr id="12" name="Picture 11" descr="A screenshot of a computer&#10;&#10;AI-generated content may be incorrect.">
              <a:extLst>
                <a:ext uri="{FF2B5EF4-FFF2-40B4-BE49-F238E27FC236}">
                  <a16:creationId xmlns:a16="http://schemas.microsoft.com/office/drawing/2014/main" id="{E40D001E-2597-1B9B-EA8F-5FE4916F350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90861" y="6031179"/>
              <a:ext cx="4166373" cy="2387083"/>
            </a:xfrm>
            <a:prstGeom prst="roundRect">
              <a:avLst>
                <a:gd name="adj" fmla="val 3422"/>
              </a:avLst>
            </a:prstGeom>
            <a:ln>
              <a:noFill/>
            </a:ln>
            <a:effectLst>
              <a:outerShdw blurRad="127000" dist="38100" dir="2700000" algn="tl" rotWithShape="0">
                <a:prstClr val="black">
                  <a:alpha val="15000"/>
                </a:prstClr>
              </a:outerShdw>
            </a:effectLst>
          </p:spPr>
        </p:pic>
        <p:sp>
          <p:nvSpPr>
            <p:cNvPr id="18" name="Rectangle 17">
              <a:extLst>
                <a:ext uri="{FF2B5EF4-FFF2-40B4-BE49-F238E27FC236}">
                  <a16:creationId xmlns:a16="http://schemas.microsoft.com/office/drawing/2014/main" id="{5F9918D4-0028-C8CB-395B-E3A25413265C}"/>
                </a:ext>
              </a:extLst>
            </p:cNvPr>
            <p:cNvSpPr/>
            <p:nvPr/>
          </p:nvSpPr>
          <p:spPr bwMode="auto">
            <a:xfrm>
              <a:off x="5746707" y="6324881"/>
              <a:ext cx="639038" cy="231088"/>
            </a:xfrm>
            <a:prstGeom prst="rect">
              <a:avLst/>
            </a:prstGeom>
            <a:noFill/>
            <a:ln w="12700">
              <a:solidFill>
                <a:schemeClr val="accent3"/>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1" name="Rectangle 20">
              <a:extLst>
                <a:ext uri="{FF2B5EF4-FFF2-40B4-BE49-F238E27FC236}">
                  <a16:creationId xmlns:a16="http://schemas.microsoft.com/office/drawing/2014/main" id="{AAEBCB07-DB0F-0604-55C1-C287DECCBFA4}"/>
                </a:ext>
              </a:extLst>
            </p:cNvPr>
            <p:cNvSpPr/>
            <p:nvPr/>
          </p:nvSpPr>
          <p:spPr bwMode="auto">
            <a:xfrm>
              <a:off x="6385745" y="6303811"/>
              <a:ext cx="639038" cy="115544"/>
            </a:xfrm>
            <a:prstGeom prst="rect">
              <a:avLst/>
            </a:prstGeom>
            <a:noFill/>
            <a:ln w="12700">
              <a:solidFill>
                <a:schemeClr val="accent3"/>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grpSp>
    </p:spTree>
    <p:extLst>
      <p:ext uri="{BB962C8B-B14F-4D97-AF65-F5344CB8AC3E}">
        <p14:creationId xmlns:p14="http://schemas.microsoft.com/office/powerpoint/2010/main" val="3853817467"/>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6CD56-158A-CEF9-5DBA-85159716CA91}"/>
            </a:ext>
          </a:extLst>
        </p:cNvPr>
        <p:cNvGrpSpPr/>
        <p:nvPr/>
      </p:nvGrpSpPr>
      <p:grpSpPr>
        <a:xfrm>
          <a:off x="0" y="0"/>
          <a:ext cx="0" cy="0"/>
          <a:chOff x="0" y="0"/>
          <a:chExt cx="0" cy="0"/>
        </a:xfrm>
      </p:grpSpPr>
      <p:sp>
        <p:nvSpPr>
          <p:cNvPr id="12" name="Freeform: Shape 11">
            <a:extLst>
              <a:ext uri="{FF2B5EF4-FFF2-40B4-BE49-F238E27FC236}">
                <a16:creationId xmlns:a16="http://schemas.microsoft.com/office/drawing/2014/main" id="{7BBFCA39-0F43-7BAF-8433-E86C48461905}"/>
              </a:ext>
              <a:ext uri="{C183D7F6-B498-43B3-948B-1728B52AA6E4}">
                <adec:decorative xmlns:adec="http://schemas.microsoft.com/office/drawing/2017/decorative" val="1"/>
              </a:ext>
            </a:extLst>
          </p:cNvPr>
          <p:cNvSpPr/>
          <p:nvPr/>
        </p:nvSpPr>
        <p:spPr bwMode="auto">
          <a:xfrm rot="5400000" flipH="1">
            <a:off x="1239773" y="1705024"/>
            <a:ext cx="144920" cy="2624467"/>
          </a:xfrm>
          <a:custGeom>
            <a:avLst/>
            <a:gdLst>
              <a:gd name="connsiteX0" fmla="*/ 144920 w 144920"/>
              <a:gd name="connsiteY0" fmla="*/ 2624467 h 2624467"/>
              <a:gd name="connsiteX1" fmla="*/ 144920 w 144920"/>
              <a:gd name="connsiteY1" fmla="*/ 172746 h 2624467"/>
              <a:gd name="connsiteX2" fmla="*/ 35116 w 144920"/>
              <a:gd name="connsiteY2" fmla="*/ 7089 h 2624467"/>
              <a:gd name="connsiteX3" fmla="*/ 0 w 144920"/>
              <a:gd name="connsiteY3" fmla="*/ 0 h 2624467"/>
              <a:gd name="connsiteX4" fmla="*/ 0 w 144920"/>
              <a:gd name="connsiteY4" fmla="*/ 2624467 h 26244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0" h="2624467">
                <a:moveTo>
                  <a:pt x="144920" y="2624467"/>
                </a:moveTo>
                <a:lnTo>
                  <a:pt x="144920" y="172746"/>
                </a:lnTo>
                <a:cubicBezTo>
                  <a:pt x="144920" y="98276"/>
                  <a:pt x="99643" y="34382"/>
                  <a:pt x="35116" y="7089"/>
                </a:cubicBezTo>
                <a:lnTo>
                  <a:pt x="0" y="0"/>
                </a:lnTo>
                <a:lnTo>
                  <a:pt x="0" y="2624467"/>
                </a:lnTo>
                <a:close/>
              </a:path>
            </a:pathLst>
          </a:custGeom>
          <a:gradFill flip="none" rotWithShape="1">
            <a:gsLst>
              <a:gs pos="0">
                <a:srgbClr val="C551BF"/>
              </a:gs>
              <a:gs pos="100000">
                <a:srgbClr val="5B5FC7"/>
              </a:gs>
            </a:gsLst>
            <a:lin ang="5400000" scaled="1"/>
            <a:tileRect/>
          </a:gradFill>
          <a:ln w="12700">
            <a:noFill/>
          </a:ln>
          <a:effectLst/>
        </p:spPr>
        <p:txBody>
          <a:bodyPr wrap="square" lIns="0" tIns="0" rIns="0" bIns="0" anchor="ctr">
            <a:noAutofit/>
          </a:bodyPr>
          <a:lstStyle/>
          <a:p>
            <a:pPr algn="ctr"/>
            <a:endParaRPr lang="en-IN" sz="2400">
              <a:solidFill>
                <a:schemeClr val="bg1"/>
              </a:solidFill>
              <a:latin typeface="+mj-lt"/>
              <a:ea typeface="+mj-ea"/>
              <a:cs typeface="+mj-cs"/>
            </a:endParaRPr>
          </a:p>
        </p:txBody>
      </p:sp>
      <p:sp>
        <p:nvSpPr>
          <p:cNvPr id="10" name="Oval 9">
            <a:extLst>
              <a:ext uri="{FF2B5EF4-FFF2-40B4-BE49-F238E27FC236}">
                <a16:creationId xmlns:a16="http://schemas.microsoft.com/office/drawing/2014/main" id="{1668D087-40DA-6DFB-AFCE-20C653E3F99E}"/>
              </a:ext>
              <a:ext uri="{C183D7F6-B498-43B3-948B-1728B52AA6E4}">
                <adec:decorative xmlns:adec="http://schemas.microsoft.com/office/drawing/2017/decorative" val="1"/>
              </a:ext>
            </a:extLst>
          </p:cNvPr>
          <p:cNvSpPr>
            <a:spLocks/>
          </p:cNvSpPr>
          <p:nvPr/>
        </p:nvSpPr>
        <p:spPr bwMode="auto">
          <a:xfrm rot="5400000">
            <a:off x="5717734" y="2678709"/>
            <a:ext cx="822018" cy="822018"/>
          </a:xfrm>
          <a:prstGeom prst="ellipse">
            <a:avLst/>
          </a:pr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1" name="Oval 10">
            <a:extLst>
              <a:ext uri="{FF2B5EF4-FFF2-40B4-BE49-F238E27FC236}">
                <a16:creationId xmlns:a16="http://schemas.microsoft.com/office/drawing/2014/main" id="{62994574-3BDE-B586-B9E1-1B58B7386571}"/>
              </a:ext>
              <a:ext uri="{C183D7F6-B498-43B3-948B-1728B52AA6E4}">
                <adec:decorative xmlns:adec="http://schemas.microsoft.com/office/drawing/2017/decorative" val="1"/>
              </a:ext>
            </a:extLst>
          </p:cNvPr>
          <p:cNvSpPr>
            <a:spLocks/>
          </p:cNvSpPr>
          <p:nvPr/>
        </p:nvSpPr>
        <p:spPr bwMode="auto">
          <a:xfrm rot="5400000">
            <a:off x="6518187" y="2430739"/>
            <a:ext cx="247970" cy="247970"/>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4" name="Rectangle: Top Corners Rounded 3">
            <a:extLst>
              <a:ext uri="{FF2B5EF4-FFF2-40B4-BE49-F238E27FC236}">
                <a16:creationId xmlns:a16="http://schemas.microsoft.com/office/drawing/2014/main" id="{EC12FE2B-06C0-57DF-E281-8F8DE32956B4}"/>
              </a:ext>
              <a:ext uri="{C183D7F6-B498-43B3-948B-1728B52AA6E4}">
                <adec:decorative xmlns:adec="http://schemas.microsoft.com/office/drawing/2017/decorative" val="1"/>
              </a:ext>
            </a:extLst>
          </p:cNvPr>
          <p:cNvSpPr>
            <a:spLocks/>
          </p:cNvSpPr>
          <p:nvPr/>
        </p:nvSpPr>
        <p:spPr bwMode="auto">
          <a:xfrm rot="16200000">
            <a:off x="1123758" y="1965960"/>
            <a:ext cx="3878962" cy="6126480"/>
          </a:xfrm>
          <a:prstGeom prst="round2SameRect">
            <a:avLst>
              <a:gd name="adj1" fmla="val 0"/>
              <a:gd name="adj2" fmla="val 5754"/>
            </a:avLst>
          </a:prstGeom>
          <a:solidFill>
            <a:schemeClr val="bg1">
              <a:alpha val="40000"/>
            </a:schemeClr>
          </a:solidFill>
          <a:ln w="63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cs typeface="Segoe UI" pitchFamily="34" charset="0"/>
            </a:endParaRPr>
          </a:p>
        </p:txBody>
      </p:sp>
      <p:sp>
        <p:nvSpPr>
          <p:cNvPr id="5" name="Rectangle 1">
            <a:extLst>
              <a:ext uri="{FF2B5EF4-FFF2-40B4-BE49-F238E27FC236}">
                <a16:creationId xmlns:a16="http://schemas.microsoft.com/office/drawing/2014/main" id="{E886DE9F-235E-50A0-EB99-7F76D64E94A5}"/>
              </a:ext>
              <a:ext uri="{C183D7F6-B498-43B3-948B-1728B52AA6E4}">
                <adec:decorative xmlns:adec="http://schemas.microsoft.com/office/drawing/2017/decorative" val="1"/>
              </a:ext>
            </a:extLst>
          </p:cNvPr>
          <p:cNvSpPr>
            <a:spLocks noChangeArrowheads="1"/>
          </p:cNvSpPr>
          <p:nvPr/>
        </p:nvSpPr>
        <p:spPr bwMode="auto">
          <a:xfrm>
            <a:off x="0" y="0"/>
            <a:ext cx="77724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6" name="Title 5">
            <a:extLst>
              <a:ext uri="{FF2B5EF4-FFF2-40B4-BE49-F238E27FC236}">
                <a16:creationId xmlns:a16="http://schemas.microsoft.com/office/drawing/2014/main" id="{79A07C7A-40F9-D517-0EB4-703DB0F1B35D}"/>
              </a:ext>
            </a:extLst>
          </p:cNvPr>
          <p:cNvSpPr>
            <a:spLocks noGrp="1"/>
          </p:cNvSpPr>
          <p:nvPr>
            <p:ph type="title"/>
          </p:nvPr>
        </p:nvSpPr>
        <p:spPr>
          <a:xfrm>
            <a:off x="457200" y="4413648"/>
            <a:ext cx="5600055" cy="1231106"/>
          </a:xfrm>
        </p:spPr>
        <p:txBody>
          <a:bodyPr/>
          <a:lstStyle/>
          <a:p>
            <a:r>
              <a:rPr lang="en-US" b="0">
                <a:ea typeface="+mj-ea"/>
                <a:cs typeface="+mj-cs"/>
              </a:rPr>
              <a:t>Meeting Content Protection</a:t>
            </a:r>
            <a:endParaRPr lang="en-US" b="0">
              <a:solidFill>
                <a:schemeClr val="accent1"/>
              </a:solidFill>
              <a:ea typeface="+mj-ea"/>
              <a:cs typeface="+mj-cs"/>
            </a:endParaRPr>
          </a:p>
        </p:txBody>
      </p:sp>
      <p:sp>
        <p:nvSpPr>
          <p:cNvPr id="3" name="Freeform: Shape 2">
            <a:extLst>
              <a:ext uri="{FF2B5EF4-FFF2-40B4-BE49-F238E27FC236}">
                <a16:creationId xmlns:a16="http://schemas.microsoft.com/office/drawing/2014/main" id="{F8C3F0BD-4810-724C-95CD-29126ECA9707}"/>
              </a:ext>
              <a:ext uri="{C183D7F6-B498-43B3-948B-1728B52AA6E4}">
                <adec:decorative xmlns:adec="http://schemas.microsoft.com/office/drawing/2017/decorative" val="1"/>
              </a:ext>
            </a:extLst>
          </p:cNvPr>
          <p:cNvSpPr>
            <a:spLocks/>
          </p:cNvSpPr>
          <p:nvPr/>
        </p:nvSpPr>
        <p:spPr bwMode="auto">
          <a:xfrm rot="16200000" flipV="1">
            <a:off x="158854" y="7156347"/>
            <a:ext cx="2743199" cy="3060906"/>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Tree>
    <p:extLst>
      <p:ext uri="{BB962C8B-B14F-4D97-AF65-F5344CB8AC3E}">
        <p14:creationId xmlns:p14="http://schemas.microsoft.com/office/powerpoint/2010/main" val="692378868"/>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Footer Placeholder 19">
            <a:extLst>
              <a:ext uri="{FF2B5EF4-FFF2-40B4-BE49-F238E27FC236}">
                <a16:creationId xmlns:a16="http://schemas.microsoft.com/office/drawing/2014/main" id="{3878F592-3866-C68C-6600-DB05D17BDE0E}"/>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21" name="Slide Number Placeholder 20">
            <a:extLst>
              <a:ext uri="{FF2B5EF4-FFF2-40B4-BE49-F238E27FC236}">
                <a16:creationId xmlns:a16="http://schemas.microsoft.com/office/drawing/2014/main" id="{FB737BCA-8E70-F6D1-D155-2999D722C88B}"/>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27</a:t>
            </a:fld>
            <a:endParaRPr lang="en-IN"/>
          </a:p>
        </p:txBody>
      </p:sp>
      <p:grpSp>
        <p:nvGrpSpPr>
          <p:cNvPr id="4" name="Group 3">
            <a:extLst>
              <a:ext uri="{FF2B5EF4-FFF2-40B4-BE49-F238E27FC236}">
                <a16:creationId xmlns:a16="http://schemas.microsoft.com/office/drawing/2014/main" id="{7157E94A-89B3-355B-4A5E-9886744D8A4B}"/>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6" name="Rectangle: Top Corners Rounded 45">
              <a:extLst>
                <a:ext uri="{FF2B5EF4-FFF2-40B4-BE49-F238E27FC236}">
                  <a16:creationId xmlns:a16="http://schemas.microsoft.com/office/drawing/2014/main" id="{E9A5C8E0-78A1-41B0-D596-ADF7E8D5B0E9}"/>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8" name="Rectangle: Top Corners Rounded 45">
              <a:hlinkClick r:id="rId3" action="ppaction://hlinksldjump"/>
              <a:extLst>
                <a:ext uri="{FF2B5EF4-FFF2-40B4-BE49-F238E27FC236}">
                  <a16:creationId xmlns:a16="http://schemas.microsoft.com/office/drawing/2014/main" id="{DFA5D56E-2355-37ED-D484-E756B5ADC080}"/>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5" name="Graphic 27">
            <a:hlinkClick r:id="rId3" action="ppaction://hlinksldjump"/>
            <a:extLst>
              <a:ext uri="{FF2B5EF4-FFF2-40B4-BE49-F238E27FC236}">
                <a16:creationId xmlns:a16="http://schemas.microsoft.com/office/drawing/2014/main" id="{03B85CFF-F2A1-C66C-6762-117A2F6FBCA0}"/>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grpSp>
        <p:nvGrpSpPr>
          <p:cNvPr id="27" name="Group 26">
            <a:extLst>
              <a:ext uri="{FF2B5EF4-FFF2-40B4-BE49-F238E27FC236}">
                <a16:creationId xmlns:a16="http://schemas.microsoft.com/office/drawing/2014/main" id="{7E144F74-111A-BC95-C01C-B77F6A660D9C}"/>
              </a:ext>
              <a:ext uri="{C183D7F6-B498-43B3-948B-1728B52AA6E4}">
                <adec:decorative xmlns:adec="http://schemas.microsoft.com/office/drawing/2017/decorative" val="1"/>
              </a:ext>
            </a:extLst>
          </p:cNvPr>
          <p:cNvGrpSpPr/>
          <p:nvPr/>
        </p:nvGrpSpPr>
        <p:grpSpPr>
          <a:xfrm>
            <a:off x="7233537" y="0"/>
            <a:ext cx="538865" cy="783150"/>
            <a:chOff x="7233537" y="0"/>
            <a:chExt cx="538865" cy="783150"/>
          </a:xfrm>
        </p:grpSpPr>
        <p:sp>
          <p:nvSpPr>
            <p:cNvPr id="26" name="Freeform: Shape 25">
              <a:extLst>
                <a:ext uri="{FF2B5EF4-FFF2-40B4-BE49-F238E27FC236}">
                  <a16:creationId xmlns:a16="http://schemas.microsoft.com/office/drawing/2014/main" id="{7A604EA2-BA8A-FA81-E443-829F68C4CA62}"/>
                </a:ext>
                <a:ext uri="{C183D7F6-B498-43B3-948B-1728B52AA6E4}">
                  <adec:decorative xmlns:adec="http://schemas.microsoft.com/office/drawing/2017/decorative" val="1"/>
                </a:ext>
              </a:extLst>
            </p:cNvPr>
            <p:cNvSpPr>
              <a:spLocks/>
            </p:cNvSpPr>
            <p:nvPr/>
          </p:nvSpPr>
          <p:spPr bwMode="auto">
            <a:xfrm rot="16200000">
              <a:off x="7219175" y="14362"/>
              <a:ext cx="567589" cy="538865"/>
            </a:xfrm>
            <a:custGeom>
              <a:avLst/>
              <a:gdLst>
                <a:gd name="connsiteX0" fmla="*/ 567589 w 567589"/>
                <a:gd name="connsiteY0" fmla="*/ 41067 h 538865"/>
                <a:gd name="connsiteX1" fmla="*/ 567589 w 567589"/>
                <a:gd name="connsiteY1" fmla="*/ 538865 h 538865"/>
                <a:gd name="connsiteX2" fmla="*/ 27868 w 567589"/>
                <a:gd name="connsiteY2" fmla="*/ 538865 h 538865"/>
                <a:gd name="connsiteX3" fmla="*/ 8031 w 567589"/>
                <a:gd name="connsiteY3" fmla="*/ 474960 h 538865"/>
                <a:gd name="connsiteX4" fmla="*/ 0 w 567589"/>
                <a:gd name="connsiteY4" fmla="*/ 395294 h 538865"/>
                <a:gd name="connsiteX5" fmla="*/ 395294 w 567589"/>
                <a:gd name="connsiteY5" fmla="*/ 0 h 538865"/>
                <a:gd name="connsiteX6" fmla="*/ 549160 w 567589"/>
                <a:gd name="connsiteY6" fmla="*/ 31064 h 53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7589" h="538865">
                  <a:moveTo>
                    <a:pt x="567589" y="41067"/>
                  </a:moveTo>
                  <a:lnTo>
                    <a:pt x="567589" y="538865"/>
                  </a:lnTo>
                  <a:lnTo>
                    <a:pt x="27868" y="538865"/>
                  </a:lnTo>
                  <a:lnTo>
                    <a:pt x="8031" y="474960"/>
                  </a:lnTo>
                  <a:cubicBezTo>
                    <a:pt x="2765" y="449227"/>
                    <a:pt x="0" y="422584"/>
                    <a:pt x="0" y="395294"/>
                  </a:cubicBezTo>
                  <a:cubicBezTo>
                    <a:pt x="0" y="176979"/>
                    <a:pt x="176979" y="0"/>
                    <a:pt x="395294" y="0"/>
                  </a:cubicBezTo>
                  <a:cubicBezTo>
                    <a:pt x="449873" y="0"/>
                    <a:pt x="501868" y="11061"/>
                    <a:pt x="549160" y="31064"/>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9" name="Oval 18">
              <a:extLst>
                <a:ext uri="{FF2B5EF4-FFF2-40B4-BE49-F238E27FC236}">
                  <a16:creationId xmlns:a16="http://schemas.microsoft.com/office/drawing/2014/main" id="{4065BC45-DC03-C03E-FD58-9FF84013828E}"/>
                </a:ext>
                <a:ext uri="{C183D7F6-B498-43B3-948B-1728B52AA6E4}">
                  <adec:decorative xmlns:adec="http://schemas.microsoft.com/office/drawing/2017/decorative" val="1"/>
                </a:ext>
              </a:extLst>
            </p:cNvPr>
            <p:cNvSpPr>
              <a:spLocks/>
            </p:cNvSpPr>
            <p:nvPr/>
          </p:nvSpPr>
          <p:spPr bwMode="auto">
            <a:xfrm rot="16200000">
              <a:off x="7312560" y="628989"/>
              <a:ext cx="154161" cy="154161"/>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grpSp>
      <p:sp>
        <p:nvSpPr>
          <p:cNvPr id="30" name="Freeform: Shape 29">
            <a:extLst>
              <a:ext uri="{FF2B5EF4-FFF2-40B4-BE49-F238E27FC236}">
                <a16:creationId xmlns:a16="http://schemas.microsoft.com/office/drawing/2014/main" id="{F0BA43FE-8CB1-B873-EBD3-8DB467CA7E1D}"/>
              </a:ext>
              <a:ext uri="{C183D7F6-B498-43B3-948B-1728B52AA6E4}">
                <adec:decorative xmlns:adec="http://schemas.microsoft.com/office/drawing/2017/decorative" val="1"/>
              </a:ext>
            </a:extLst>
          </p:cNvPr>
          <p:cNvSpPr/>
          <p:nvPr/>
        </p:nvSpPr>
        <p:spPr bwMode="auto">
          <a:xfrm rot="5400000">
            <a:off x="-717542" y="8924077"/>
            <a:ext cx="1851863" cy="416781"/>
          </a:xfrm>
          <a:custGeom>
            <a:avLst/>
            <a:gdLst>
              <a:gd name="connsiteX0" fmla="*/ 0 w 1851863"/>
              <a:gd name="connsiteY0" fmla="*/ 416781 h 416781"/>
              <a:gd name="connsiteX1" fmla="*/ 56839 w 1851863"/>
              <a:gd name="connsiteY1" fmla="*/ 371052 h 416781"/>
              <a:gd name="connsiteX2" fmla="*/ 1665436 w 1851863"/>
              <a:gd name="connsiteY2" fmla="*/ 0 h 416781"/>
              <a:gd name="connsiteX3" fmla="*/ 1851863 w 1851863"/>
              <a:gd name="connsiteY3" fmla="*/ 5467 h 416781"/>
              <a:gd name="connsiteX4" fmla="*/ 1851863 w 1851863"/>
              <a:gd name="connsiteY4" fmla="*/ 416781 h 416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1863" h="416781">
                <a:moveTo>
                  <a:pt x="0" y="416781"/>
                </a:moveTo>
                <a:lnTo>
                  <a:pt x="56839" y="371052"/>
                </a:lnTo>
                <a:cubicBezTo>
                  <a:pt x="366627" y="150037"/>
                  <a:pt x="970822" y="0"/>
                  <a:pt x="1665436" y="0"/>
                </a:cubicBezTo>
                <a:lnTo>
                  <a:pt x="1851863" y="5467"/>
                </a:lnTo>
                <a:lnTo>
                  <a:pt x="1851863" y="416781"/>
                </a:ln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0" name="Title 9">
            <a:extLst>
              <a:ext uri="{FF2B5EF4-FFF2-40B4-BE49-F238E27FC236}">
                <a16:creationId xmlns:a16="http://schemas.microsoft.com/office/drawing/2014/main" id="{152D9836-56C4-7A99-B7DF-B855119D9760}"/>
              </a:ext>
            </a:extLst>
          </p:cNvPr>
          <p:cNvSpPr txBox="1">
            <a:spLocks noGrp="1"/>
          </p:cNvSpPr>
          <p:nvPr>
            <p:ph type="title" idx="4294967295"/>
          </p:nvPr>
        </p:nvSpPr>
        <p:spPr>
          <a:xfrm>
            <a:off x="457198" y="844550"/>
            <a:ext cx="6858000"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Meeting Content Protections: Watermark </a:t>
            </a:r>
          </a:p>
        </p:txBody>
      </p:sp>
      <p:sp>
        <p:nvSpPr>
          <p:cNvPr id="7" name="Title 6">
            <a:extLst>
              <a:ext uri="{FF2B5EF4-FFF2-40B4-BE49-F238E27FC236}">
                <a16:creationId xmlns:a16="http://schemas.microsoft.com/office/drawing/2014/main" id="{0FEC4F12-8E91-9AD6-E424-E6CBAFDB1C81}"/>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Protection      </a:t>
            </a:r>
          </a:p>
        </p:txBody>
      </p:sp>
      <p:sp>
        <p:nvSpPr>
          <p:cNvPr id="9" name="TextBox 8">
            <a:extLst>
              <a:ext uri="{FF2B5EF4-FFF2-40B4-BE49-F238E27FC236}">
                <a16:creationId xmlns:a16="http://schemas.microsoft.com/office/drawing/2014/main" id="{CCEF1CC4-0E63-267D-1E3F-481FB97FA6A6}"/>
              </a:ext>
            </a:extLst>
          </p:cNvPr>
          <p:cNvSpPr txBox="1"/>
          <p:nvPr/>
        </p:nvSpPr>
        <p:spPr>
          <a:xfrm>
            <a:off x="457201" y="1463040"/>
            <a:ext cx="3191393" cy="184666"/>
          </a:xfrm>
          <a:prstGeom prst="rect">
            <a:avLst/>
          </a:prstGeom>
          <a:noFill/>
        </p:spPr>
        <p:txBody>
          <a:bodyPr wrap="square" lIns="0" tIns="0" rIns="0" bIns="0" rtlCol="0">
            <a:spAutoFit/>
          </a:bodyPr>
          <a:lstStyle/>
          <a:p>
            <a:pPr>
              <a:spcAft>
                <a:spcPts val="600"/>
              </a:spcAft>
            </a:pPr>
            <a:r>
              <a:rPr lang="en-US" sz="1200">
                <a:solidFill>
                  <a:schemeClr val="accent1"/>
                </a:solidFill>
                <a:latin typeface="+mj-lt"/>
                <a:ea typeface="+mj-ea"/>
                <a:cs typeface="+mj-cs"/>
              </a:rPr>
              <a:t>Introduction </a:t>
            </a:r>
          </a:p>
        </p:txBody>
      </p:sp>
      <p:sp>
        <p:nvSpPr>
          <p:cNvPr id="17" name="TextBox 16">
            <a:extLst>
              <a:ext uri="{FF2B5EF4-FFF2-40B4-BE49-F238E27FC236}">
                <a16:creationId xmlns:a16="http://schemas.microsoft.com/office/drawing/2014/main" id="{F122E3D4-5DDE-7F51-FE22-E9E99FFE12B5}"/>
              </a:ext>
            </a:extLst>
          </p:cNvPr>
          <p:cNvSpPr txBox="1"/>
          <p:nvPr/>
        </p:nvSpPr>
        <p:spPr>
          <a:xfrm>
            <a:off x="457198" y="1722242"/>
            <a:ext cx="6858002" cy="2092881"/>
          </a:xfrm>
          <a:prstGeom prst="rect">
            <a:avLst/>
          </a:prstGeom>
          <a:noFill/>
        </p:spPr>
        <p:txBody>
          <a:bodyPr wrap="square" lIns="0" tIns="0" rIns="0" bIns="0" numCol="2" spcCol="548640" rtlCol="0">
            <a:noAutofit/>
          </a:bodyPr>
          <a:lstStyle/>
          <a:p>
            <a:pPr algn="l">
              <a:spcAft>
                <a:spcPts val="600"/>
              </a:spcAft>
            </a:pPr>
            <a:r>
              <a:rPr lang="en-US" sz="1100" b="0" i="0">
                <a:effectLst/>
              </a:rPr>
              <a:t>Meeting organizers can leverage a unique watermark over attendee screen shares and video feeds to confidently present and display sensitive information. This </a:t>
            </a:r>
            <a:r>
              <a:rPr lang="en-US" sz="1100"/>
              <a:t>helps to protect </a:t>
            </a:r>
            <a:r>
              <a:rPr lang="en-US" sz="1100" b="0" i="0">
                <a:effectLst/>
              </a:rPr>
              <a:t>shared content during meetings by generating </a:t>
            </a:r>
            <a:r>
              <a:rPr lang="en-US" sz="1100"/>
              <a:t>an overlay</a:t>
            </a:r>
            <a:r>
              <a:rPr lang="en-US" sz="1100" b="0" i="0">
                <a:effectLst/>
              </a:rPr>
              <a:t> (or watermark) with each individual participant’s email. </a:t>
            </a:r>
          </a:p>
          <a:p>
            <a:pPr algn="l">
              <a:spcAft>
                <a:spcPts val="600"/>
              </a:spcAft>
            </a:pPr>
            <a:r>
              <a:rPr lang="en-US" sz="1100" b="0" i="0">
                <a:effectLst/>
              </a:rPr>
              <a:t>This serves to safeguard confidential meetings and deters participants from taking unauthorized screenshots and leaking sensitive or confidential content. </a:t>
            </a:r>
          </a:p>
          <a:p>
            <a:pPr algn="l">
              <a:spcAft>
                <a:spcPts val="600"/>
              </a:spcAft>
            </a:pPr>
            <a:endParaRPr lang="en-US" sz="1100"/>
          </a:p>
          <a:p>
            <a:pPr algn="l">
              <a:spcAft>
                <a:spcPts val="600"/>
              </a:spcAft>
            </a:pPr>
            <a:r>
              <a:rPr lang="en-US" sz="1100"/>
              <a:t>Watermark functionality is </a:t>
            </a:r>
            <a:r>
              <a:rPr lang="en-US" sz="1100">
                <a:ln w="3175">
                  <a:noFill/>
                </a:ln>
                <a:solidFill>
                  <a:schemeClr val="accent1"/>
                </a:solidFill>
                <a:latin typeface="+mj-lt"/>
                <a:ea typeface="+mj-ea"/>
                <a:cs typeface="+mj-cs"/>
              </a:rPr>
              <a:t>accessible to users with a Teams Premium license</a:t>
            </a:r>
            <a:r>
              <a:rPr lang="en-US" sz="1100">
                <a:ln w="3175">
                  <a:noFill/>
                </a:ln>
              </a:rPr>
              <a:t>.</a:t>
            </a:r>
            <a:r>
              <a:rPr lang="en-US" sz="1100"/>
              <a:t> When an organizer has a Teams Premium license, they can apply watermarks in their meetings through shared content or video feeds. </a:t>
            </a:r>
            <a:r>
              <a:rPr lang="en-US" sz="1100" b="0" i="0">
                <a:effectLst/>
              </a:rPr>
              <a:t>The watermark</a:t>
            </a:r>
            <a:r>
              <a:rPr lang="en-US" sz="1100"/>
              <a:t> </a:t>
            </a:r>
            <a:r>
              <a:rPr lang="en-US" sz="1100" b="0" i="0">
                <a:effectLst/>
              </a:rPr>
              <a:t>will be washed out and sit behind your text and pictures, so that it doesn’t interfere with what’s on the screen. </a:t>
            </a:r>
            <a:endParaRPr lang="en-US" sz="1100"/>
          </a:p>
          <a:p>
            <a:pPr algn="l">
              <a:spcAft>
                <a:spcPts val="600"/>
              </a:spcAft>
            </a:pPr>
            <a:r>
              <a:rPr lang="en-US" sz="1100"/>
              <a:t>Meeting watermarks are managed in the Teams admin center by your Teams Administrator. For more details, please refer to additional </a:t>
            </a:r>
            <a:br>
              <a:rPr lang="en-US" sz="1100"/>
            </a:br>
            <a:r>
              <a:rPr lang="en-US" sz="1100"/>
              <a:t>content </a:t>
            </a:r>
            <a:r>
              <a:rPr lang="en-US" sz="1100">
                <a:solidFill>
                  <a:srgbClr val="C03BC4"/>
                </a:solidFill>
                <a:cs typeface="Segoe UI"/>
                <a:hlinkClick r:id="rId4">
                  <a:extLst>
                    <a:ext uri="{A12FA001-AC4F-418D-AE19-62706E023703}">
                      <ahyp:hlinkClr xmlns:ahyp="http://schemas.microsoft.com/office/drawing/2018/hyperlinkcolor" val="tx"/>
                    </a:ext>
                  </a:extLst>
                </a:hlinkClick>
              </a:rPr>
              <a:t>HERE</a:t>
            </a:r>
            <a:r>
              <a:rPr lang="en-US" sz="1100"/>
              <a:t>.</a:t>
            </a:r>
          </a:p>
        </p:txBody>
      </p:sp>
      <p:graphicFrame>
        <p:nvGraphicFramePr>
          <p:cNvPr id="5" name="Table 4">
            <a:extLst>
              <a:ext uri="{FF2B5EF4-FFF2-40B4-BE49-F238E27FC236}">
                <a16:creationId xmlns:a16="http://schemas.microsoft.com/office/drawing/2014/main" id="{E98EA833-E09A-510B-CD19-E0A2A9398E40}"/>
              </a:ext>
            </a:extLst>
          </p:cNvPr>
          <p:cNvGraphicFramePr>
            <a:graphicFrameLocks noGrp="1"/>
          </p:cNvGraphicFramePr>
          <p:nvPr>
            <p:extLst>
              <p:ext uri="{D42A27DB-BD31-4B8C-83A1-F6EECF244321}">
                <p14:modId xmlns:p14="http://schemas.microsoft.com/office/powerpoint/2010/main" val="1162231866"/>
              </p:ext>
            </p:extLst>
          </p:nvPr>
        </p:nvGraphicFramePr>
        <p:xfrm>
          <a:off x="457197" y="4045669"/>
          <a:ext cx="6858002" cy="4882388"/>
        </p:xfrm>
        <a:graphic>
          <a:graphicData uri="http://schemas.openxmlformats.org/drawingml/2006/table">
            <a:tbl>
              <a:tblPr firstRow="1" bandRow="1">
                <a:effectLst/>
                <a:tableStyleId>{2D5ABB26-0587-4C30-8999-92F81FD0307C}</a:tableStyleId>
              </a:tblPr>
              <a:tblGrid>
                <a:gridCol w="1860599">
                  <a:extLst>
                    <a:ext uri="{9D8B030D-6E8A-4147-A177-3AD203B41FA5}">
                      <a16:colId xmlns:a16="http://schemas.microsoft.com/office/drawing/2014/main" val="3737370744"/>
                    </a:ext>
                  </a:extLst>
                </a:gridCol>
                <a:gridCol w="4997403">
                  <a:extLst>
                    <a:ext uri="{9D8B030D-6E8A-4147-A177-3AD203B41FA5}">
                      <a16:colId xmlns:a16="http://schemas.microsoft.com/office/drawing/2014/main" val="3443612623"/>
                    </a:ext>
                  </a:extLst>
                </a:gridCol>
              </a:tblGrid>
              <a:tr h="0">
                <a:tc>
                  <a:txBody>
                    <a:bodyPr/>
                    <a:lstStyle/>
                    <a:p>
                      <a:pPr marL="0" marR="0" lvl="0" indent="0" algn="l" defTabSz="594623" rtl="0" eaLnBrk="1" fontAlgn="auto" hangingPunct="1">
                        <a:lnSpc>
                          <a:spcPct val="100000"/>
                        </a:lnSpc>
                        <a:spcBef>
                          <a:spcPts val="0"/>
                        </a:spcBef>
                        <a:spcAft>
                          <a:spcPts val="600"/>
                        </a:spcAft>
                        <a:buFontTx/>
                        <a:buNone/>
                      </a:pPr>
                      <a:r>
                        <a:rPr lang="en-US" sz="1200" b="0" i="0" u="none" strike="noStrike" kern="1200" cap="none" spc="0" normalizeH="0" baseline="0">
                          <a:solidFill>
                            <a:schemeClr val="bg1"/>
                          </a:solidFill>
                          <a:effectLst/>
                          <a:latin typeface="+mj-lt"/>
                          <a:ea typeface="+mj-ea"/>
                          <a:cs typeface="+mj-cs"/>
                          <a:sym typeface=""/>
                        </a:rPr>
                        <a:t>Watermark enabled?</a:t>
                      </a:r>
                    </a:p>
                  </a:txBody>
                  <a:tcPr marT="54864" marB="54864" anchor="ctr">
                    <a:lnL w="635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pPr marL="0" marR="0" lvl="0" indent="0" algn="l" defTabSz="594623" rtl="0" eaLnBrk="1" fontAlgn="auto" hangingPunct="1">
                        <a:lnSpc>
                          <a:spcPct val="100000"/>
                        </a:lnSpc>
                        <a:spcBef>
                          <a:spcPts val="0"/>
                        </a:spcBef>
                        <a:spcAft>
                          <a:spcPts val="600"/>
                        </a:spcAft>
                        <a:buFontTx/>
                        <a:buNone/>
                      </a:pPr>
                      <a:r>
                        <a:rPr lang="en-US" sz="1200" b="0" i="0" u="none" strike="noStrike" kern="1200" cap="none" spc="0" normalizeH="0" baseline="0">
                          <a:solidFill>
                            <a:schemeClr val="bg1"/>
                          </a:solidFill>
                          <a:effectLst/>
                          <a:latin typeface="+mj-lt"/>
                          <a:ea typeface="+mj-ea"/>
                          <a:cs typeface="+mj-cs"/>
                          <a:sym typeface=""/>
                        </a:rPr>
                        <a:t>Meeting limitations</a:t>
                      </a:r>
                    </a:p>
                  </a:txBody>
                  <a:tcPr marT="54864" marB="54864" anchor="ctr">
                    <a:lnL w="6350" cap="flat" cmpd="sng" algn="ctr">
                      <a:solidFill>
                        <a:schemeClr val="bg1">
                          <a:lumMod val="8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139171551"/>
                  </a:ext>
                </a:extLst>
              </a:tr>
              <a:tr h="0">
                <a:tc>
                  <a:txBody>
                    <a:bodyPr/>
                    <a:lstStyle/>
                    <a:p>
                      <a:pPr marL="0" marR="0" lvl="0" indent="0" algn="l" defTabSz="914400" rtl="0" eaLnBrk="1" fontAlgn="auto" hangingPunct="1">
                        <a:lnSpc>
                          <a:spcPct val="100000"/>
                        </a:lnSpc>
                        <a:spcBef>
                          <a:spcPts val="0"/>
                        </a:spcBef>
                        <a:spcAft>
                          <a:spcPts val="600"/>
                        </a:spcAft>
                        <a:buFontTx/>
                        <a:buNone/>
                      </a:pPr>
                      <a:r>
                        <a:rPr lang="en-US" sz="1100" b="0" i="0" u="none" strike="noStrike" kern="1200" cap="none" spc="0" normalizeH="0" baseline="0">
                          <a:solidFill>
                            <a:schemeClr val="accent1">
                              <a:lumMod val="100000"/>
                            </a:schemeClr>
                          </a:solidFill>
                          <a:effectLst/>
                          <a:latin typeface="+mj-lt"/>
                          <a:ea typeface="+mj-ea"/>
                          <a:cs typeface="+mj-cs"/>
                          <a:sym typeface=""/>
                        </a:rPr>
                        <a:t>For shared content...</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marR="0" lvl="0" indent="0" algn="l" defTabSz="594623" rtl="0" eaLnBrk="1" fontAlgn="auto" hangingPunct="1">
                        <a:lnSpc>
                          <a:spcPct val="100000"/>
                        </a:lnSpc>
                        <a:spcBef>
                          <a:spcPts val="0"/>
                        </a:spcBef>
                        <a:spcAft>
                          <a:spcPts val="300"/>
                        </a:spcAft>
                        <a:buFontTx/>
                        <a:buNone/>
                      </a:pPr>
                      <a:r>
                        <a:rPr lang="en-US" sz="1100" b="0" i="0" u="none" strike="noStrike" kern="1200" cap="none" spc="0" normalizeH="0" baseline="0">
                          <a:solidFill>
                            <a:schemeClr val="tx1"/>
                          </a:solidFill>
                          <a:effectLst/>
                          <a:latin typeface="+mn-lt"/>
                          <a:ea typeface="+mn-ea"/>
                          <a:cs typeface="+mn-cs"/>
                          <a:sym typeface=""/>
                        </a:rPr>
                        <a:t>Disabled features: </a:t>
                      </a: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chemeClr val="tx1"/>
                          </a:solidFill>
                          <a:latin typeface="+mn-lt"/>
                          <a:ea typeface="+mn-ea"/>
                          <a:cs typeface="+mn-cs"/>
                          <a:sym typeface=""/>
                        </a:rPr>
                        <a:t>Meeting recording</a:t>
                      </a: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chemeClr val="tx1"/>
                          </a:solidFill>
                          <a:latin typeface="+mn-lt"/>
                          <a:ea typeface="+mn-ea"/>
                          <a:cs typeface="+mn-cs"/>
                          <a:sym typeface=""/>
                        </a:rPr>
                        <a:t>Together mode</a:t>
                      </a: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chemeClr val="tx1"/>
                          </a:solidFill>
                          <a:latin typeface="+mn-lt"/>
                          <a:ea typeface="+mn-ea"/>
                          <a:cs typeface="+mn-cs"/>
                          <a:sym typeface=""/>
                        </a:rPr>
                        <a:t>Large gallery view</a:t>
                      </a: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chemeClr val="tx1"/>
                          </a:solidFill>
                          <a:latin typeface="+mn-lt"/>
                          <a:ea typeface="+mn-ea"/>
                          <a:cs typeface="+mn-cs"/>
                          <a:sym typeface=""/>
                        </a:rPr>
                        <a:t>PowerPoint Live </a:t>
                      </a: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chemeClr val="tx1"/>
                          </a:solidFill>
                          <a:latin typeface="+mn-lt"/>
                          <a:ea typeface="+mn-ea"/>
                          <a:cs typeface="+mn-cs"/>
                          <a:sym typeface=""/>
                        </a:rPr>
                        <a:t>Excel Live</a:t>
                      </a: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chemeClr val="tx1"/>
                          </a:solidFill>
                          <a:latin typeface="+mn-lt"/>
                          <a:ea typeface="+mn-ea"/>
                          <a:cs typeface="+mn-cs"/>
                          <a:sym typeface=""/>
                        </a:rPr>
                        <a:t>Whiteboard</a:t>
                      </a: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chemeClr val="tx1"/>
                          </a:solidFill>
                          <a:latin typeface="+mn-lt"/>
                          <a:ea typeface="+mn-ea"/>
                          <a:cs typeface="+mn-cs"/>
                          <a:sym typeface=""/>
                        </a:rPr>
                        <a:t>Shared content from cameras</a:t>
                      </a:r>
                    </a:p>
                  </a:txBody>
                  <a:tcPr marB="91440">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100000"/>
                      </a:schemeClr>
                    </a:solidFill>
                  </a:tcPr>
                </a:tc>
                <a:extLst>
                  <a:ext uri="{0D108BD9-81ED-4DB2-BD59-A6C34878D82A}">
                    <a16:rowId xmlns:a16="http://schemas.microsoft.com/office/drawing/2014/main" val="408978921"/>
                  </a:ext>
                </a:extLst>
              </a:tr>
              <a:tr h="0">
                <a:tc>
                  <a:txBody>
                    <a:bodyPr/>
                    <a:lstStyle/>
                    <a:p>
                      <a:pPr marL="0" marR="0" lvl="0" indent="0" algn="l" defTabSz="914400" rtl="0" eaLnBrk="1" fontAlgn="auto" hangingPunct="1">
                        <a:lnSpc>
                          <a:spcPct val="100000"/>
                        </a:lnSpc>
                        <a:spcBef>
                          <a:spcPts val="0"/>
                        </a:spcBef>
                        <a:spcAft>
                          <a:spcPts val="600"/>
                        </a:spcAft>
                        <a:buFontTx/>
                        <a:buNone/>
                      </a:pPr>
                      <a:r>
                        <a:rPr lang="en-US" sz="1100" b="0" i="0" u="none" strike="noStrike" kern="1200" cap="none" spc="0" normalizeH="0" baseline="0">
                          <a:solidFill>
                            <a:schemeClr val="accent1">
                              <a:lumMod val="100000"/>
                            </a:schemeClr>
                          </a:solidFill>
                          <a:effectLst/>
                          <a:latin typeface="+mj-lt"/>
                          <a:ea typeface="+mj-ea"/>
                          <a:cs typeface="+mj-cs"/>
                          <a:sym typeface=""/>
                        </a:rPr>
                        <a:t>For video feed...</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marR="0" lvl="0" indent="0" algn="l" defTabSz="594623" rtl="0" eaLnBrk="1" fontAlgn="auto" latinLnBrk="0" hangingPunct="1">
                        <a:lnSpc>
                          <a:spcPct val="100000"/>
                        </a:lnSpc>
                        <a:spcBef>
                          <a:spcPts val="0"/>
                        </a:spcBef>
                        <a:spcAft>
                          <a:spcPts val="300"/>
                        </a:spcAft>
                        <a:buFontTx/>
                        <a:buNone/>
                      </a:pPr>
                      <a:r>
                        <a:rPr lang="en-US" sz="1100" b="0" i="0" u="none" strike="noStrike" kern="1200" cap="none" spc="0" normalizeH="0" baseline="0">
                          <a:solidFill>
                            <a:schemeClr val="tx1"/>
                          </a:solidFill>
                          <a:effectLst/>
                          <a:latin typeface="+mn-lt"/>
                          <a:ea typeface="+mn-ea"/>
                          <a:cs typeface="+mn-cs"/>
                          <a:sym typeface=""/>
                        </a:rPr>
                        <a:t>Disabled features: </a:t>
                      </a: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chemeClr val="tx1"/>
                          </a:solidFill>
                          <a:latin typeface="+mn-lt"/>
                          <a:ea typeface="+mn-ea"/>
                          <a:cs typeface="+mn-cs"/>
                          <a:sym typeface=""/>
                        </a:rPr>
                        <a:t>Recording</a:t>
                      </a: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chemeClr val="tx1"/>
                          </a:solidFill>
                          <a:latin typeface="+mn-lt"/>
                          <a:ea typeface="+mn-ea"/>
                          <a:cs typeface="+mn-cs"/>
                          <a:sym typeface=""/>
                        </a:rPr>
                        <a:t>Together mode</a:t>
                      </a: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chemeClr val="tx1"/>
                          </a:solidFill>
                          <a:latin typeface="+mn-lt"/>
                          <a:ea typeface="+mn-ea"/>
                          <a:cs typeface="+mn-cs"/>
                          <a:sym typeface=""/>
                        </a:rPr>
                        <a:t>Large gallery view</a:t>
                      </a:r>
                    </a:p>
                  </a:txBody>
                  <a:tcPr marB="91440">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100000"/>
                      </a:schemeClr>
                    </a:solidFill>
                  </a:tcPr>
                </a:tc>
                <a:extLst>
                  <a:ext uri="{0D108BD9-81ED-4DB2-BD59-A6C34878D82A}">
                    <a16:rowId xmlns:a16="http://schemas.microsoft.com/office/drawing/2014/main" val="1186627897"/>
                  </a:ext>
                </a:extLst>
              </a:tr>
              <a:tr h="0">
                <a:tc>
                  <a:txBody>
                    <a:bodyPr/>
                    <a:lstStyle/>
                    <a:p>
                      <a:pPr marL="0" marR="0" lvl="0" indent="0" algn="l" defTabSz="914400" rtl="0" eaLnBrk="1" fontAlgn="auto" hangingPunct="1">
                        <a:lnSpc>
                          <a:spcPct val="100000"/>
                        </a:lnSpc>
                        <a:spcBef>
                          <a:spcPts val="0"/>
                        </a:spcBef>
                        <a:spcAft>
                          <a:spcPts val="600"/>
                        </a:spcAft>
                        <a:buFontTx/>
                        <a:buNone/>
                      </a:pPr>
                      <a:r>
                        <a:rPr lang="en-US" sz="1100" b="0" i="0" u="none" strike="noStrike" kern="1200" cap="none" spc="0" normalizeH="0" baseline="0">
                          <a:solidFill>
                            <a:schemeClr val="accent1">
                              <a:lumMod val="100000"/>
                            </a:schemeClr>
                          </a:solidFill>
                          <a:effectLst/>
                          <a:latin typeface="+mj-lt"/>
                          <a:ea typeface="+mj-ea"/>
                          <a:cs typeface="+mj-cs"/>
                          <a:sym typeface=""/>
                        </a:rPr>
                        <a:t>Platforms that are not supported...</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marR="0" lvl="0" indent="0" algn="l" defTabSz="594623" rtl="0" eaLnBrk="1" fontAlgn="auto" latinLnBrk="0" hangingPunct="1">
                        <a:lnSpc>
                          <a:spcPct val="100000"/>
                        </a:lnSpc>
                        <a:spcBef>
                          <a:spcPts val="0"/>
                        </a:spcBef>
                        <a:spcAft>
                          <a:spcPts val="300"/>
                        </a:spcAft>
                        <a:buFontTx/>
                        <a:buNone/>
                      </a:pPr>
                      <a:r>
                        <a:rPr lang="en-US" sz="1100" b="0" i="0" u="none" strike="noStrike" kern="1200" cap="none" spc="0" normalizeH="0" baseline="0">
                          <a:solidFill>
                            <a:schemeClr val="tx1"/>
                          </a:solidFill>
                          <a:effectLst/>
                          <a:latin typeface="+mn-lt"/>
                          <a:ea typeface="+mn-ea"/>
                          <a:cs typeface="+mn-cs"/>
                          <a:sym typeface=""/>
                        </a:rPr>
                        <a:t>Audio only (no viewable shared content) for participants using: </a:t>
                      </a: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chemeClr val="tx1"/>
                          </a:solidFill>
                          <a:latin typeface="+mn-lt"/>
                          <a:ea typeface="+mn-ea"/>
                          <a:cs typeface="+mn-cs"/>
                          <a:sym typeface=""/>
                        </a:rPr>
                        <a:t>Teams for web client</a:t>
                      </a: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chemeClr val="tx1"/>
                          </a:solidFill>
                          <a:latin typeface="+mn-lt"/>
                          <a:ea typeface="+mn-ea"/>
                          <a:cs typeface="+mn-cs"/>
                          <a:sym typeface=""/>
                        </a:rPr>
                        <a:t>Virtual Desktop Infrastructure (VDI)</a:t>
                      </a: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chemeClr val="tx1"/>
                          </a:solidFill>
                          <a:latin typeface="+mn-lt"/>
                          <a:ea typeface="+mn-ea"/>
                          <a:cs typeface="+mn-cs"/>
                          <a:sym typeface=""/>
                        </a:rPr>
                        <a:t>Participants who are not signed in (anonymous participants)</a:t>
                      </a: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rgbClr val="C03BC4"/>
                          </a:solidFill>
                          <a:latin typeface="+mn-lt"/>
                          <a:ea typeface="+mn-ea"/>
                          <a:cs typeface="+mn-cs"/>
                          <a:sym typeface=""/>
                          <a:hlinkClick r:id="rId5">
                            <a:extLst>
                              <a:ext uri="{A12FA001-AC4F-418D-AE19-62706E023703}">
                                <ahyp:hlinkClr xmlns:ahyp="http://schemas.microsoft.com/office/drawing/2018/hyperlinkcolor" val="tx"/>
                              </a:ext>
                            </a:extLst>
                          </a:hlinkClick>
                        </a:rPr>
                        <a:t>Direct Guest Join</a:t>
                      </a:r>
                      <a:endParaRPr lang="en-US" sz="1100" b="0" i="0" kern="1200" spc="0" baseline="0">
                        <a:solidFill>
                          <a:srgbClr val="C03BC4"/>
                        </a:solidFill>
                        <a:latin typeface="+mn-lt"/>
                        <a:ea typeface="+mn-ea"/>
                        <a:cs typeface="+mn-cs"/>
                        <a:sym typeface=""/>
                      </a:endParaRP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chemeClr val="tx1"/>
                          </a:solidFill>
                          <a:latin typeface="+mn-lt"/>
                          <a:ea typeface="+mn-ea"/>
                          <a:cs typeface="+mn-cs"/>
                          <a:sym typeface=""/>
                        </a:rPr>
                        <a:t>Meeting overflow (greater than 1,000 participants)</a:t>
                      </a: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chemeClr val="tx1"/>
                          </a:solidFill>
                          <a:latin typeface="+mn-lt"/>
                          <a:ea typeface="+mn-ea"/>
                          <a:cs typeface="+mn-cs"/>
                          <a:sym typeface=""/>
                        </a:rPr>
                        <a:t>Older Teams versions, Microsoft Teams (preview)</a:t>
                      </a:r>
                    </a:p>
                    <a:p>
                      <a:pPr marL="228600" marR="0" lvl="0" indent="-171450" algn="l" defTabSz="914400" rtl="0" eaLnBrk="1" fontAlgn="auto" latinLnBrk="0" hangingPunct="1">
                        <a:lnSpc>
                          <a:spcPct val="100000"/>
                        </a:lnSpc>
                        <a:spcBef>
                          <a:spcPts val="0"/>
                        </a:spcBef>
                        <a:spcAft>
                          <a:spcPts val="400"/>
                        </a:spcAft>
                        <a:buClr>
                          <a:schemeClr val="tx1"/>
                        </a:buClr>
                        <a:buSzPct val="100000"/>
                        <a:buFont typeface="Arial" panose="020B0604020202020204" pitchFamily="34" charset="0"/>
                        <a:buChar char="•"/>
                        <a:tabLst/>
                        <a:defRPr/>
                      </a:pPr>
                      <a:r>
                        <a:rPr lang="en-US" sz="1100" b="0" i="0" kern="1200" spc="0" baseline="0">
                          <a:solidFill>
                            <a:srgbClr val="C03BC4"/>
                          </a:solidFill>
                          <a:latin typeface="+mn-lt"/>
                          <a:ea typeface="+mn-ea"/>
                          <a:cs typeface="+mn-cs"/>
                          <a:sym typeface=""/>
                          <a:hlinkClick r:id="rId6">
                            <a:extLst>
                              <a:ext uri="{A12FA001-AC4F-418D-AE19-62706E023703}">
                                <ahyp:hlinkClr xmlns:ahyp="http://schemas.microsoft.com/office/drawing/2018/hyperlinkcolor" val="tx"/>
                              </a:ext>
                            </a:extLst>
                          </a:hlinkClick>
                        </a:rPr>
                        <a:t>Cloud Video Interop</a:t>
                      </a:r>
                      <a:r>
                        <a:rPr lang="en-US" sz="1100" b="0" i="0" kern="1200" spc="0" baseline="0">
                          <a:solidFill>
                            <a:srgbClr val="C03BC4"/>
                          </a:solidFill>
                          <a:latin typeface="+mn-lt"/>
                          <a:ea typeface="+mn-ea"/>
                          <a:cs typeface="+mn-cs"/>
                          <a:sym typeface=""/>
                        </a:rPr>
                        <a:t> </a:t>
                      </a:r>
                      <a:r>
                        <a:rPr lang="en-US" sz="1100" b="0" i="0" kern="1200" spc="0" baseline="0">
                          <a:solidFill>
                            <a:schemeClr val="tx1"/>
                          </a:solidFill>
                          <a:latin typeface="+mn-lt"/>
                          <a:ea typeface="+mn-ea"/>
                          <a:cs typeface="+mn-cs"/>
                          <a:sym typeface=""/>
                        </a:rPr>
                        <a:t>(CVI)</a:t>
                      </a:r>
                      <a:r>
                        <a:rPr lang="en-US" sz="1100" b="0" i="0" kern="1200" spc="0" baseline="30000">
                          <a:solidFill>
                            <a:schemeClr val="tx1"/>
                          </a:solidFill>
                          <a:latin typeface="+mn-lt"/>
                          <a:ea typeface="+mn-ea"/>
                          <a:cs typeface="+mn-cs"/>
                          <a:sym typeface=""/>
                        </a:rPr>
                        <a:t>2</a:t>
                      </a:r>
                    </a:p>
                  </a:txBody>
                  <a:tcPr marB="91440">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100000"/>
                      </a:schemeClr>
                    </a:solidFill>
                  </a:tcPr>
                </a:tc>
                <a:extLst>
                  <a:ext uri="{0D108BD9-81ED-4DB2-BD59-A6C34878D82A}">
                    <a16:rowId xmlns:a16="http://schemas.microsoft.com/office/drawing/2014/main" val="897936124"/>
                  </a:ext>
                </a:extLst>
              </a:tr>
            </a:tbl>
          </a:graphicData>
        </a:graphic>
      </p:graphicFrame>
    </p:spTree>
    <p:extLst>
      <p:ext uri="{BB962C8B-B14F-4D97-AF65-F5344CB8AC3E}">
        <p14:creationId xmlns:p14="http://schemas.microsoft.com/office/powerpoint/2010/main" val="3895388152"/>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 name="Footer Placeholder 78">
            <a:extLst>
              <a:ext uri="{FF2B5EF4-FFF2-40B4-BE49-F238E27FC236}">
                <a16:creationId xmlns:a16="http://schemas.microsoft.com/office/drawing/2014/main" id="{543E57F0-2C89-3DDE-7BA7-09B4CF58CDF0}"/>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80" name="Slide Number Placeholder 79">
            <a:extLst>
              <a:ext uri="{FF2B5EF4-FFF2-40B4-BE49-F238E27FC236}">
                <a16:creationId xmlns:a16="http://schemas.microsoft.com/office/drawing/2014/main" id="{EE096028-F1F1-B981-0E07-C3D04F6DCEF6}"/>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28</a:t>
            </a:fld>
            <a:endParaRPr lang="en-IN"/>
          </a:p>
        </p:txBody>
      </p:sp>
      <p:grpSp>
        <p:nvGrpSpPr>
          <p:cNvPr id="3" name="Group 2">
            <a:extLst>
              <a:ext uri="{FF2B5EF4-FFF2-40B4-BE49-F238E27FC236}">
                <a16:creationId xmlns:a16="http://schemas.microsoft.com/office/drawing/2014/main" id="{DB4A6AC5-1872-C3CF-7A18-B088EE0F3DC0}"/>
              </a:ext>
              <a:ext uri="{C183D7F6-B498-43B3-948B-1728B52AA6E4}">
                <adec:decorative xmlns:adec="http://schemas.microsoft.com/office/drawing/2017/decorative" val="1"/>
              </a:ext>
            </a:extLst>
          </p:cNvPr>
          <p:cNvGrpSpPr/>
          <p:nvPr/>
        </p:nvGrpSpPr>
        <p:grpSpPr>
          <a:xfrm>
            <a:off x="7233537" y="0"/>
            <a:ext cx="538865" cy="783150"/>
            <a:chOff x="7233537" y="0"/>
            <a:chExt cx="538865" cy="783150"/>
          </a:xfrm>
        </p:grpSpPr>
        <p:sp>
          <p:nvSpPr>
            <p:cNvPr id="4" name="Freeform: Shape 3">
              <a:extLst>
                <a:ext uri="{FF2B5EF4-FFF2-40B4-BE49-F238E27FC236}">
                  <a16:creationId xmlns:a16="http://schemas.microsoft.com/office/drawing/2014/main" id="{7B31EEA4-5234-3F10-8830-12C9E408DBF1}"/>
                </a:ext>
                <a:ext uri="{C183D7F6-B498-43B3-948B-1728B52AA6E4}">
                  <adec:decorative xmlns:adec="http://schemas.microsoft.com/office/drawing/2017/decorative" val="1"/>
                </a:ext>
              </a:extLst>
            </p:cNvPr>
            <p:cNvSpPr>
              <a:spLocks/>
            </p:cNvSpPr>
            <p:nvPr/>
          </p:nvSpPr>
          <p:spPr bwMode="auto">
            <a:xfrm rot="16200000">
              <a:off x="7219175" y="14362"/>
              <a:ext cx="567589" cy="538865"/>
            </a:xfrm>
            <a:custGeom>
              <a:avLst/>
              <a:gdLst>
                <a:gd name="connsiteX0" fmla="*/ 567589 w 567589"/>
                <a:gd name="connsiteY0" fmla="*/ 41067 h 538865"/>
                <a:gd name="connsiteX1" fmla="*/ 567589 w 567589"/>
                <a:gd name="connsiteY1" fmla="*/ 538865 h 538865"/>
                <a:gd name="connsiteX2" fmla="*/ 27868 w 567589"/>
                <a:gd name="connsiteY2" fmla="*/ 538865 h 538865"/>
                <a:gd name="connsiteX3" fmla="*/ 8031 w 567589"/>
                <a:gd name="connsiteY3" fmla="*/ 474960 h 538865"/>
                <a:gd name="connsiteX4" fmla="*/ 0 w 567589"/>
                <a:gd name="connsiteY4" fmla="*/ 395294 h 538865"/>
                <a:gd name="connsiteX5" fmla="*/ 395294 w 567589"/>
                <a:gd name="connsiteY5" fmla="*/ 0 h 538865"/>
                <a:gd name="connsiteX6" fmla="*/ 549160 w 567589"/>
                <a:gd name="connsiteY6" fmla="*/ 31064 h 53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7589" h="538865">
                  <a:moveTo>
                    <a:pt x="567589" y="41067"/>
                  </a:moveTo>
                  <a:lnTo>
                    <a:pt x="567589" y="538865"/>
                  </a:lnTo>
                  <a:lnTo>
                    <a:pt x="27868" y="538865"/>
                  </a:lnTo>
                  <a:lnTo>
                    <a:pt x="8031" y="474960"/>
                  </a:lnTo>
                  <a:cubicBezTo>
                    <a:pt x="2765" y="449227"/>
                    <a:pt x="0" y="422584"/>
                    <a:pt x="0" y="395294"/>
                  </a:cubicBezTo>
                  <a:cubicBezTo>
                    <a:pt x="0" y="176979"/>
                    <a:pt x="176979" y="0"/>
                    <a:pt x="395294" y="0"/>
                  </a:cubicBezTo>
                  <a:cubicBezTo>
                    <a:pt x="449873" y="0"/>
                    <a:pt x="501868" y="11061"/>
                    <a:pt x="549160" y="31064"/>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5" name="Oval 4">
              <a:extLst>
                <a:ext uri="{FF2B5EF4-FFF2-40B4-BE49-F238E27FC236}">
                  <a16:creationId xmlns:a16="http://schemas.microsoft.com/office/drawing/2014/main" id="{ED64DFF2-BCDF-C4BF-2F6C-6F6A816FE798}"/>
                </a:ext>
                <a:ext uri="{C183D7F6-B498-43B3-948B-1728B52AA6E4}">
                  <adec:decorative xmlns:adec="http://schemas.microsoft.com/office/drawing/2017/decorative" val="1"/>
                </a:ext>
              </a:extLst>
            </p:cNvPr>
            <p:cNvSpPr>
              <a:spLocks/>
            </p:cNvSpPr>
            <p:nvPr/>
          </p:nvSpPr>
          <p:spPr bwMode="auto">
            <a:xfrm rot="16200000">
              <a:off x="7312560" y="628989"/>
              <a:ext cx="154161" cy="154161"/>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grpSp>
      <p:sp>
        <p:nvSpPr>
          <p:cNvPr id="6" name="Freeform: Shape 5">
            <a:extLst>
              <a:ext uri="{FF2B5EF4-FFF2-40B4-BE49-F238E27FC236}">
                <a16:creationId xmlns:a16="http://schemas.microsoft.com/office/drawing/2014/main" id="{31396CC0-85E6-A8A1-B087-A6AC2F0DA10A}"/>
              </a:ext>
              <a:ext uri="{C183D7F6-B498-43B3-948B-1728B52AA6E4}">
                <adec:decorative xmlns:adec="http://schemas.microsoft.com/office/drawing/2017/decorative" val="1"/>
              </a:ext>
            </a:extLst>
          </p:cNvPr>
          <p:cNvSpPr/>
          <p:nvPr/>
        </p:nvSpPr>
        <p:spPr bwMode="auto">
          <a:xfrm rot="5400000">
            <a:off x="-717542" y="8924077"/>
            <a:ext cx="1851863" cy="416781"/>
          </a:xfrm>
          <a:custGeom>
            <a:avLst/>
            <a:gdLst>
              <a:gd name="connsiteX0" fmla="*/ 0 w 1851863"/>
              <a:gd name="connsiteY0" fmla="*/ 416781 h 416781"/>
              <a:gd name="connsiteX1" fmla="*/ 56839 w 1851863"/>
              <a:gd name="connsiteY1" fmla="*/ 371052 h 416781"/>
              <a:gd name="connsiteX2" fmla="*/ 1665436 w 1851863"/>
              <a:gd name="connsiteY2" fmla="*/ 0 h 416781"/>
              <a:gd name="connsiteX3" fmla="*/ 1851863 w 1851863"/>
              <a:gd name="connsiteY3" fmla="*/ 5467 h 416781"/>
              <a:gd name="connsiteX4" fmla="*/ 1851863 w 1851863"/>
              <a:gd name="connsiteY4" fmla="*/ 416781 h 416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1863" h="416781">
                <a:moveTo>
                  <a:pt x="0" y="416781"/>
                </a:moveTo>
                <a:lnTo>
                  <a:pt x="56839" y="371052"/>
                </a:lnTo>
                <a:cubicBezTo>
                  <a:pt x="366627" y="150037"/>
                  <a:pt x="970822" y="0"/>
                  <a:pt x="1665436" y="0"/>
                </a:cubicBezTo>
                <a:lnTo>
                  <a:pt x="1851863" y="5467"/>
                </a:lnTo>
                <a:lnTo>
                  <a:pt x="1851863" y="416781"/>
                </a:ln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grpSp>
        <p:nvGrpSpPr>
          <p:cNvPr id="8" name="Group 7">
            <a:extLst>
              <a:ext uri="{FF2B5EF4-FFF2-40B4-BE49-F238E27FC236}">
                <a16:creationId xmlns:a16="http://schemas.microsoft.com/office/drawing/2014/main" id="{B6751A31-CBB1-873C-48A0-A2B23E175392}"/>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9" name="Rectangle: Top Corners Rounded 45">
              <a:extLst>
                <a:ext uri="{FF2B5EF4-FFF2-40B4-BE49-F238E27FC236}">
                  <a16:creationId xmlns:a16="http://schemas.microsoft.com/office/drawing/2014/main" id="{8B074BDE-3088-4055-11FE-96F25A976507}"/>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0" name="Rectangle: Top Corners Rounded 45">
              <a:hlinkClick r:id="rId3" action="ppaction://hlinksldjump"/>
              <a:extLst>
                <a:ext uri="{FF2B5EF4-FFF2-40B4-BE49-F238E27FC236}">
                  <a16:creationId xmlns:a16="http://schemas.microsoft.com/office/drawing/2014/main" id="{227399EF-D161-DBA8-5A23-275FBF8F3208}"/>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1" name="Graphic 27">
            <a:hlinkClick r:id="rId3" action="ppaction://hlinksldjump"/>
            <a:extLst>
              <a:ext uri="{FF2B5EF4-FFF2-40B4-BE49-F238E27FC236}">
                <a16:creationId xmlns:a16="http://schemas.microsoft.com/office/drawing/2014/main" id="{DAE903CA-6CD3-4FE0-F49F-D9A706D1E7A5}"/>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0" name="Title 19">
            <a:extLst>
              <a:ext uri="{FF2B5EF4-FFF2-40B4-BE49-F238E27FC236}">
                <a16:creationId xmlns:a16="http://schemas.microsoft.com/office/drawing/2014/main" id="{81052A8F-4C63-75E7-22D6-FAA1C1995941}"/>
              </a:ext>
              <a:ext uri="{C183D7F6-B498-43B3-948B-1728B52AA6E4}">
                <adec:decorative xmlns:adec="http://schemas.microsoft.com/office/drawing/2017/decorative" val="0"/>
              </a:ext>
            </a:extLst>
          </p:cNvPr>
          <p:cNvSpPr txBox="1">
            <a:spLocks noGrp="1"/>
          </p:cNvSpPr>
          <p:nvPr>
            <p:ph type="title" idx="4294967295"/>
          </p:nvPr>
        </p:nvSpPr>
        <p:spPr>
          <a:xfrm>
            <a:off x="457198" y="844550"/>
            <a:ext cx="6858000"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Meeting Content Protections: Watermark    </a:t>
            </a:r>
          </a:p>
        </p:txBody>
      </p:sp>
      <p:sp>
        <p:nvSpPr>
          <p:cNvPr id="39" name="Title 38">
            <a:extLst>
              <a:ext uri="{FF2B5EF4-FFF2-40B4-BE49-F238E27FC236}">
                <a16:creationId xmlns:a16="http://schemas.microsoft.com/office/drawing/2014/main" id="{E89625F7-8468-ADCD-6DCE-4A2BECA280BB}"/>
              </a:ext>
              <a:ext uri="{C183D7F6-B498-43B3-948B-1728B52AA6E4}">
                <adec:decorative xmlns:adec="http://schemas.microsoft.com/office/drawing/2017/decorative" val="0"/>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Protection       </a:t>
            </a:r>
          </a:p>
        </p:txBody>
      </p:sp>
      <p:pic>
        <p:nvPicPr>
          <p:cNvPr id="50" name="Picture 49">
            <a:extLst>
              <a:ext uri="{FF2B5EF4-FFF2-40B4-BE49-F238E27FC236}">
                <a16:creationId xmlns:a16="http://schemas.microsoft.com/office/drawing/2014/main" id="{65BBE8AE-8C96-CBD1-A1AF-01700B1988BE}"/>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3590926" y="1463040"/>
            <a:ext cx="3724275" cy="2815132"/>
          </a:xfrm>
          <a:prstGeom prst="roundRect">
            <a:avLst>
              <a:gd name="adj" fmla="val 3422"/>
            </a:avLst>
          </a:prstGeom>
          <a:ln>
            <a:noFill/>
          </a:ln>
          <a:effectLst>
            <a:outerShdw blurRad="127000" dist="38100" dir="2700000" algn="tl" rotWithShape="0">
              <a:prstClr val="black">
                <a:alpha val="15000"/>
              </a:prstClr>
            </a:outerShdw>
          </a:effectLst>
        </p:spPr>
      </p:pic>
      <p:pic>
        <p:nvPicPr>
          <p:cNvPr id="16" name="Picture 15">
            <a:extLst>
              <a:ext uri="{FF2B5EF4-FFF2-40B4-BE49-F238E27FC236}">
                <a16:creationId xmlns:a16="http://schemas.microsoft.com/office/drawing/2014/main" id="{EAF22ADE-FB69-6386-A863-FBB828F38AC6}"/>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4001582" y="3502404"/>
            <a:ext cx="3124200" cy="2395948"/>
          </a:xfrm>
          <a:prstGeom prst="roundRect">
            <a:avLst>
              <a:gd name="adj" fmla="val 3422"/>
            </a:avLst>
          </a:prstGeom>
          <a:ln>
            <a:noFill/>
          </a:ln>
          <a:effectLst>
            <a:outerShdw blurRad="127000" dist="38100" dir="2700000" algn="tl" rotWithShape="0">
              <a:prstClr val="black">
                <a:alpha val="15000"/>
              </a:prstClr>
            </a:outerShdw>
          </a:effectLst>
        </p:spPr>
      </p:pic>
      <p:pic>
        <p:nvPicPr>
          <p:cNvPr id="17" name="Picture 16">
            <a:extLst>
              <a:ext uri="{FF2B5EF4-FFF2-40B4-BE49-F238E27FC236}">
                <a16:creationId xmlns:a16="http://schemas.microsoft.com/office/drawing/2014/main" id="{770877C8-5D20-BE5A-AC91-4BA5E7E4802E}"/>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3590925" y="6246457"/>
            <a:ext cx="3724275" cy="2831654"/>
          </a:xfrm>
          <a:prstGeom prst="roundRect">
            <a:avLst>
              <a:gd name="adj" fmla="val 3422"/>
            </a:avLst>
          </a:prstGeom>
          <a:ln>
            <a:noFill/>
          </a:ln>
          <a:effectLst>
            <a:outerShdw blurRad="127000" dist="38100" dir="2700000" algn="tl" rotWithShape="0">
              <a:prstClr val="black">
                <a:alpha val="15000"/>
              </a:prstClr>
            </a:outerShdw>
          </a:effectLst>
        </p:spPr>
      </p:pic>
      <p:sp>
        <p:nvSpPr>
          <p:cNvPr id="35" name="Rectangle 34">
            <a:extLst>
              <a:ext uri="{FF2B5EF4-FFF2-40B4-BE49-F238E27FC236}">
                <a16:creationId xmlns:a16="http://schemas.microsoft.com/office/drawing/2014/main" id="{AEED26A1-89C2-AD52-012F-56F2C7AB8C30}"/>
              </a:ext>
              <a:ext uri="{C183D7F6-B498-43B3-948B-1728B52AA6E4}">
                <adec:decorative xmlns:adec="http://schemas.microsoft.com/office/drawing/2017/decorative" val="1"/>
              </a:ext>
            </a:extLst>
          </p:cNvPr>
          <p:cNvSpPr/>
          <p:nvPr/>
        </p:nvSpPr>
        <p:spPr bwMode="auto">
          <a:xfrm>
            <a:off x="4472610" y="6154857"/>
            <a:ext cx="113958" cy="16902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8" name="Rectangle: Rounded Corners 17">
            <a:extLst>
              <a:ext uri="{FF2B5EF4-FFF2-40B4-BE49-F238E27FC236}">
                <a16:creationId xmlns:a16="http://schemas.microsoft.com/office/drawing/2014/main" id="{B77D4FB5-E5FB-7FD4-CB27-82B4AF0266FB}"/>
              </a:ext>
              <a:ext uri="{C183D7F6-B498-43B3-948B-1728B52AA6E4}">
                <adec:decorative xmlns:adec="http://schemas.microsoft.com/office/drawing/2017/decorative" val="1"/>
              </a:ext>
            </a:extLst>
          </p:cNvPr>
          <p:cNvSpPr/>
          <p:nvPr/>
        </p:nvSpPr>
        <p:spPr>
          <a:xfrm>
            <a:off x="3619500" y="2879962"/>
            <a:ext cx="805845" cy="159542"/>
          </a:xfrm>
          <a:prstGeom prst="roundRect">
            <a:avLst/>
          </a:prstGeom>
          <a:noFill/>
          <a:ln w="254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Rounded Corners 52">
            <a:extLst>
              <a:ext uri="{FF2B5EF4-FFF2-40B4-BE49-F238E27FC236}">
                <a16:creationId xmlns:a16="http://schemas.microsoft.com/office/drawing/2014/main" id="{F86BC619-8A94-D1B0-7778-0BC36C19DAD6}"/>
              </a:ext>
              <a:ext uri="{C183D7F6-B498-43B3-948B-1728B52AA6E4}">
                <adec:decorative xmlns:adec="http://schemas.microsoft.com/office/drawing/2017/decorative" val="1"/>
              </a:ext>
            </a:extLst>
          </p:cNvPr>
          <p:cNvSpPr/>
          <p:nvPr/>
        </p:nvSpPr>
        <p:spPr>
          <a:xfrm>
            <a:off x="4007644" y="3686566"/>
            <a:ext cx="252412" cy="305353"/>
          </a:xfrm>
          <a:prstGeom prst="roundRect">
            <a:avLst/>
          </a:prstGeom>
          <a:noFill/>
          <a:ln w="254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Rounded Corners 59">
            <a:extLst>
              <a:ext uri="{FF2B5EF4-FFF2-40B4-BE49-F238E27FC236}">
                <a16:creationId xmlns:a16="http://schemas.microsoft.com/office/drawing/2014/main" id="{EF9375AE-2663-7EB8-2483-B7A524EE12B8}"/>
              </a:ext>
              <a:ext uri="{C183D7F6-B498-43B3-948B-1728B52AA6E4}">
                <adec:decorative xmlns:adec="http://schemas.microsoft.com/office/drawing/2017/decorative" val="1"/>
              </a:ext>
            </a:extLst>
          </p:cNvPr>
          <p:cNvSpPr/>
          <p:nvPr/>
        </p:nvSpPr>
        <p:spPr>
          <a:xfrm>
            <a:off x="3638550" y="6744745"/>
            <a:ext cx="921544" cy="191830"/>
          </a:xfrm>
          <a:prstGeom prst="roundRect">
            <a:avLst/>
          </a:prstGeom>
          <a:noFill/>
          <a:ln w="254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Left Brace 71">
            <a:extLst>
              <a:ext uri="{FF2B5EF4-FFF2-40B4-BE49-F238E27FC236}">
                <a16:creationId xmlns:a16="http://schemas.microsoft.com/office/drawing/2014/main" id="{D3575054-1126-35AF-8F0E-C502BE26C450}"/>
              </a:ext>
              <a:ext uri="{C183D7F6-B498-43B3-948B-1728B52AA6E4}">
                <adec:decorative xmlns:adec="http://schemas.microsoft.com/office/drawing/2017/decorative" val="1"/>
              </a:ext>
            </a:extLst>
          </p:cNvPr>
          <p:cNvSpPr/>
          <p:nvPr/>
        </p:nvSpPr>
        <p:spPr>
          <a:xfrm>
            <a:off x="4586567" y="7580464"/>
            <a:ext cx="161645" cy="354340"/>
          </a:xfrm>
          <a:prstGeom prst="leftBrace">
            <a:avLst>
              <a:gd name="adj1" fmla="val 29818"/>
              <a:gd name="adj2" fmla="val 50000"/>
            </a:avLst>
          </a:prstGeom>
          <a:noFill/>
          <a:ln w="158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cxnSp>
        <p:nvCxnSpPr>
          <p:cNvPr id="28" name="Straight Arrow Connector 27">
            <a:extLst>
              <a:ext uri="{FF2B5EF4-FFF2-40B4-BE49-F238E27FC236}">
                <a16:creationId xmlns:a16="http://schemas.microsoft.com/office/drawing/2014/main" id="{6194D1BD-CE90-5E0C-53B8-7D5F803FB4D1}"/>
              </a:ext>
              <a:ext uri="{C183D7F6-B498-43B3-948B-1728B52AA6E4}">
                <adec:decorative xmlns:adec="http://schemas.microsoft.com/office/drawing/2017/decorative" val="1"/>
              </a:ext>
            </a:extLst>
          </p:cNvPr>
          <p:cNvCxnSpPr>
            <a:cxnSpLocks/>
          </p:cNvCxnSpPr>
          <p:nvPr/>
        </p:nvCxnSpPr>
        <p:spPr>
          <a:xfrm>
            <a:off x="2940050" y="2660650"/>
            <a:ext cx="654050" cy="299083"/>
          </a:xfrm>
          <a:prstGeom prst="bentConnector3">
            <a:avLst>
              <a:gd name="adj1" fmla="val 50000"/>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cxnSp>
        <p:nvCxnSpPr>
          <p:cNvPr id="32" name="Straight Arrow Connector 30">
            <a:extLst>
              <a:ext uri="{FF2B5EF4-FFF2-40B4-BE49-F238E27FC236}">
                <a16:creationId xmlns:a16="http://schemas.microsoft.com/office/drawing/2014/main" id="{FEE3A593-0624-AA52-78A2-99F63A879C55}"/>
              </a:ext>
              <a:ext uri="{C183D7F6-B498-43B3-948B-1728B52AA6E4}">
                <adec:decorative xmlns:adec="http://schemas.microsoft.com/office/drawing/2017/decorative" val="1"/>
              </a:ext>
            </a:extLst>
          </p:cNvPr>
          <p:cNvCxnSpPr>
            <a:cxnSpLocks/>
          </p:cNvCxnSpPr>
          <p:nvPr/>
        </p:nvCxnSpPr>
        <p:spPr>
          <a:xfrm>
            <a:off x="2407920" y="3002280"/>
            <a:ext cx="1580674" cy="836963"/>
          </a:xfrm>
          <a:prstGeom prst="bentConnector3">
            <a:avLst>
              <a:gd name="adj1" fmla="val 50482"/>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cxnSp>
        <p:nvCxnSpPr>
          <p:cNvPr id="38" name="Straight Arrow Connector 30">
            <a:extLst>
              <a:ext uri="{FF2B5EF4-FFF2-40B4-BE49-F238E27FC236}">
                <a16:creationId xmlns:a16="http://schemas.microsoft.com/office/drawing/2014/main" id="{27AD8DC1-A3D8-571B-06E1-B8FD5AF5EE7F}"/>
              </a:ext>
              <a:ext uri="{C183D7F6-B498-43B3-948B-1728B52AA6E4}">
                <adec:decorative xmlns:adec="http://schemas.microsoft.com/office/drawing/2017/decorative" val="1"/>
              </a:ext>
            </a:extLst>
          </p:cNvPr>
          <p:cNvCxnSpPr>
            <a:cxnSpLocks/>
            <a:endCxn id="60" idx="1"/>
          </p:cNvCxnSpPr>
          <p:nvPr/>
        </p:nvCxnSpPr>
        <p:spPr>
          <a:xfrm>
            <a:off x="2613660" y="3517273"/>
            <a:ext cx="1024890" cy="3323387"/>
          </a:xfrm>
          <a:prstGeom prst="bentConnector3">
            <a:avLst>
              <a:gd name="adj1" fmla="val 50000"/>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cxnSp>
        <p:nvCxnSpPr>
          <p:cNvPr id="71" name="Straight Arrow Connector 30">
            <a:extLst>
              <a:ext uri="{FF2B5EF4-FFF2-40B4-BE49-F238E27FC236}">
                <a16:creationId xmlns:a16="http://schemas.microsoft.com/office/drawing/2014/main" id="{46DB3F71-DB24-001E-A473-A3337683F0B9}"/>
              </a:ext>
              <a:ext uri="{C183D7F6-B498-43B3-948B-1728B52AA6E4}">
                <adec:decorative xmlns:adec="http://schemas.microsoft.com/office/drawing/2017/decorative" val="1"/>
              </a:ext>
            </a:extLst>
          </p:cNvPr>
          <p:cNvCxnSpPr>
            <a:cxnSpLocks/>
            <a:endCxn id="72" idx="1"/>
          </p:cNvCxnSpPr>
          <p:nvPr/>
        </p:nvCxnSpPr>
        <p:spPr>
          <a:xfrm>
            <a:off x="1388903" y="4217757"/>
            <a:ext cx="3197664" cy="3539877"/>
          </a:xfrm>
          <a:prstGeom prst="bentConnector3">
            <a:avLst>
              <a:gd name="adj1" fmla="val 50000"/>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sp>
        <p:nvSpPr>
          <p:cNvPr id="26" name="Rectangle 1">
            <a:extLst>
              <a:ext uri="{FF2B5EF4-FFF2-40B4-BE49-F238E27FC236}">
                <a16:creationId xmlns:a16="http://schemas.microsoft.com/office/drawing/2014/main" id="{B931E596-D3BD-9D46-F9F5-705816859CB1}"/>
              </a:ext>
            </a:extLst>
          </p:cNvPr>
          <p:cNvSpPr>
            <a:spLocks noChangeArrowheads="1"/>
          </p:cNvSpPr>
          <p:nvPr/>
        </p:nvSpPr>
        <p:spPr bwMode="auto">
          <a:xfrm>
            <a:off x="457198" y="1529681"/>
            <a:ext cx="2633654" cy="3385542"/>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defTabSz="582930" eaLnBrk="0" fontAlgn="base" hangingPunct="0">
              <a:spcAft>
                <a:spcPts val="600"/>
              </a:spcAft>
            </a:pPr>
            <a:r>
              <a:rPr lang="en-US" altLang="en-US" sz="1400">
                <a:latin typeface="+mj-lt"/>
                <a:ea typeface="+mj-ea"/>
                <a:cs typeface="+mj-cs"/>
              </a:rPr>
              <a:t>To </a:t>
            </a:r>
            <a:r>
              <a:rPr lang="en-US" altLang="en-US" sz="1400">
                <a:solidFill>
                  <a:schemeClr val="accent1"/>
                </a:solidFill>
                <a:latin typeface="+mj-lt"/>
                <a:ea typeface="+mj-ea"/>
                <a:cs typeface="+mj-cs"/>
              </a:rPr>
              <a:t>activate watermark</a:t>
            </a:r>
            <a:r>
              <a:rPr lang="en-US" altLang="en-US" sz="1400">
                <a:latin typeface="+mj-lt"/>
                <a:ea typeface="+mj-ea"/>
                <a:cs typeface="+mj-cs"/>
              </a:rPr>
              <a:t>, follow these steps:</a:t>
            </a:r>
          </a:p>
          <a:p>
            <a:pPr marL="336550" indent="-241300" defTabSz="582930" eaLnBrk="0" fontAlgn="base" hangingPunct="0">
              <a:spcAft>
                <a:spcPts val="1200"/>
              </a:spcAft>
              <a:buFont typeface="+mj-lt"/>
              <a:buAutoNum type="arabicPeriod"/>
            </a:pPr>
            <a:r>
              <a:rPr lang="en-US" altLang="en-US" sz="1200"/>
              <a:t>Go to your Outlook or Teams Calendar and select </a:t>
            </a:r>
            <a:r>
              <a:rPr lang="en-US" altLang="en-US" sz="1200">
                <a:latin typeface="+mj-lt"/>
              </a:rPr>
              <a:t>New meeting</a:t>
            </a:r>
          </a:p>
          <a:p>
            <a:pPr marL="336550" indent="-241300" defTabSz="582930" eaLnBrk="0" fontAlgn="base" hangingPunct="0">
              <a:spcAft>
                <a:spcPts val="1200"/>
              </a:spcAft>
              <a:buFont typeface="+mj-lt"/>
              <a:buAutoNum type="arabicPeriod"/>
            </a:pPr>
            <a:r>
              <a:rPr lang="en-US" altLang="en-US" sz="1200"/>
              <a:t>Click the </a:t>
            </a:r>
            <a:r>
              <a:rPr lang="en-US" altLang="en-US" sz="1200">
                <a:latin typeface="+mj-lt"/>
              </a:rPr>
              <a:t>Teams meeting </a:t>
            </a:r>
            <a:r>
              <a:rPr lang="en-US" altLang="en-US" sz="1200"/>
              <a:t>toggle</a:t>
            </a:r>
          </a:p>
          <a:p>
            <a:pPr marL="336550" indent="-241300" defTabSz="582930" eaLnBrk="0" fontAlgn="base" hangingPunct="0">
              <a:spcAft>
                <a:spcPts val="1200"/>
              </a:spcAft>
              <a:buFont typeface="+mj-lt"/>
              <a:buAutoNum type="arabicPeriod"/>
            </a:pPr>
            <a:r>
              <a:rPr lang="en-US" altLang="en-US" sz="1200"/>
              <a:t>Go to </a:t>
            </a:r>
            <a:r>
              <a:rPr lang="en-US" altLang="en-US" sz="1200">
                <a:latin typeface="+mj-lt"/>
              </a:rPr>
              <a:t>Meeting options</a:t>
            </a:r>
          </a:p>
          <a:p>
            <a:pPr marL="336550" indent="-241300" defTabSz="582930" eaLnBrk="0" fontAlgn="base" hangingPunct="0">
              <a:spcAft>
                <a:spcPts val="1200"/>
              </a:spcAft>
              <a:buFont typeface="+mj-lt"/>
              <a:buAutoNum type="arabicPeriod"/>
            </a:pPr>
            <a:r>
              <a:rPr lang="en-US" altLang="en-US" sz="1200"/>
              <a:t>Select </a:t>
            </a:r>
            <a:r>
              <a:rPr lang="en-US" altLang="en-US" sz="1200">
                <a:latin typeface="+mj-lt"/>
              </a:rPr>
              <a:t>Advance protection </a:t>
            </a:r>
            <a:br>
              <a:rPr lang="en-US" altLang="en-US" sz="1200"/>
            </a:br>
            <a:r>
              <a:rPr lang="en-US" altLang="en-US" sz="1200"/>
              <a:t>from the menu on the left</a:t>
            </a:r>
          </a:p>
          <a:p>
            <a:pPr marL="336550" indent="-241300" defTabSz="582930" eaLnBrk="0" fontAlgn="base" hangingPunct="0">
              <a:spcAft>
                <a:spcPts val="1200"/>
              </a:spcAft>
              <a:buFont typeface="+mj-lt"/>
              <a:buAutoNum type="arabicPeriod"/>
            </a:pPr>
            <a:r>
              <a:rPr lang="en-US" altLang="en-US" sz="1200"/>
              <a:t>Toggle </a:t>
            </a:r>
            <a:r>
              <a:rPr lang="en-US" altLang="en-US" sz="1200">
                <a:latin typeface="+mj-lt"/>
              </a:rPr>
              <a:t>Apply a watermark </a:t>
            </a:r>
            <a:r>
              <a:rPr lang="en-US" altLang="en-US" sz="1200"/>
              <a:t>for either shared content, video feed or both</a:t>
            </a:r>
          </a:p>
          <a:p>
            <a:pPr marL="336550" indent="-241300" defTabSz="582930" eaLnBrk="0" fontAlgn="base" hangingPunct="0">
              <a:spcAft>
                <a:spcPts val="1200"/>
              </a:spcAft>
              <a:buFont typeface="+mj-lt"/>
              <a:buAutoNum type="arabicPeriod"/>
            </a:pPr>
            <a:r>
              <a:rPr lang="en-US" altLang="en-US" sz="1200"/>
              <a:t>Select </a:t>
            </a:r>
            <a:r>
              <a:rPr lang="en-US" altLang="en-US" sz="1200">
                <a:latin typeface="+mj-lt"/>
              </a:rPr>
              <a:t>Save</a:t>
            </a:r>
            <a:r>
              <a:rPr lang="en-US" altLang="en-US" sz="1200"/>
              <a:t> to apply the watermark to your meeting</a:t>
            </a:r>
          </a:p>
        </p:txBody>
      </p:sp>
    </p:spTree>
    <p:extLst>
      <p:ext uri="{BB962C8B-B14F-4D97-AF65-F5344CB8AC3E}">
        <p14:creationId xmlns:p14="http://schemas.microsoft.com/office/powerpoint/2010/main" val="2218138521"/>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Footer Placeholder 48">
            <a:extLst>
              <a:ext uri="{FF2B5EF4-FFF2-40B4-BE49-F238E27FC236}">
                <a16:creationId xmlns:a16="http://schemas.microsoft.com/office/drawing/2014/main" id="{D8736E14-56CF-2B93-EA8C-930A3F27BDD4}"/>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50" name="Slide Number Placeholder 49">
            <a:extLst>
              <a:ext uri="{FF2B5EF4-FFF2-40B4-BE49-F238E27FC236}">
                <a16:creationId xmlns:a16="http://schemas.microsoft.com/office/drawing/2014/main" id="{9C15EBD8-1BDB-D6A5-9989-BBB08EAA317D}"/>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29</a:t>
            </a:fld>
            <a:endParaRPr lang="en-IN"/>
          </a:p>
        </p:txBody>
      </p:sp>
      <p:grpSp>
        <p:nvGrpSpPr>
          <p:cNvPr id="7" name="Group 6">
            <a:extLst>
              <a:ext uri="{FF2B5EF4-FFF2-40B4-BE49-F238E27FC236}">
                <a16:creationId xmlns:a16="http://schemas.microsoft.com/office/drawing/2014/main" id="{A36AFB11-2E85-944A-B866-2274E0AF26A6}"/>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8" name="Rectangle: Top Corners Rounded 45">
              <a:extLst>
                <a:ext uri="{FF2B5EF4-FFF2-40B4-BE49-F238E27FC236}">
                  <a16:creationId xmlns:a16="http://schemas.microsoft.com/office/drawing/2014/main" id="{1A61F688-B46C-9919-FCC0-F23242CD6F75}"/>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9" name="Rectangle: Top Corners Rounded 45">
              <a:hlinkClick r:id="rId3" action="ppaction://hlinksldjump"/>
              <a:extLst>
                <a:ext uri="{FF2B5EF4-FFF2-40B4-BE49-F238E27FC236}">
                  <a16:creationId xmlns:a16="http://schemas.microsoft.com/office/drawing/2014/main" id="{B56B029E-4C58-CE19-B4C2-1067C3068F50}"/>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0" name="Graphic 27">
            <a:hlinkClick r:id="rId3" action="ppaction://hlinksldjump"/>
            <a:extLst>
              <a:ext uri="{FF2B5EF4-FFF2-40B4-BE49-F238E27FC236}">
                <a16:creationId xmlns:a16="http://schemas.microsoft.com/office/drawing/2014/main" id="{EA2B16E8-851F-6F96-F9A8-21F5F503D5D8}"/>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grpSp>
        <p:nvGrpSpPr>
          <p:cNvPr id="12" name="Group 11">
            <a:extLst>
              <a:ext uri="{FF2B5EF4-FFF2-40B4-BE49-F238E27FC236}">
                <a16:creationId xmlns:a16="http://schemas.microsoft.com/office/drawing/2014/main" id="{DBA54CC6-7EC8-9E1D-B435-60F6A3F6A794}"/>
              </a:ext>
              <a:ext uri="{C183D7F6-B498-43B3-948B-1728B52AA6E4}">
                <adec:decorative xmlns:adec="http://schemas.microsoft.com/office/drawing/2017/decorative" val="1"/>
              </a:ext>
            </a:extLst>
          </p:cNvPr>
          <p:cNvGrpSpPr/>
          <p:nvPr/>
        </p:nvGrpSpPr>
        <p:grpSpPr>
          <a:xfrm>
            <a:off x="7233537" y="0"/>
            <a:ext cx="538865" cy="783150"/>
            <a:chOff x="7233537" y="0"/>
            <a:chExt cx="538865" cy="783150"/>
          </a:xfrm>
        </p:grpSpPr>
        <p:sp>
          <p:nvSpPr>
            <p:cNvPr id="13" name="Freeform: Shape 12">
              <a:extLst>
                <a:ext uri="{FF2B5EF4-FFF2-40B4-BE49-F238E27FC236}">
                  <a16:creationId xmlns:a16="http://schemas.microsoft.com/office/drawing/2014/main" id="{BEB8C282-A5E4-FDEC-E072-AD44F137E23E}"/>
                </a:ext>
                <a:ext uri="{C183D7F6-B498-43B3-948B-1728B52AA6E4}">
                  <adec:decorative xmlns:adec="http://schemas.microsoft.com/office/drawing/2017/decorative" val="1"/>
                </a:ext>
              </a:extLst>
            </p:cNvPr>
            <p:cNvSpPr>
              <a:spLocks/>
            </p:cNvSpPr>
            <p:nvPr/>
          </p:nvSpPr>
          <p:spPr bwMode="auto">
            <a:xfrm rot="16200000">
              <a:off x="7219175" y="14362"/>
              <a:ext cx="567589" cy="538865"/>
            </a:xfrm>
            <a:custGeom>
              <a:avLst/>
              <a:gdLst>
                <a:gd name="connsiteX0" fmla="*/ 567589 w 567589"/>
                <a:gd name="connsiteY0" fmla="*/ 41067 h 538865"/>
                <a:gd name="connsiteX1" fmla="*/ 567589 w 567589"/>
                <a:gd name="connsiteY1" fmla="*/ 538865 h 538865"/>
                <a:gd name="connsiteX2" fmla="*/ 27868 w 567589"/>
                <a:gd name="connsiteY2" fmla="*/ 538865 h 538865"/>
                <a:gd name="connsiteX3" fmla="*/ 8031 w 567589"/>
                <a:gd name="connsiteY3" fmla="*/ 474960 h 538865"/>
                <a:gd name="connsiteX4" fmla="*/ 0 w 567589"/>
                <a:gd name="connsiteY4" fmla="*/ 395294 h 538865"/>
                <a:gd name="connsiteX5" fmla="*/ 395294 w 567589"/>
                <a:gd name="connsiteY5" fmla="*/ 0 h 538865"/>
                <a:gd name="connsiteX6" fmla="*/ 549160 w 567589"/>
                <a:gd name="connsiteY6" fmla="*/ 31064 h 53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7589" h="538865">
                  <a:moveTo>
                    <a:pt x="567589" y="41067"/>
                  </a:moveTo>
                  <a:lnTo>
                    <a:pt x="567589" y="538865"/>
                  </a:lnTo>
                  <a:lnTo>
                    <a:pt x="27868" y="538865"/>
                  </a:lnTo>
                  <a:lnTo>
                    <a:pt x="8031" y="474960"/>
                  </a:lnTo>
                  <a:cubicBezTo>
                    <a:pt x="2765" y="449227"/>
                    <a:pt x="0" y="422584"/>
                    <a:pt x="0" y="395294"/>
                  </a:cubicBezTo>
                  <a:cubicBezTo>
                    <a:pt x="0" y="176979"/>
                    <a:pt x="176979" y="0"/>
                    <a:pt x="395294" y="0"/>
                  </a:cubicBezTo>
                  <a:cubicBezTo>
                    <a:pt x="449873" y="0"/>
                    <a:pt x="501868" y="11061"/>
                    <a:pt x="549160" y="31064"/>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5" name="Oval 14">
              <a:extLst>
                <a:ext uri="{FF2B5EF4-FFF2-40B4-BE49-F238E27FC236}">
                  <a16:creationId xmlns:a16="http://schemas.microsoft.com/office/drawing/2014/main" id="{C1D304E9-6F0E-38B4-4684-BF46B71B0586}"/>
                </a:ext>
                <a:ext uri="{C183D7F6-B498-43B3-948B-1728B52AA6E4}">
                  <adec:decorative xmlns:adec="http://schemas.microsoft.com/office/drawing/2017/decorative" val="1"/>
                </a:ext>
              </a:extLst>
            </p:cNvPr>
            <p:cNvSpPr>
              <a:spLocks/>
            </p:cNvSpPr>
            <p:nvPr/>
          </p:nvSpPr>
          <p:spPr bwMode="auto">
            <a:xfrm rot="16200000">
              <a:off x="7312560" y="628989"/>
              <a:ext cx="154161" cy="154161"/>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grpSp>
      <p:sp>
        <p:nvSpPr>
          <p:cNvPr id="20" name="Freeform: Shape 19">
            <a:extLst>
              <a:ext uri="{FF2B5EF4-FFF2-40B4-BE49-F238E27FC236}">
                <a16:creationId xmlns:a16="http://schemas.microsoft.com/office/drawing/2014/main" id="{02096C33-EEA8-DAE6-E0A2-AABA81999C69}"/>
              </a:ext>
              <a:ext uri="{C183D7F6-B498-43B3-948B-1728B52AA6E4}">
                <adec:decorative xmlns:adec="http://schemas.microsoft.com/office/drawing/2017/decorative" val="1"/>
              </a:ext>
            </a:extLst>
          </p:cNvPr>
          <p:cNvSpPr/>
          <p:nvPr/>
        </p:nvSpPr>
        <p:spPr bwMode="auto">
          <a:xfrm rot="5400000">
            <a:off x="-717542" y="8924077"/>
            <a:ext cx="1851863" cy="416781"/>
          </a:xfrm>
          <a:custGeom>
            <a:avLst/>
            <a:gdLst>
              <a:gd name="connsiteX0" fmla="*/ 0 w 1851863"/>
              <a:gd name="connsiteY0" fmla="*/ 416781 h 416781"/>
              <a:gd name="connsiteX1" fmla="*/ 56839 w 1851863"/>
              <a:gd name="connsiteY1" fmla="*/ 371052 h 416781"/>
              <a:gd name="connsiteX2" fmla="*/ 1665436 w 1851863"/>
              <a:gd name="connsiteY2" fmla="*/ 0 h 416781"/>
              <a:gd name="connsiteX3" fmla="*/ 1851863 w 1851863"/>
              <a:gd name="connsiteY3" fmla="*/ 5467 h 416781"/>
              <a:gd name="connsiteX4" fmla="*/ 1851863 w 1851863"/>
              <a:gd name="connsiteY4" fmla="*/ 416781 h 416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1863" h="416781">
                <a:moveTo>
                  <a:pt x="0" y="416781"/>
                </a:moveTo>
                <a:lnTo>
                  <a:pt x="56839" y="371052"/>
                </a:lnTo>
                <a:cubicBezTo>
                  <a:pt x="366627" y="150037"/>
                  <a:pt x="970822" y="0"/>
                  <a:pt x="1665436" y="0"/>
                </a:cubicBezTo>
                <a:lnTo>
                  <a:pt x="1851863" y="5467"/>
                </a:lnTo>
                <a:lnTo>
                  <a:pt x="1851863" y="416781"/>
                </a:ln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1" name="Title 10">
            <a:extLst>
              <a:ext uri="{FF2B5EF4-FFF2-40B4-BE49-F238E27FC236}">
                <a16:creationId xmlns:a16="http://schemas.microsoft.com/office/drawing/2014/main" id="{8EAF48E4-2BFB-F08C-69BB-A6B83DB630C2}"/>
              </a:ext>
            </a:extLst>
          </p:cNvPr>
          <p:cNvSpPr txBox="1">
            <a:spLocks noGrp="1"/>
          </p:cNvSpPr>
          <p:nvPr>
            <p:ph type="title" idx="4294967295"/>
          </p:nvPr>
        </p:nvSpPr>
        <p:spPr>
          <a:xfrm>
            <a:off x="457198" y="844550"/>
            <a:ext cx="6858000"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Meeting Content Protections: Watermark  </a:t>
            </a:r>
          </a:p>
        </p:txBody>
      </p:sp>
      <p:sp>
        <p:nvSpPr>
          <p:cNvPr id="35" name="Title 34">
            <a:extLst>
              <a:ext uri="{FF2B5EF4-FFF2-40B4-BE49-F238E27FC236}">
                <a16:creationId xmlns:a16="http://schemas.microsoft.com/office/drawing/2014/main" id="{E18FD013-F1ED-1ABB-E276-165D60FF31C9}"/>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Protection        </a:t>
            </a:r>
          </a:p>
        </p:txBody>
      </p:sp>
      <p:sp>
        <p:nvSpPr>
          <p:cNvPr id="40" name="TextBox 39">
            <a:extLst>
              <a:ext uri="{FF2B5EF4-FFF2-40B4-BE49-F238E27FC236}">
                <a16:creationId xmlns:a16="http://schemas.microsoft.com/office/drawing/2014/main" id="{15B9FEA1-ED84-8351-2F92-133ECCF92A8E}"/>
              </a:ext>
            </a:extLst>
          </p:cNvPr>
          <p:cNvSpPr txBox="1"/>
          <p:nvPr/>
        </p:nvSpPr>
        <p:spPr>
          <a:xfrm>
            <a:off x="457201" y="1463040"/>
            <a:ext cx="6858000" cy="215444"/>
          </a:xfrm>
          <a:prstGeom prst="rect">
            <a:avLst/>
          </a:prstGeom>
          <a:noFill/>
        </p:spPr>
        <p:txBody>
          <a:bodyPr wrap="square" lIns="0" tIns="0" rIns="0" bIns="0" rtlCol="0">
            <a:spAutoFit/>
          </a:bodyPr>
          <a:lstStyle/>
          <a:p>
            <a:pPr>
              <a:spcAft>
                <a:spcPts val="600"/>
              </a:spcAft>
            </a:pPr>
            <a:r>
              <a:rPr lang="en-US" sz="1400">
                <a:latin typeface="+mj-lt"/>
                <a:ea typeface="+mj-ea"/>
                <a:cs typeface="+mj-cs"/>
              </a:rPr>
              <a:t>As an attendee a watermark will look something like this…</a:t>
            </a:r>
          </a:p>
        </p:txBody>
      </p:sp>
      <p:sp>
        <p:nvSpPr>
          <p:cNvPr id="14" name="Title 1">
            <a:extLst>
              <a:ext uri="{FF2B5EF4-FFF2-40B4-BE49-F238E27FC236}">
                <a16:creationId xmlns:a16="http://schemas.microsoft.com/office/drawing/2014/main" id="{3117909F-93F2-C035-687C-191621F206EF}"/>
              </a:ext>
            </a:extLst>
          </p:cNvPr>
          <p:cNvSpPr>
            <a:spLocks/>
          </p:cNvSpPr>
          <p:nvPr/>
        </p:nvSpPr>
        <p:spPr>
          <a:xfrm>
            <a:off x="457201" y="1960405"/>
            <a:ext cx="1962149" cy="129266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594623">
              <a:spcBef>
                <a:spcPct val="0"/>
              </a:spcBef>
              <a:defRPr/>
            </a:pPr>
            <a:r>
              <a:rPr lang="en-US" sz="1200">
                <a:ln w="3175">
                  <a:noFill/>
                </a:ln>
                <a:solidFill>
                  <a:schemeClr val="accent1"/>
                </a:solidFill>
                <a:latin typeface="+mj-lt"/>
                <a:ea typeface="+mj-ea"/>
                <a:cs typeface="+mj-cs"/>
              </a:rPr>
              <a:t>When watermark is applied to everyone’s video feed </a:t>
            </a:r>
            <a:r>
              <a:rPr lang="en-US" sz="1200" i="1">
                <a:ln w="3175">
                  <a:noFill/>
                </a:ln>
              </a:rPr>
              <a:t>(i.e., toggled on in Meeting Options), </a:t>
            </a:r>
            <a:r>
              <a:rPr lang="en-US" sz="1200">
                <a:ln w="3175">
                  <a:noFill/>
                </a:ln>
              </a:rPr>
              <a:t>all incoming video feeds will have the viewer’s email address as the personalized watermark.</a:t>
            </a:r>
          </a:p>
        </p:txBody>
      </p:sp>
      <p:pic>
        <p:nvPicPr>
          <p:cNvPr id="3" name="Picture 2">
            <a:extLst>
              <a:ext uri="{FF2B5EF4-FFF2-40B4-BE49-F238E27FC236}">
                <a16:creationId xmlns:a16="http://schemas.microsoft.com/office/drawing/2014/main" id="{07052118-FF54-9CEB-4D52-81D82C148B2C}"/>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51760" y="1960405"/>
            <a:ext cx="4663440" cy="2623185"/>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45" name="TextBox 44">
            <a:extLst>
              <a:ext uri="{FF2B5EF4-FFF2-40B4-BE49-F238E27FC236}">
                <a16:creationId xmlns:a16="http://schemas.microsoft.com/office/drawing/2014/main" id="{E89BDEB0-D1FA-AC00-007E-3931F1DFFE77}"/>
              </a:ext>
            </a:extLst>
          </p:cNvPr>
          <p:cNvSpPr txBox="1"/>
          <p:nvPr/>
        </p:nvSpPr>
        <p:spPr>
          <a:xfrm>
            <a:off x="457198" y="5050016"/>
            <a:ext cx="6858000" cy="215444"/>
          </a:xfrm>
          <a:prstGeom prst="rect">
            <a:avLst/>
          </a:prstGeom>
          <a:noFill/>
        </p:spPr>
        <p:txBody>
          <a:bodyPr wrap="square" lIns="0" tIns="0" rIns="0" bIns="0" rtlCol="0">
            <a:spAutoFit/>
          </a:bodyPr>
          <a:lstStyle/>
          <a:p>
            <a:pPr>
              <a:spcAft>
                <a:spcPts val="600"/>
              </a:spcAft>
            </a:pPr>
            <a:r>
              <a:rPr lang="en-US" sz="1400">
                <a:latin typeface="+mj-lt"/>
                <a:ea typeface="+mj-ea"/>
                <a:cs typeface="+mj-cs"/>
              </a:rPr>
              <a:t>To apply a watermark to shared content</a:t>
            </a:r>
          </a:p>
        </p:txBody>
      </p:sp>
      <p:sp>
        <p:nvSpPr>
          <p:cNvPr id="43" name="Title 1">
            <a:extLst>
              <a:ext uri="{FF2B5EF4-FFF2-40B4-BE49-F238E27FC236}">
                <a16:creationId xmlns:a16="http://schemas.microsoft.com/office/drawing/2014/main" id="{D3F39024-A0C9-61E3-88B5-336345ADA174}"/>
              </a:ext>
            </a:extLst>
          </p:cNvPr>
          <p:cNvSpPr>
            <a:spLocks/>
          </p:cNvSpPr>
          <p:nvPr/>
        </p:nvSpPr>
        <p:spPr>
          <a:xfrm>
            <a:off x="457198" y="5485395"/>
            <a:ext cx="1882142" cy="144655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594623">
              <a:spcBef>
                <a:spcPct val="0"/>
              </a:spcBef>
              <a:spcAft>
                <a:spcPts val="1200"/>
              </a:spcAft>
              <a:defRPr/>
            </a:pPr>
            <a:r>
              <a:rPr lang="en-US" sz="1200">
                <a:ln w="3175">
                  <a:noFill/>
                </a:ln>
              </a:rPr>
              <a:t>When “apply watermark to shared content” is toggled on, </a:t>
            </a:r>
            <a:r>
              <a:rPr lang="en-US" sz="1200">
                <a:ln w="3175">
                  <a:noFill/>
                </a:ln>
                <a:solidFill>
                  <a:schemeClr val="accent1"/>
                </a:solidFill>
                <a:latin typeface="+mj-lt"/>
                <a:ea typeface="+mj-ea"/>
                <a:cs typeface="+mj-cs"/>
              </a:rPr>
              <a:t>the sharing tray will adjust to only offer screen and window options. </a:t>
            </a:r>
          </a:p>
          <a:p>
            <a:pPr defTabSz="594623">
              <a:spcBef>
                <a:spcPct val="0"/>
              </a:spcBef>
              <a:spcAft>
                <a:spcPts val="1200"/>
              </a:spcAft>
              <a:defRPr/>
            </a:pPr>
            <a:r>
              <a:rPr lang="en-US" sz="1200">
                <a:ln w="3175">
                  <a:noFill/>
                </a:ln>
              </a:rPr>
              <a:t>PowerPoint Live and Excel Live are not available.</a:t>
            </a:r>
          </a:p>
        </p:txBody>
      </p:sp>
      <p:pic>
        <p:nvPicPr>
          <p:cNvPr id="5" name="Picture 4">
            <a:extLst>
              <a:ext uri="{FF2B5EF4-FFF2-40B4-BE49-F238E27FC236}">
                <a16:creationId xmlns:a16="http://schemas.microsoft.com/office/drawing/2014/main" id="{B52782CB-9993-7735-C915-0B0F45456991}"/>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51760" y="5485395"/>
            <a:ext cx="4663440" cy="2623185"/>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Tree>
    <p:extLst>
      <p:ext uri="{BB962C8B-B14F-4D97-AF65-F5344CB8AC3E}">
        <p14:creationId xmlns:p14="http://schemas.microsoft.com/office/powerpoint/2010/main" val="1395376288"/>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Graphic 43">
            <a:extLst>
              <a:ext uri="{FF2B5EF4-FFF2-40B4-BE49-F238E27FC236}">
                <a16:creationId xmlns:a16="http://schemas.microsoft.com/office/drawing/2014/main" id="{E96B1D90-BBCB-9ED4-3976-B143F43EEC0E}"/>
              </a:ext>
              <a:ext uri="{C183D7F6-B498-43B3-948B-1728B52AA6E4}">
                <adec:decorative xmlns:adec="http://schemas.microsoft.com/office/drawing/2017/decorative" val="1"/>
              </a:ext>
            </a:extLst>
          </p:cNvPr>
          <p:cNvSpPr>
            <a:spLocks noChangeAspect="1"/>
          </p:cNvSpPr>
          <p:nvPr/>
        </p:nvSpPr>
        <p:spPr>
          <a:xfrm>
            <a:off x="4432335" y="6109314"/>
            <a:ext cx="737606" cy="737606"/>
          </a:xfrm>
          <a:custGeom>
            <a:avLst/>
            <a:gdLst>
              <a:gd name="connsiteX0" fmla="*/ 110490 w 274319"/>
              <a:gd name="connsiteY0" fmla="*/ 0 h 274319"/>
              <a:gd name="connsiteX1" fmla="*/ 220980 w 274319"/>
              <a:gd name="connsiteY1" fmla="*/ 110490 h 274319"/>
              <a:gd name="connsiteX2" fmla="*/ 196284 w 274319"/>
              <a:gd name="connsiteY2" fmla="*/ 180119 h 274319"/>
              <a:gd name="connsiteX3" fmla="*/ 270972 w 274319"/>
              <a:gd name="connsiteY3" fmla="*/ 254808 h 274319"/>
              <a:gd name="connsiteX4" fmla="*/ 270972 w 274319"/>
              <a:gd name="connsiteY4" fmla="*/ 270972 h 274319"/>
              <a:gd name="connsiteX5" fmla="*/ 256090 w 274319"/>
              <a:gd name="connsiteY5" fmla="*/ 272078 h 274319"/>
              <a:gd name="connsiteX6" fmla="*/ 254808 w 274319"/>
              <a:gd name="connsiteY6" fmla="*/ 270972 h 274319"/>
              <a:gd name="connsiteX7" fmla="*/ 180119 w 274319"/>
              <a:gd name="connsiteY7" fmla="*/ 196284 h 274319"/>
              <a:gd name="connsiteX8" fmla="*/ 110490 w 274319"/>
              <a:gd name="connsiteY8" fmla="*/ 220980 h 274319"/>
              <a:gd name="connsiteX9" fmla="*/ 0 w 274319"/>
              <a:gd name="connsiteY9" fmla="*/ 110490 h 274319"/>
              <a:gd name="connsiteX10" fmla="*/ 110490 w 274319"/>
              <a:gd name="connsiteY10" fmla="*/ 0 h 274319"/>
              <a:gd name="connsiteX11" fmla="*/ 110490 w 274319"/>
              <a:gd name="connsiteY11" fmla="*/ 22860 h 274319"/>
              <a:gd name="connsiteX12" fmla="*/ 22860 w 274319"/>
              <a:gd name="connsiteY12" fmla="*/ 110490 h 274319"/>
              <a:gd name="connsiteX13" fmla="*/ 110490 w 274319"/>
              <a:gd name="connsiteY13" fmla="*/ 198120 h 274319"/>
              <a:gd name="connsiteX14" fmla="*/ 198120 w 274319"/>
              <a:gd name="connsiteY14" fmla="*/ 110490 h 274319"/>
              <a:gd name="connsiteX15" fmla="*/ 110490 w 274319"/>
              <a:gd name="connsiteY15" fmla="*/ 22860 h 27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4319" h="274319">
                <a:moveTo>
                  <a:pt x="110490" y="0"/>
                </a:moveTo>
                <a:cubicBezTo>
                  <a:pt x="171512" y="0"/>
                  <a:pt x="220980" y="49468"/>
                  <a:pt x="220980" y="110490"/>
                </a:cubicBezTo>
                <a:cubicBezTo>
                  <a:pt x="220980" y="136884"/>
                  <a:pt x="211725" y="161116"/>
                  <a:pt x="196284" y="180119"/>
                </a:cubicBezTo>
                <a:lnTo>
                  <a:pt x="270972" y="254808"/>
                </a:lnTo>
                <a:cubicBezTo>
                  <a:pt x="275436" y="259272"/>
                  <a:pt x="275436" y="266508"/>
                  <a:pt x="270972" y="270972"/>
                </a:cubicBezTo>
                <a:cubicBezTo>
                  <a:pt x="266915" y="275030"/>
                  <a:pt x="260564" y="275399"/>
                  <a:pt x="256090" y="272078"/>
                </a:cubicBezTo>
                <a:lnTo>
                  <a:pt x="254808" y="270972"/>
                </a:lnTo>
                <a:lnTo>
                  <a:pt x="180119" y="196284"/>
                </a:lnTo>
                <a:cubicBezTo>
                  <a:pt x="161116" y="211725"/>
                  <a:pt x="136884" y="220980"/>
                  <a:pt x="110490" y="220980"/>
                </a:cubicBezTo>
                <a:cubicBezTo>
                  <a:pt x="49468" y="220980"/>
                  <a:pt x="0" y="171512"/>
                  <a:pt x="0" y="110490"/>
                </a:cubicBezTo>
                <a:cubicBezTo>
                  <a:pt x="0" y="49468"/>
                  <a:pt x="49468" y="0"/>
                  <a:pt x="110490" y="0"/>
                </a:cubicBezTo>
                <a:close/>
                <a:moveTo>
                  <a:pt x="110490" y="22860"/>
                </a:moveTo>
                <a:cubicBezTo>
                  <a:pt x="62093" y="22860"/>
                  <a:pt x="22860" y="62093"/>
                  <a:pt x="22860" y="110490"/>
                </a:cubicBezTo>
                <a:cubicBezTo>
                  <a:pt x="22860" y="158886"/>
                  <a:pt x="62093" y="198120"/>
                  <a:pt x="110490" y="198120"/>
                </a:cubicBezTo>
                <a:cubicBezTo>
                  <a:pt x="158886" y="198120"/>
                  <a:pt x="198120" y="158886"/>
                  <a:pt x="198120" y="110490"/>
                </a:cubicBezTo>
                <a:cubicBezTo>
                  <a:pt x="198120" y="62093"/>
                  <a:pt x="158886" y="22860"/>
                  <a:pt x="110490" y="22860"/>
                </a:cubicBezTo>
                <a:close/>
              </a:path>
            </a:pathLst>
          </a:custGeom>
          <a:solidFill>
            <a:schemeClr val="accent3"/>
          </a:solidFill>
          <a:ln w="150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defTabSz="914460"/>
            <a:endParaRPr lang="en-US" sz="1765">
              <a:solidFill>
                <a:srgbClr val="000000"/>
              </a:solidFill>
              <a:latin typeface="Segoe UI"/>
            </a:endParaRPr>
          </a:p>
        </p:txBody>
      </p:sp>
      <p:sp>
        <p:nvSpPr>
          <p:cNvPr id="55" name="Footer Placeholder 54">
            <a:extLst>
              <a:ext uri="{FF2B5EF4-FFF2-40B4-BE49-F238E27FC236}">
                <a16:creationId xmlns:a16="http://schemas.microsoft.com/office/drawing/2014/main" id="{25B59AA7-1E68-7946-FD37-555D2FAABC9F}"/>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56" name="Slide Number Placeholder 55">
            <a:extLst>
              <a:ext uri="{FF2B5EF4-FFF2-40B4-BE49-F238E27FC236}">
                <a16:creationId xmlns:a16="http://schemas.microsoft.com/office/drawing/2014/main" id="{40B4CADE-2949-1B1E-8087-BA94ADCC735E}"/>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30</a:t>
            </a:fld>
            <a:endParaRPr lang="en-IN"/>
          </a:p>
        </p:txBody>
      </p:sp>
      <p:grpSp>
        <p:nvGrpSpPr>
          <p:cNvPr id="2" name="Group 1">
            <a:extLst>
              <a:ext uri="{FF2B5EF4-FFF2-40B4-BE49-F238E27FC236}">
                <a16:creationId xmlns:a16="http://schemas.microsoft.com/office/drawing/2014/main" id="{08D59A71-73A1-C771-41E9-80985CD4133A}"/>
              </a:ext>
              <a:ext uri="{C183D7F6-B498-43B3-948B-1728B52AA6E4}">
                <adec:decorative xmlns:adec="http://schemas.microsoft.com/office/drawing/2017/decorative" val="1"/>
              </a:ext>
            </a:extLst>
          </p:cNvPr>
          <p:cNvGrpSpPr/>
          <p:nvPr/>
        </p:nvGrpSpPr>
        <p:grpSpPr>
          <a:xfrm>
            <a:off x="7233537" y="0"/>
            <a:ext cx="538865" cy="783150"/>
            <a:chOff x="7233537" y="0"/>
            <a:chExt cx="538865" cy="783150"/>
          </a:xfrm>
        </p:grpSpPr>
        <p:sp>
          <p:nvSpPr>
            <p:cNvPr id="5" name="Freeform: Shape 4">
              <a:extLst>
                <a:ext uri="{FF2B5EF4-FFF2-40B4-BE49-F238E27FC236}">
                  <a16:creationId xmlns:a16="http://schemas.microsoft.com/office/drawing/2014/main" id="{5B4311BD-5518-C218-13A2-294B6A35577D}"/>
                </a:ext>
                <a:ext uri="{C183D7F6-B498-43B3-948B-1728B52AA6E4}">
                  <adec:decorative xmlns:adec="http://schemas.microsoft.com/office/drawing/2017/decorative" val="1"/>
                </a:ext>
              </a:extLst>
            </p:cNvPr>
            <p:cNvSpPr>
              <a:spLocks/>
            </p:cNvSpPr>
            <p:nvPr/>
          </p:nvSpPr>
          <p:spPr bwMode="auto">
            <a:xfrm rot="16200000">
              <a:off x="7219175" y="14362"/>
              <a:ext cx="567589" cy="538865"/>
            </a:xfrm>
            <a:custGeom>
              <a:avLst/>
              <a:gdLst>
                <a:gd name="connsiteX0" fmla="*/ 567589 w 567589"/>
                <a:gd name="connsiteY0" fmla="*/ 41067 h 538865"/>
                <a:gd name="connsiteX1" fmla="*/ 567589 w 567589"/>
                <a:gd name="connsiteY1" fmla="*/ 538865 h 538865"/>
                <a:gd name="connsiteX2" fmla="*/ 27868 w 567589"/>
                <a:gd name="connsiteY2" fmla="*/ 538865 h 538865"/>
                <a:gd name="connsiteX3" fmla="*/ 8031 w 567589"/>
                <a:gd name="connsiteY3" fmla="*/ 474960 h 538865"/>
                <a:gd name="connsiteX4" fmla="*/ 0 w 567589"/>
                <a:gd name="connsiteY4" fmla="*/ 395294 h 538865"/>
                <a:gd name="connsiteX5" fmla="*/ 395294 w 567589"/>
                <a:gd name="connsiteY5" fmla="*/ 0 h 538865"/>
                <a:gd name="connsiteX6" fmla="*/ 549160 w 567589"/>
                <a:gd name="connsiteY6" fmla="*/ 31064 h 53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7589" h="538865">
                  <a:moveTo>
                    <a:pt x="567589" y="41067"/>
                  </a:moveTo>
                  <a:lnTo>
                    <a:pt x="567589" y="538865"/>
                  </a:lnTo>
                  <a:lnTo>
                    <a:pt x="27868" y="538865"/>
                  </a:lnTo>
                  <a:lnTo>
                    <a:pt x="8031" y="474960"/>
                  </a:lnTo>
                  <a:cubicBezTo>
                    <a:pt x="2765" y="449227"/>
                    <a:pt x="0" y="422584"/>
                    <a:pt x="0" y="395294"/>
                  </a:cubicBezTo>
                  <a:cubicBezTo>
                    <a:pt x="0" y="176979"/>
                    <a:pt x="176979" y="0"/>
                    <a:pt x="395294" y="0"/>
                  </a:cubicBezTo>
                  <a:cubicBezTo>
                    <a:pt x="449873" y="0"/>
                    <a:pt x="501868" y="11061"/>
                    <a:pt x="549160" y="31064"/>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6" name="Oval 5">
              <a:extLst>
                <a:ext uri="{FF2B5EF4-FFF2-40B4-BE49-F238E27FC236}">
                  <a16:creationId xmlns:a16="http://schemas.microsoft.com/office/drawing/2014/main" id="{50173F97-2230-6562-E66E-012DB8C63929}"/>
                </a:ext>
                <a:ext uri="{C183D7F6-B498-43B3-948B-1728B52AA6E4}">
                  <adec:decorative xmlns:adec="http://schemas.microsoft.com/office/drawing/2017/decorative" val="1"/>
                </a:ext>
              </a:extLst>
            </p:cNvPr>
            <p:cNvSpPr>
              <a:spLocks/>
            </p:cNvSpPr>
            <p:nvPr/>
          </p:nvSpPr>
          <p:spPr bwMode="auto">
            <a:xfrm rot="16200000">
              <a:off x="7312560" y="628989"/>
              <a:ext cx="154161" cy="154161"/>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grpSp>
      <p:sp>
        <p:nvSpPr>
          <p:cNvPr id="7" name="Freeform: Shape 6">
            <a:extLst>
              <a:ext uri="{FF2B5EF4-FFF2-40B4-BE49-F238E27FC236}">
                <a16:creationId xmlns:a16="http://schemas.microsoft.com/office/drawing/2014/main" id="{987978EB-F745-CD25-194F-23C4E490233D}"/>
              </a:ext>
              <a:ext uri="{C183D7F6-B498-43B3-948B-1728B52AA6E4}">
                <adec:decorative xmlns:adec="http://schemas.microsoft.com/office/drawing/2017/decorative" val="1"/>
              </a:ext>
            </a:extLst>
          </p:cNvPr>
          <p:cNvSpPr/>
          <p:nvPr/>
        </p:nvSpPr>
        <p:spPr bwMode="auto">
          <a:xfrm rot="5400000">
            <a:off x="-717542" y="8924077"/>
            <a:ext cx="1851863" cy="416781"/>
          </a:xfrm>
          <a:custGeom>
            <a:avLst/>
            <a:gdLst>
              <a:gd name="connsiteX0" fmla="*/ 0 w 1851863"/>
              <a:gd name="connsiteY0" fmla="*/ 416781 h 416781"/>
              <a:gd name="connsiteX1" fmla="*/ 56839 w 1851863"/>
              <a:gd name="connsiteY1" fmla="*/ 371052 h 416781"/>
              <a:gd name="connsiteX2" fmla="*/ 1665436 w 1851863"/>
              <a:gd name="connsiteY2" fmla="*/ 0 h 416781"/>
              <a:gd name="connsiteX3" fmla="*/ 1851863 w 1851863"/>
              <a:gd name="connsiteY3" fmla="*/ 5467 h 416781"/>
              <a:gd name="connsiteX4" fmla="*/ 1851863 w 1851863"/>
              <a:gd name="connsiteY4" fmla="*/ 416781 h 416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1863" h="416781">
                <a:moveTo>
                  <a:pt x="0" y="416781"/>
                </a:moveTo>
                <a:lnTo>
                  <a:pt x="56839" y="371052"/>
                </a:lnTo>
                <a:cubicBezTo>
                  <a:pt x="366627" y="150037"/>
                  <a:pt x="970822" y="0"/>
                  <a:pt x="1665436" y="0"/>
                </a:cubicBezTo>
                <a:lnTo>
                  <a:pt x="1851863" y="5467"/>
                </a:lnTo>
                <a:lnTo>
                  <a:pt x="1851863" y="416781"/>
                </a:ln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grpSp>
        <p:nvGrpSpPr>
          <p:cNvPr id="8" name="Group 7">
            <a:extLst>
              <a:ext uri="{FF2B5EF4-FFF2-40B4-BE49-F238E27FC236}">
                <a16:creationId xmlns:a16="http://schemas.microsoft.com/office/drawing/2014/main" id="{FCB2405F-F15D-9CC4-558D-3B23C0FE419D}"/>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9" name="Rectangle: Top Corners Rounded 45">
              <a:extLst>
                <a:ext uri="{FF2B5EF4-FFF2-40B4-BE49-F238E27FC236}">
                  <a16:creationId xmlns:a16="http://schemas.microsoft.com/office/drawing/2014/main" id="{CDF435CB-3683-74D6-CD2E-E70D453A225C}"/>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1" name="Rectangle: Top Corners Rounded 45">
              <a:hlinkClick r:id="rId3" action="ppaction://hlinksldjump"/>
              <a:extLst>
                <a:ext uri="{FF2B5EF4-FFF2-40B4-BE49-F238E27FC236}">
                  <a16:creationId xmlns:a16="http://schemas.microsoft.com/office/drawing/2014/main" id="{B975AD68-67ED-413B-D30F-D468D3B78E03}"/>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2" name="Graphic 27">
            <a:hlinkClick r:id="rId3" action="ppaction://hlinksldjump"/>
            <a:extLst>
              <a:ext uri="{FF2B5EF4-FFF2-40B4-BE49-F238E27FC236}">
                <a16:creationId xmlns:a16="http://schemas.microsoft.com/office/drawing/2014/main" id="{C4B6B18F-0992-3C43-F8AD-6CD3AF5F2DD8}"/>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0" name="Title 19">
            <a:extLst>
              <a:ext uri="{FF2B5EF4-FFF2-40B4-BE49-F238E27FC236}">
                <a16:creationId xmlns:a16="http://schemas.microsoft.com/office/drawing/2014/main" id="{5FA9DE4A-D936-4C13-F5F6-9CC8E55D35F7}"/>
              </a:ext>
            </a:extLst>
          </p:cNvPr>
          <p:cNvSpPr txBox="1">
            <a:spLocks noGrp="1"/>
          </p:cNvSpPr>
          <p:nvPr>
            <p:ph type="title" idx="4294967295"/>
          </p:nvPr>
        </p:nvSpPr>
        <p:spPr>
          <a:xfrm>
            <a:off x="457198" y="844550"/>
            <a:ext cx="6858000"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Meeting Content Protections: Watermark   </a:t>
            </a:r>
          </a:p>
        </p:txBody>
      </p:sp>
      <p:sp>
        <p:nvSpPr>
          <p:cNvPr id="43" name="Title 42">
            <a:extLst>
              <a:ext uri="{FF2B5EF4-FFF2-40B4-BE49-F238E27FC236}">
                <a16:creationId xmlns:a16="http://schemas.microsoft.com/office/drawing/2014/main" id="{242CEDBB-D74F-E713-3BD4-C0F66F3A8745}"/>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Protection         </a:t>
            </a:r>
          </a:p>
        </p:txBody>
      </p:sp>
      <p:sp>
        <p:nvSpPr>
          <p:cNvPr id="25" name="TextBox 24">
            <a:extLst>
              <a:ext uri="{FF2B5EF4-FFF2-40B4-BE49-F238E27FC236}">
                <a16:creationId xmlns:a16="http://schemas.microsoft.com/office/drawing/2014/main" id="{29276CCF-356A-8353-119A-7C58B144F424}"/>
              </a:ext>
            </a:extLst>
          </p:cNvPr>
          <p:cNvSpPr txBox="1"/>
          <p:nvPr/>
        </p:nvSpPr>
        <p:spPr>
          <a:xfrm>
            <a:off x="457198" y="1463040"/>
            <a:ext cx="6858000" cy="215444"/>
          </a:xfrm>
          <a:prstGeom prst="rect">
            <a:avLst/>
          </a:prstGeom>
          <a:noFill/>
        </p:spPr>
        <p:txBody>
          <a:bodyPr wrap="square" lIns="0" tIns="0" rIns="0" bIns="0" rtlCol="0">
            <a:spAutoFit/>
          </a:bodyPr>
          <a:lstStyle/>
          <a:p>
            <a:pPr>
              <a:spcAft>
                <a:spcPts val="600"/>
              </a:spcAft>
            </a:pPr>
            <a:r>
              <a:rPr lang="en-US" sz="1400">
                <a:latin typeface="+mj-lt"/>
                <a:ea typeface="+mj-ea"/>
                <a:cs typeface="+mj-cs"/>
              </a:rPr>
              <a:t>Attendee view: Watermark on shared content</a:t>
            </a:r>
          </a:p>
        </p:txBody>
      </p:sp>
      <p:sp>
        <p:nvSpPr>
          <p:cNvPr id="17" name="Title 1">
            <a:extLst>
              <a:ext uri="{FF2B5EF4-FFF2-40B4-BE49-F238E27FC236}">
                <a16:creationId xmlns:a16="http://schemas.microsoft.com/office/drawing/2014/main" id="{E93AD1CF-95BD-CA13-8D1C-56A890DCC4E6}"/>
              </a:ext>
            </a:extLst>
          </p:cNvPr>
          <p:cNvSpPr>
            <a:spLocks/>
          </p:cNvSpPr>
          <p:nvPr/>
        </p:nvSpPr>
        <p:spPr>
          <a:xfrm>
            <a:off x="457197" y="1956816"/>
            <a:ext cx="2028829" cy="129266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594623">
              <a:spcBef>
                <a:spcPct val="0"/>
              </a:spcBef>
              <a:defRPr/>
            </a:pPr>
            <a:r>
              <a:rPr lang="en-US" sz="1200">
                <a:ln w="3175">
                  <a:noFill/>
                </a:ln>
                <a:solidFill>
                  <a:schemeClr val="accent1"/>
                </a:solidFill>
                <a:latin typeface="+mj-lt"/>
                <a:ea typeface="+mj-ea"/>
                <a:cs typeface="+mj-cs"/>
              </a:rPr>
              <a:t>When watermark is applied to shared content</a:t>
            </a:r>
            <a:r>
              <a:rPr lang="en-US" sz="1200" i="1">
                <a:ln w="3175">
                  <a:noFill/>
                </a:ln>
              </a:rPr>
              <a:t> </a:t>
            </a:r>
            <a:br>
              <a:rPr lang="en-US" sz="1200" i="1">
                <a:ln w="3175">
                  <a:noFill/>
                </a:ln>
              </a:rPr>
            </a:br>
            <a:r>
              <a:rPr lang="en-US" sz="1200" i="1">
                <a:ln w="3175">
                  <a:noFill/>
                </a:ln>
              </a:rPr>
              <a:t>(i.e., toggled on in Meeting Options), </a:t>
            </a:r>
            <a:r>
              <a:rPr lang="en-US" sz="1200">
                <a:ln w="3175">
                  <a:noFill/>
                </a:ln>
              </a:rPr>
              <a:t>all incoming shared content feeds will have the viewer’s email address as the personalized watermark</a:t>
            </a:r>
          </a:p>
        </p:txBody>
      </p:sp>
      <p:pic>
        <p:nvPicPr>
          <p:cNvPr id="4" name="Picture 3">
            <a:extLst>
              <a:ext uri="{FF2B5EF4-FFF2-40B4-BE49-F238E27FC236}">
                <a16:creationId xmlns:a16="http://schemas.microsoft.com/office/drawing/2014/main" id="{A69AAD22-4079-3053-F54A-207391201E39}"/>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a:fillRect/>
          </a:stretch>
        </p:blipFill>
        <p:spPr>
          <a:xfrm>
            <a:off x="2743198" y="1956816"/>
            <a:ext cx="4572000" cy="2571750"/>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28" name="TextBox 27">
            <a:extLst>
              <a:ext uri="{FF2B5EF4-FFF2-40B4-BE49-F238E27FC236}">
                <a16:creationId xmlns:a16="http://schemas.microsoft.com/office/drawing/2014/main" id="{E47F197E-3A2F-0D79-167A-7E6D3C32EC4D}"/>
              </a:ext>
            </a:extLst>
          </p:cNvPr>
          <p:cNvSpPr txBox="1"/>
          <p:nvPr/>
        </p:nvSpPr>
        <p:spPr>
          <a:xfrm>
            <a:off x="457198" y="5047488"/>
            <a:ext cx="6858000" cy="215444"/>
          </a:xfrm>
          <a:prstGeom prst="rect">
            <a:avLst/>
          </a:prstGeom>
          <a:noFill/>
        </p:spPr>
        <p:txBody>
          <a:bodyPr wrap="square" lIns="0" tIns="0" rIns="0" bIns="0" rtlCol="0">
            <a:spAutoFit/>
          </a:bodyPr>
          <a:lstStyle/>
          <a:p>
            <a:pPr>
              <a:spcAft>
                <a:spcPts val="600"/>
              </a:spcAft>
            </a:pPr>
            <a:r>
              <a:rPr lang="en-US" sz="1400">
                <a:latin typeface="+mj-lt"/>
                <a:ea typeface="+mj-ea"/>
                <a:cs typeface="+mj-cs"/>
              </a:rPr>
              <a:t>Attendee view: When attendee is using an unsupported meeting platform</a:t>
            </a:r>
          </a:p>
        </p:txBody>
      </p:sp>
      <p:sp>
        <p:nvSpPr>
          <p:cNvPr id="26" name="Title 1">
            <a:extLst>
              <a:ext uri="{FF2B5EF4-FFF2-40B4-BE49-F238E27FC236}">
                <a16:creationId xmlns:a16="http://schemas.microsoft.com/office/drawing/2014/main" id="{9AF5ECA1-58B2-30C1-8BEE-5CB1690D1C5D}"/>
              </a:ext>
            </a:extLst>
          </p:cNvPr>
          <p:cNvSpPr>
            <a:spLocks/>
          </p:cNvSpPr>
          <p:nvPr/>
        </p:nvSpPr>
        <p:spPr>
          <a:xfrm>
            <a:off x="457198" y="5486400"/>
            <a:ext cx="2028828" cy="129266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594623">
              <a:spcBef>
                <a:spcPct val="0"/>
              </a:spcBef>
              <a:spcAft>
                <a:spcPts val="1200"/>
              </a:spcAft>
              <a:defRPr/>
            </a:pPr>
            <a:r>
              <a:rPr lang="en-US" sz="1200">
                <a:ln w="3175">
                  <a:noFill/>
                </a:ln>
              </a:rPr>
              <a:t>When watermark option is toggled on in Meeting Options, but attendee is using an unsupported meeting platform, </a:t>
            </a:r>
            <a:r>
              <a:rPr lang="en-US" sz="1200">
                <a:ln w="3175">
                  <a:noFill/>
                </a:ln>
                <a:solidFill>
                  <a:schemeClr val="accent1"/>
                </a:solidFill>
                <a:latin typeface="+mj-lt"/>
                <a:ea typeface="+mj-ea"/>
                <a:cs typeface="+mj-cs"/>
              </a:rPr>
              <a:t>the attendee will have an audio only experience</a:t>
            </a:r>
            <a:r>
              <a:rPr lang="en-US" sz="1200">
                <a:ln w="3175">
                  <a:noFill/>
                </a:ln>
              </a:rPr>
              <a:t>.</a:t>
            </a:r>
          </a:p>
        </p:txBody>
      </p:sp>
      <p:pic>
        <p:nvPicPr>
          <p:cNvPr id="51" name="Picture 50" descr="A Screenshot of Microsoft Teams call showing video is unavailable due to an unsupported watermark.">
            <a:extLst>
              <a:ext uri="{FF2B5EF4-FFF2-40B4-BE49-F238E27FC236}">
                <a16:creationId xmlns:a16="http://schemas.microsoft.com/office/drawing/2014/main" id="{9821E8CF-F709-184F-A918-3A4893E35628}"/>
              </a:ext>
              <a:ext uri="{C183D7F6-B498-43B3-948B-1728B52AA6E4}">
                <adec:decorative xmlns:adec="http://schemas.microsoft.com/office/drawing/2017/decorative" val="0"/>
              </a:ext>
            </a:extLst>
          </p:cNvPr>
          <p:cNvPicPr>
            <a:picLocks noChangeAspect="1"/>
          </p:cNvPicPr>
          <p:nvPr/>
        </p:nvPicPr>
        <p:blipFill rotWithShape="1">
          <a:blip r:embed="rId5"/>
          <a:srcRect l="-907" r="-907"/>
          <a:stretch/>
        </p:blipFill>
        <p:spPr>
          <a:xfrm>
            <a:off x="2674869" y="5486400"/>
            <a:ext cx="4640331" cy="2903378"/>
          </a:xfrm>
          <a:prstGeom prst="roundRect">
            <a:avLst>
              <a:gd name="adj" fmla="val 3422"/>
            </a:avLst>
          </a:prstGeom>
          <a:ln>
            <a:noFill/>
          </a:ln>
          <a:effectLst>
            <a:outerShdw blurRad="127000" dist="38100" dir="2700000" algn="tl" rotWithShape="0">
              <a:prstClr val="black">
                <a:alpha val="15000"/>
              </a:prstClr>
            </a:outerShdw>
          </a:effectLst>
        </p:spPr>
      </p:pic>
      <p:sp>
        <p:nvSpPr>
          <p:cNvPr id="3" name="Freeform: Shape 2">
            <a:extLst>
              <a:ext uri="{FF2B5EF4-FFF2-40B4-BE49-F238E27FC236}">
                <a16:creationId xmlns:a16="http://schemas.microsoft.com/office/drawing/2014/main" id="{EC00F819-1C45-08FB-F53E-DCDBEFD7DF62}"/>
              </a:ext>
              <a:ext uri="{C183D7F6-B498-43B3-948B-1728B52AA6E4}">
                <adec:decorative xmlns:adec="http://schemas.microsoft.com/office/drawing/2017/decorative" val="1"/>
              </a:ext>
            </a:extLst>
          </p:cNvPr>
          <p:cNvSpPr/>
          <p:nvPr/>
        </p:nvSpPr>
        <p:spPr bwMode="auto">
          <a:xfrm rot="10800000" flipV="1">
            <a:off x="1015025" y="6690028"/>
            <a:ext cx="3614343" cy="1286722"/>
          </a:xfrm>
          <a:custGeom>
            <a:avLst/>
            <a:gdLst>
              <a:gd name="connsiteX0" fmla="*/ 0 w 3614343"/>
              <a:gd name="connsiteY0" fmla="*/ 0 h 1286722"/>
              <a:gd name="connsiteX1" fmla="*/ 332838 w 3614343"/>
              <a:gd name="connsiteY1" fmla="*/ 1286722 h 1286722"/>
              <a:gd name="connsiteX2" fmla="*/ 3614343 w 3614343"/>
              <a:gd name="connsiteY2" fmla="*/ 1286722 h 1286722"/>
            </a:gdLst>
            <a:ahLst/>
            <a:cxnLst>
              <a:cxn ang="0">
                <a:pos x="connsiteX0" y="connsiteY0"/>
              </a:cxn>
              <a:cxn ang="0">
                <a:pos x="connsiteX1" y="connsiteY1"/>
              </a:cxn>
              <a:cxn ang="0">
                <a:pos x="connsiteX2" y="connsiteY2"/>
              </a:cxn>
            </a:cxnLst>
            <a:rect l="l" t="t" r="r" b="b"/>
            <a:pathLst>
              <a:path w="3614343" h="1286722">
                <a:moveTo>
                  <a:pt x="0" y="0"/>
                </a:moveTo>
                <a:lnTo>
                  <a:pt x="332838" y="1286722"/>
                </a:lnTo>
                <a:lnTo>
                  <a:pt x="3614343" y="1286722"/>
                </a:lnTo>
                <a:close/>
              </a:path>
            </a:pathLst>
          </a:custGeom>
          <a:gradFill flip="none" rotWithShape="1">
            <a:gsLst>
              <a:gs pos="0">
                <a:srgbClr val="242424">
                  <a:alpha val="0"/>
                </a:srgbClr>
              </a:gs>
              <a:gs pos="100000">
                <a:schemeClr val="accent3">
                  <a:lumMod val="60000"/>
                  <a:lumOff val="40000"/>
                </a:schemeClr>
              </a:gs>
            </a:gsLst>
            <a:lin ang="162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33" name="Picture 32">
            <a:extLst>
              <a:ext uri="{FF2B5EF4-FFF2-40B4-BE49-F238E27FC236}">
                <a16:creationId xmlns:a16="http://schemas.microsoft.com/office/drawing/2014/main" id="{5B4E36BA-7446-654E-CDA9-5B3B0BE61ED3}"/>
              </a:ext>
              <a:ext uri="{C183D7F6-B498-43B3-948B-1728B52AA6E4}">
                <adec:decorative xmlns:adec="http://schemas.microsoft.com/office/drawing/2017/decorative" val="1"/>
              </a:ext>
            </a:extLst>
          </p:cNvPr>
          <p:cNvPicPr>
            <a:picLocks noChangeAspect="1"/>
          </p:cNvPicPr>
          <p:nvPr/>
        </p:nvPicPr>
        <p:blipFill>
          <a:blip r:embed="rId6"/>
          <a:srcRect l="8107" t="16151" r="7263" b="21242"/>
          <a:stretch/>
        </p:blipFill>
        <p:spPr>
          <a:xfrm>
            <a:off x="1015025" y="7976750"/>
            <a:ext cx="3319671" cy="1113183"/>
          </a:xfrm>
          <a:prstGeom prst="roundRect">
            <a:avLst>
              <a:gd name="adj" fmla="val 3422"/>
            </a:avLst>
          </a:prstGeom>
          <a:ln>
            <a:noFill/>
          </a:ln>
          <a:effectLst>
            <a:outerShdw blurRad="127000" dist="38100" dir="2700000" algn="tl" rotWithShape="0">
              <a:prstClr val="black">
                <a:alpha val="15000"/>
              </a:prstClr>
            </a:outerShdw>
          </a:effectLst>
        </p:spPr>
      </p:pic>
    </p:spTree>
    <p:extLst>
      <p:ext uri="{BB962C8B-B14F-4D97-AF65-F5344CB8AC3E}">
        <p14:creationId xmlns:p14="http://schemas.microsoft.com/office/powerpoint/2010/main" val="3427194738"/>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5409FE-E4AA-2CE9-9294-4174F8F31889}"/>
            </a:ext>
          </a:extLst>
        </p:cNvPr>
        <p:cNvGrpSpPr/>
        <p:nvPr/>
      </p:nvGrpSpPr>
      <p:grpSpPr>
        <a:xfrm>
          <a:off x="0" y="0"/>
          <a:ext cx="0" cy="0"/>
          <a:chOff x="0" y="0"/>
          <a:chExt cx="0" cy="0"/>
        </a:xfrm>
      </p:grpSpPr>
      <p:sp>
        <p:nvSpPr>
          <p:cNvPr id="41" name="Footer Placeholder 40">
            <a:extLst>
              <a:ext uri="{FF2B5EF4-FFF2-40B4-BE49-F238E27FC236}">
                <a16:creationId xmlns:a16="http://schemas.microsoft.com/office/drawing/2014/main" id="{0666DC1B-69FD-7548-8938-C81D520BD5AB}"/>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42" name="Slide Number Placeholder 41">
            <a:extLst>
              <a:ext uri="{FF2B5EF4-FFF2-40B4-BE49-F238E27FC236}">
                <a16:creationId xmlns:a16="http://schemas.microsoft.com/office/drawing/2014/main" id="{5FD1E47E-D9E5-E921-B2B1-87E3952C909F}"/>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31</a:t>
            </a:fld>
            <a:endParaRPr lang="en-IN"/>
          </a:p>
        </p:txBody>
      </p:sp>
      <p:grpSp>
        <p:nvGrpSpPr>
          <p:cNvPr id="9" name="Group 8">
            <a:extLst>
              <a:ext uri="{FF2B5EF4-FFF2-40B4-BE49-F238E27FC236}">
                <a16:creationId xmlns:a16="http://schemas.microsoft.com/office/drawing/2014/main" id="{A8D53B4E-100F-9EBC-C412-F3612752B1D0}"/>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10" name="Rectangle: Top Corners Rounded 45">
              <a:extLst>
                <a:ext uri="{FF2B5EF4-FFF2-40B4-BE49-F238E27FC236}">
                  <a16:creationId xmlns:a16="http://schemas.microsoft.com/office/drawing/2014/main" id="{935EAC69-336A-DB10-C1C1-5135C9C0AEF7}"/>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0" name="Rectangle: Top Corners Rounded 45">
              <a:hlinkClick r:id="rId3" action="ppaction://hlinksldjump"/>
              <a:extLst>
                <a:ext uri="{FF2B5EF4-FFF2-40B4-BE49-F238E27FC236}">
                  <a16:creationId xmlns:a16="http://schemas.microsoft.com/office/drawing/2014/main" id="{C7FAB836-B55C-91B5-DF26-FC9384675804}"/>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1" name="Graphic 27">
            <a:hlinkClick r:id="rId3" action="ppaction://hlinksldjump"/>
            <a:extLst>
              <a:ext uri="{FF2B5EF4-FFF2-40B4-BE49-F238E27FC236}">
                <a16:creationId xmlns:a16="http://schemas.microsoft.com/office/drawing/2014/main" id="{7AE78701-9417-9DD8-F6B4-844994374B4D}"/>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grpSp>
        <p:nvGrpSpPr>
          <p:cNvPr id="22" name="Group 21">
            <a:extLst>
              <a:ext uri="{FF2B5EF4-FFF2-40B4-BE49-F238E27FC236}">
                <a16:creationId xmlns:a16="http://schemas.microsoft.com/office/drawing/2014/main" id="{80B8390A-926D-D57A-A7D4-099A2D694B3B}"/>
              </a:ext>
              <a:ext uri="{C183D7F6-B498-43B3-948B-1728B52AA6E4}">
                <adec:decorative xmlns:adec="http://schemas.microsoft.com/office/drawing/2017/decorative" val="1"/>
              </a:ext>
            </a:extLst>
          </p:cNvPr>
          <p:cNvGrpSpPr/>
          <p:nvPr/>
        </p:nvGrpSpPr>
        <p:grpSpPr>
          <a:xfrm>
            <a:off x="7233537" y="0"/>
            <a:ext cx="538865" cy="783150"/>
            <a:chOff x="7233537" y="0"/>
            <a:chExt cx="538865" cy="783150"/>
          </a:xfrm>
        </p:grpSpPr>
        <p:sp>
          <p:nvSpPr>
            <p:cNvPr id="23" name="Freeform: Shape 22">
              <a:extLst>
                <a:ext uri="{FF2B5EF4-FFF2-40B4-BE49-F238E27FC236}">
                  <a16:creationId xmlns:a16="http://schemas.microsoft.com/office/drawing/2014/main" id="{F76BFF01-5D36-3C5A-B3C0-34C8730D1965}"/>
                </a:ext>
                <a:ext uri="{C183D7F6-B498-43B3-948B-1728B52AA6E4}">
                  <adec:decorative xmlns:adec="http://schemas.microsoft.com/office/drawing/2017/decorative" val="1"/>
                </a:ext>
              </a:extLst>
            </p:cNvPr>
            <p:cNvSpPr>
              <a:spLocks/>
            </p:cNvSpPr>
            <p:nvPr/>
          </p:nvSpPr>
          <p:spPr bwMode="auto">
            <a:xfrm rot="16200000">
              <a:off x="7219175" y="14362"/>
              <a:ext cx="567589" cy="538865"/>
            </a:xfrm>
            <a:custGeom>
              <a:avLst/>
              <a:gdLst>
                <a:gd name="connsiteX0" fmla="*/ 567589 w 567589"/>
                <a:gd name="connsiteY0" fmla="*/ 41067 h 538865"/>
                <a:gd name="connsiteX1" fmla="*/ 567589 w 567589"/>
                <a:gd name="connsiteY1" fmla="*/ 538865 h 538865"/>
                <a:gd name="connsiteX2" fmla="*/ 27868 w 567589"/>
                <a:gd name="connsiteY2" fmla="*/ 538865 h 538865"/>
                <a:gd name="connsiteX3" fmla="*/ 8031 w 567589"/>
                <a:gd name="connsiteY3" fmla="*/ 474960 h 538865"/>
                <a:gd name="connsiteX4" fmla="*/ 0 w 567589"/>
                <a:gd name="connsiteY4" fmla="*/ 395294 h 538865"/>
                <a:gd name="connsiteX5" fmla="*/ 395294 w 567589"/>
                <a:gd name="connsiteY5" fmla="*/ 0 h 538865"/>
                <a:gd name="connsiteX6" fmla="*/ 549160 w 567589"/>
                <a:gd name="connsiteY6" fmla="*/ 31064 h 53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7589" h="538865">
                  <a:moveTo>
                    <a:pt x="567589" y="41067"/>
                  </a:moveTo>
                  <a:lnTo>
                    <a:pt x="567589" y="538865"/>
                  </a:lnTo>
                  <a:lnTo>
                    <a:pt x="27868" y="538865"/>
                  </a:lnTo>
                  <a:lnTo>
                    <a:pt x="8031" y="474960"/>
                  </a:lnTo>
                  <a:cubicBezTo>
                    <a:pt x="2765" y="449227"/>
                    <a:pt x="0" y="422584"/>
                    <a:pt x="0" y="395294"/>
                  </a:cubicBezTo>
                  <a:cubicBezTo>
                    <a:pt x="0" y="176979"/>
                    <a:pt x="176979" y="0"/>
                    <a:pt x="395294" y="0"/>
                  </a:cubicBezTo>
                  <a:cubicBezTo>
                    <a:pt x="449873" y="0"/>
                    <a:pt x="501868" y="11061"/>
                    <a:pt x="549160" y="31064"/>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24" name="Oval 23">
              <a:extLst>
                <a:ext uri="{FF2B5EF4-FFF2-40B4-BE49-F238E27FC236}">
                  <a16:creationId xmlns:a16="http://schemas.microsoft.com/office/drawing/2014/main" id="{513FA9B0-F6D0-E7E3-6DE7-C7F6E5F99848}"/>
                </a:ext>
                <a:ext uri="{C183D7F6-B498-43B3-948B-1728B52AA6E4}">
                  <adec:decorative xmlns:adec="http://schemas.microsoft.com/office/drawing/2017/decorative" val="1"/>
                </a:ext>
              </a:extLst>
            </p:cNvPr>
            <p:cNvSpPr>
              <a:spLocks/>
            </p:cNvSpPr>
            <p:nvPr/>
          </p:nvSpPr>
          <p:spPr bwMode="auto">
            <a:xfrm rot="16200000">
              <a:off x="7312560" y="628989"/>
              <a:ext cx="154161" cy="154161"/>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grpSp>
      <p:sp>
        <p:nvSpPr>
          <p:cNvPr id="26" name="Freeform: Shape 25">
            <a:extLst>
              <a:ext uri="{FF2B5EF4-FFF2-40B4-BE49-F238E27FC236}">
                <a16:creationId xmlns:a16="http://schemas.microsoft.com/office/drawing/2014/main" id="{7909069C-DBBA-538E-C731-3B232A07E663}"/>
              </a:ext>
              <a:ext uri="{C183D7F6-B498-43B3-948B-1728B52AA6E4}">
                <adec:decorative xmlns:adec="http://schemas.microsoft.com/office/drawing/2017/decorative" val="1"/>
              </a:ext>
            </a:extLst>
          </p:cNvPr>
          <p:cNvSpPr/>
          <p:nvPr/>
        </p:nvSpPr>
        <p:spPr bwMode="auto">
          <a:xfrm rot="5400000">
            <a:off x="-717542" y="8924077"/>
            <a:ext cx="1851863" cy="416781"/>
          </a:xfrm>
          <a:custGeom>
            <a:avLst/>
            <a:gdLst>
              <a:gd name="connsiteX0" fmla="*/ 0 w 1851863"/>
              <a:gd name="connsiteY0" fmla="*/ 416781 h 416781"/>
              <a:gd name="connsiteX1" fmla="*/ 56839 w 1851863"/>
              <a:gd name="connsiteY1" fmla="*/ 371052 h 416781"/>
              <a:gd name="connsiteX2" fmla="*/ 1665436 w 1851863"/>
              <a:gd name="connsiteY2" fmla="*/ 0 h 416781"/>
              <a:gd name="connsiteX3" fmla="*/ 1851863 w 1851863"/>
              <a:gd name="connsiteY3" fmla="*/ 5467 h 416781"/>
              <a:gd name="connsiteX4" fmla="*/ 1851863 w 1851863"/>
              <a:gd name="connsiteY4" fmla="*/ 416781 h 416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1863" h="416781">
                <a:moveTo>
                  <a:pt x="0" y="416781"/>
                </a:moveTo>
                <a:lnTo>
                  <a:pt x="56839" y="371052"/>
                </a:lnTo>
                <a:cubicBezTo>
                  <a:pt x="366627" y="150037"/>
                  <a:pt x="970822" y="0"/>
                  <a:pt x="1665436" y="0"/>
                </a:cubicBezTo>
                <a:lnTo>
                  <a:pt x="1851863" y="5467"/>
                </a:lnTo>
                <a:lnTo>
                  <a:pt x="1851863" y="416781"/>
                </a:ln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2" name="Title 11">
            <a:extLst>
              <a:ext uri="{FF2B5EF4-FFF2-40B4-BE49-F238E27FC236}">
                <a16:creationId xmlns:a16="http://schemas.microsoft.com/office/drawing/2014/main" id="{6B7CD027-6F90-482B-CD28-DA9F894B15E9}"/>
              </a:ext>
            </a:extLst>
          </p:cNvPr>
          <p:cNvSpPr txBox="1">
            <a:spLocks noGrp="1"/>
          </p:cNvSpPr>
          <p:nvPr>
            <p:ph type="title" idx="4294967295"/>
          </p:nvPr>
        </p:nvSpPr>
        <p:spPr>
          <a:xfrm>
            <a:off x="457198" y="844550"/>
            <a:ext cx="6858000"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Meeting Content Protections: Watermark</a:t>
            </a:r>
            <a:br>
              <a:rPr lang="en-US" b="0" spc="0">
                <a:ln>
                  <a:noFill/>
                </a:ln>
                <a:ea typeface="+mj-ea"/>
                <a:cs typeface="+mj-cs"/>
              </a:rPr>
            </a:br>
            <a:r>
              <a:rPr lang="en-US" b="0" spc="0">
                <a:ln>
                  <a:noFill/>
                </a:ln>
                <a:ea typeface="+mj-ea"/>
                <a:cs typeface="+mj-cs"/>
              </a:rPr>
              <a:t>for Webinar </a:t>
            </a:r>
          </a:p>
        </p:txBody>
      </p:sp>
      <p:sp>
        <p:nvSpPr>
          <p:cNvPr id="25" name="Title 24">
            <a:extLst>
              <a:ext uri="{FF2B5EF4-FFF2-40B4-BE49-F238E27FC236}">
                <a16:creationId xmlns:a16="http://schemas.microsoft.com/office/drawing/2014/main" id="{BC0E4CB3-4537-CC09-85D7-AAA402EB1B8D}"/>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Protection          </a:t>
            </a:r>
          </a:p>
        </p:txBody>
      </p:sp>
      <p:sp>
        <p:nvSpPr>
          <p:cNvPr id="17" name="TextBox 16">
            <a:extLst>
              <a:ext uri="{FF2B5EF4-FFF2-40B4-BE49-F238E27FC236}">
                <a16:creationId xmlns:a16="http://schemas.microsoft.com/office/drawing/2014/main" id="{C4EA28AF-F6AC-A321-2C75-30DFE9B5C96B}"/>
              </a:ext>
            </a:extLst>
          </p:cNvPr>
          <p:cNvSpPr txBox="1"/>
          <p:nvPr/>
        </p:nvSpPr>
        <p:spPr>
          <a:xfrm>
            <a:off x="457200" y="1746514"/>
            <a:ext cx="2601310" cy="369332"/>
          </a:xfrm>
          <a:prstGeom prst="rect">
            <a:avLst/>
          </a:prstGeom>
          <a:noFill/>
        </p:spPr>
        <p:txBody>
          <a:bodyPr wrap="square" lIns="0" tIns="0" rIns="0" bIns="0" rtlCol="0">
            <a:spAutoFit/>
          </a:bodyPr>
          <a:lstStyle/>
          <a:p>
            <a:pPr>
              <a:spcAft>
                <a:spcPts val="600"/>
              </a:spcAft>
            </a:pPr>
            <a:r>
              <a:rPr lang="en-US" sz="1200">
                <a:latin typeface="+mj-lt"/>
                <a:ea typeface="+mj-ea"/>
                <a:cs typeface="+mj-cs"/>
              </a:rPr>
              <a:t>Attendee view: Watermark on shared content</a:t>
            </a:r>
          </a:p>
        </p:txBody>
      </p:sp>
      <p:sp>
        <p:nvSpPr>
          <p:cNvPr id="11" name="Title 1">
            <a:extLst>
              <a:ext uri="{FF2B5EF4-FFF2-40B4-BE49-F238E27FC236}">
                <a16:creationId xmlns:a16="http://schemas.microsoft.com/office/drawing/2014/main" id="{6D9A91AB-67E0-409A-FE46-BDF2FCA2FF89}"/>
              </a:ext>
            </a:extLst>
          </p:cNvPr>
          <p:cNvSpPr>
            <a:spLocks/>
          </p:cNvSpPr>
          <p:nvPr/>
        </p:nvSpPr>
        <p:spPr>
          <a:xfrm>
            <a:off x="457200" y="2161052"/>
            <a:ext cx="2601310" cy="118494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594623">
              <a:spcBef>
                <a:spcPct val="0"/>
              </a:spcBef>
              <a:defRPr/>
            </a:pPr>
            <a:r>
              <a:rPr lang="en-US" sz="1100">
                <a:ln w="3175">
                  <a:noFill/>
                </a:ln>
              </a:rPr>
              <a:t>Each attendee sees their own email address (or name) faintly superimposed on the content, which helps safeguard confidential webinars and deters participants from taking unauthorized screenshots as leaks would be traceable to the viewer.</a:t>
            </a:r>
          </a:p>
        </p:txBody>
      </p:sp>
      <p:pic>
        <p:nvPicPr>
          <p:cNvPr id="3" name="Picture 2">
            <a:extLst>
              <a:ext uri="{FF2B5EF4-FFF2-40B4-BE49-F238E27FC236}">
                <a16:creationId xmlns:a16="http://schemas.microsoft.com/office/drawing/2014/main" id="{95950AA8-B66B-8661-1C0C-1FC7E44C2E96}"/>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83932" y="1746514"/>
            <a:ext cx="4114800" cy="2314575"/>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19" name="TextBox 18">
            <a:extLst>
              <a:ext uri="{FF2B5EF4-FFF2-40B4-BE49-F238E27FC236}">
                <a16:creationId xmlns:a16="http://schemas.microsoft.com/office/drawing/2014/main" id="{E2A0E419-EDFD-577F-2BDD-DF5D29845F4D}"/>
              </a:ext>
            </a:extLst>
          </p:cNvPr>
          <p:cNvSpPr txBox="1"/>
          <p:nvPr/>
        </p:nvSpPr>
        <p:spPr>
          <a:xfrm>
            <a:off x="457200" y="4373787"/>
            <a:ext cx="2601310" cy="369332"/>
          </a:xfrm>
          <a:prstGeom prst="rect">
            <a:avLst/>
          </a:prstGeom>
          <a:noFill/>
        </p:spPr>
        <p:txBody>
          <a:bodyPr wrap="square" lIns="0" tIns="0" rIns="0" bIns="0" rtlCol="0">
            <a:spAutoFit/>
          </a:bodyPr>
          <a:lstStyle/>
          <a:p>
            <a:pPr>
              <a:spcAft>
                <a:spcPts val="600"/>
              </a:spcAft>
            </a:pPr>
            <a:r>
              <a:rPr lang="en-US" sz="1200">
                <a:latin typeface="+mj-lt"/>
                <a:ea typeface="+mj-ea"/>
                <a:cs typeface="+mj-cs"/>
              </a:rPr>
              <a:t>Meeting content Protections: Anon join for watermark </a:t>
            </a:r>
          </a:p>
        </p:txBody>
      </p:sp>
      <p:sp>
        <p:nvSpPr>
          <p:cNvPr id="18" name="Title 1">
            <a:extLst>
              <a:ext uri="{FF2B5EF4-FFF2-40B4-BE49-F238E27FC236}">
                <a16:creationId xmlns:a16="http://schemas.microsoft.com/office/drawing/2014/main" id="{3AA2C13E-D6DB-6121-F44F-7098AE48409D}"/>
              </a:ext>
            </a:extLst>
          </p:cNvPr>
          <p:cNvSpPr>
            <a:spLocks/>
          </p:cNvSpPr>
          <p:nvPr/>
        </p:nvSpPr>
        <p:spPr>
          <a:xfrm>
            <a:off x="457200" y="4775625"/>
            <a:ext cx="2601310" cy="167738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594623">
              <a:spcBef>
                <a:spcPct val="0"/>
              </a:spcBef>
              <a:spcAft>
                <a:spcPts val="600"/>
              </a:spcAft>
              <a:defRPr/>
            </a:pPr>
            <a:r>
              <a:rPr lang="en-US" sz="1100">
                <a:ln w="3175">
                  <a:noFill/>
                </a:ln>
              </a:rPr>
              <a:t>Anonymous unauthenticated users are able to join watermarked meetings and have access to all content, including video.</a:t>
            </a:r>
          </a:p>
          <a:p>
            <a:pPr defTabSz="594623">
              <a:spcBef>
                <a:spcPct val="0"/>
              </a:spcBef>
              <a:spcAft>
                <a:spcPts val="600"/>
              </a:spcAft>
              <a:defRPr/>
            </a:pPr>
            <a:r>
              <a:rPr lang="en-US" sz="1100">
                <a:ln w="3175">
                  <a:noFill/>
                </a:ln>
              </a:rPr>
              <a:t>An anonymous user will be asked to enter their name on the pre-join screen.</a:t>
            </a:r>
          </a:p>
          <a:p>
            <a:pPr defTabSz="594623">
              <a:spcBef>
                <a:spcPct val="0"/>
              </a:spcBef>
              <a:spcAft>
                <a:spcPts val="600"/>
              </a:spcAft>
              <a:defRPr/>
            </a:pPr>
            <a:r>
              <a:rPr lang="en-US" sz="1100">
                <a:ln w="3175">
                  <a:noFill/>
                </a:ln>
              </a:rPr>
              <a:t>After they join the meeting, they see the name they entered on the pre-join screen as the watermark.</a:t>
            </a:r>
          </a:p>
        </p:txBody>
      </p:sp>
      <p:pic>
        <p:nvPicPr>
          <p:cNvPr id="6" name="Picture 5">
            <a:extLst>
              <a:ext uri="{FF2B5EF4-FFF2-40B4-BE49-F238E27FC236}">
                <a16:creationId xmlns:a16="http://schemas.microsoft.com/office/drawing/2014/main" id="{5BD2C2A2-77C9-2E8D-1709-C03D62445D22}"/>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83932" y="4373787"/>
            <a:ext cx="4114800" cy="2314575"/>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34" name="TextBox 33">
            <a:extLst>
              <a:ext uri="{FF2B5EF4-FFF2-40B4-BE49-F238E27FC236}">
                <a16:creationId xmlns:a16="http://schemas.microsoft.com/office/drawing/2014/main" id="{5F04F3FE-0DB2-216F-BBA4-A068BCF18DD7}"/>
              </a:ext>
            </a:extLst>
          </p:cNvPr>
          <p:cNvSpPr txBox="1"/>
          <p:nvPr/>
        </p:nvSpPr>
        <p:spPr>
          <a:xfrm>
            <a:off x="457200" y="7001060"/>
            <a:ext cx="2601310" cy="553998"/>
          </a:xfrm>
          <a:prstGeom prst="rect">
            <a:avLst/>
          </a:prstGeom>
          <a:noFill/>
        </p:spPr>
        <p:txBody>
          <a:bodyPr wrap="square" lIns="0" tIns="0" rIns="0" bIns="0" rtlCol="0">
            <a:spAutoFit/>
          </a:bodyPr>
          <a:lstStyle/>
          <a:p>
            <a:pPr>
              <a:spcAft>
                <a:spcPts val="600"/>
              </a:spcAft>
            </a:pPr>
            <a:r>
              <a:rPr lang="en-US" sz="1200">
                <a:latin typeface="+mj-lt"/>
                <a:ea typeface="+mj-ea"/>
                <a:cs typeface="+mj-cs"/>
              </a:rPr>
              <a:t>Meeting content protections: Disable screenshare to prevent leakage of information</a:t>
            </a:r>
          </a:p>
        </p:txBody>
      </p:sp>
      <p:sp>
        <p:nvSpPr>
          <p:cNvPr id="38" name="Title 1">
            <a:extLst>
              <a:ext uri="{FF2B5EF4-FFF2-40B4-BE49-F238E27FC236}">
                <a16:creationId xmlns:a16="http://schemas.microsoft.com/office/drawing/2014/main" id="{A9F30254-85A1-5D1B-FC2E-1DD19908CDE8}"/>
              </a:ext>
            </a:extLst>
          </p:cNvPr>
          <p:cNvSpPr>
            <a:spLocks/>
          </p:cNvSpPr>
          <p:nvPr/>
        </p:nvSpPr>
        <p:spPr>
          <a:xfrm>
            <a:off x="457200" y="7597376"/>
            <a:ext cx="2601310" cy="1692771"/>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594623">
              <a:spcBef>
                <a:spcPct val="0"/>
              </a:spcBef>
              <a:spcAft>
                <a:spcPts val="600"/>
              </a:spcAft>
              <a:defRPr/>
            </a:pPr>
            <a:r>
              <a:rPr lang="en-US" sz="1100">
                <a:ln w="3175">
                  <a:noFill/>
                </a:ln>
              </a:rPr>
              <a:t>For meetings that include external participants, when enabled, no attendee (aside from designated presenters) can share their screen during the call, which helps prevent any accidental exposure of confidential information to people outside your organization. Of course, it maintains the open, interactive nature of webinars (you can still have Q&amp;A, chat, reactions, etc.) </a:t>
            </a:r>
          </a:p>
        </p:txBody>
      </p:sp>
      <p:pic>
        <p:nvPicPr>
          <p:cNvPr id="8" name="Picture 7">
            <a:extLst>
              <a:ext uri="{FF2B5EF4-FFF2-40B4-BE49-F238E27FC236}">
                <a16:creationId xmlns:a16="http://schemas.microsoft.com/office/drawing/2014/main" id="{C4968B15-1355-4217-8608-4BE0700C0993}"/>
              </a:ext>
              <a:ext uri="{C183D7F6-B498-43B3-948B-1728B52AA6E4}">
                <adec:decorative xmlns:adec="http://schemas.microsoft.com/office/drawing/2017/decorative" val="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83932" y="7001060"/>
            <a:ext cx="4114800" cy="2314575"/>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Tree>
    <p:extLst>
      <p:ext uri="{BB962C8B-B14F-4D97-AF65-F5344CB8AC3E}">
        <p14:creationId xmlns:p14="http://schemas.microsoft.com/office/powerpoint/2010/main" val="3200317654"/>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454EC5-53AD-6F5F-1408-B7A25EB1B183}"/>
            </a:ext>
          </a:extLst>
        </p:cNvPr>
        <p:cNvGrpSpPr/>
        <p:nvPr/>
      </p:nvGrpSpPr>
      <p:grpSpPr>
        <a:xfrm>
          <a:off x="0" y="0"/>
          <a:ext cx="0" cy="0"/>
          <a:chOff x="0" y="0"/>
          <a:chExt cx="0" cy="0"/>
        </a:xfrm>
      </p:grpSpPr>
      <p:sp>
        <p:nvSpPr>
          <p:cNvPr id="9" name="Rectangle 12">
            <a:extLst>
              <a:ext uri="{FF2B5EF4-FFF2-40B4-BE49-F238E27FC236}">
                <a16:creationId xmlns:a16="http://schemas.microsoft.com/office/drawing/2014/main" id="{A456A004-5EB5-C466-9436-D5096A399CD8}"/>
              </a:ext>
              <a:ext uri="{C183D7F6-B498-43B3-948B-1728B52AA6E4}">
                <adec:decorative xmlns:adec="http://schemas.microsoft.com/office/drawing/2017/decorative" val="1"/>
              </a:ext>
            </a:extLst>
          </p:cNvPr>
          <p:cNvSpPr>
            <a:spLocks noChangeArrowheads="1"/>
          </p:cNvSpPr>
          <p:nvPr/>
        </p:nvSpPr>
        <p:spPr bwMode="auto">
          <a:xfrm>
            <a:off x="9160042" y="20633155"/>
            <a:ext cx="77724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8F6CE611-082F-41ED-1E4D-29A5A5170920}"/>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6" name="Slide Number Placeholder 5">
            <a:extLst>
              <a:ext uri="{FF2B5EF4-FFF2-40B4-BE49-F238E27FC236}">
                <a16:creationId xmlns:a16="http://schemas.microsoft.com/office/drawing/2014/main" id="{F212D45F-1C22-80BB-916D-63AAE7920A78}"/>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32</a:t>
            </a:fld>
            <a:endParaRPr lang="en-IN"/>
          </a:p>
        </p:txBody>
      </p:sp>
      <p:grpSp>
        <p:nvGrpSpPr>
          <p:cNvPr id="2" name="Group 1">
            <a:extLst>
              <a:ext uri="{FF2B5EF4-FFF2-40B4-BE49-F238E27FC236}">
                <a16:creationId xmlns:a16="http://schemas.microsoft.com/office/drawing/2014/main" id="{7AB45D80-C0AB-8B01-A2DA-FC9D93F11FCF}"/>
              </a:ext>
              <a:ext uri="{C183D7F6-B498-43B3-948B-1728B52AA6E4}">
                <adec:decorative xmlns:adec="http://schemas.microsoft.com/office/drawing/2017/decorative" val="1"/>
              </a:ext>
            </a:extLst>
          </p:cNvPr>
          <p:cNvGrpSpPr/>
          <p:nvPr/>
        </p:nvGrpSpPr>
        <p:grpSpPr>
          <a:xfrm>
            <a:off x="7233537" y="0"/>
            <a:ext cx="538865" cy="783150"/>
            <a:chOff x="7233537" y="0"/>
            <a:chExt cx="538865" cy="783150"/>
          </a:xfrm>
        </p:grpSpPr>
        <p:sp>
          <p:nvSpPr>
            <p:cNvPr id="7" name="Freeform: Shape 6">
              <a:extLst>
                <a:ext uri="{FF2B5EF4-FFF2-40B4-BE49-F238E27FC236}">
                  <a16:creationId xmlns:a16="http://schemas.microsoft.com/office/drawing/2014/main" id="{7B7F8135-8A23-F831-E313-AA24B14AB211}"/>
                </a:ext>
                <a:ext uri="{C183D7F6-B498-43B3-948B-1728B52AA6E4}">
                  <adec:decorative xmlns:adec="http://schemas.microsoft.com/office/drawing/2017/decorative" val="1"/>
                </a:ext>
              </a:extLst>
            </p:cNvPr>
            <p:cNvSpPr>
              <a:spLocks/>
            </p:cNvSpPr>
            <p:nvPr/>
          </p:nvSpPr>
          <p:spPr bwMode="auto">
            <a:xfrm rot="16200000">
              <a:off x="7219175" y="14362"/>
              <a:ext cx="567589" cy="538865"/>
            </a:xfrm>
            <a:custGeom>
              <a:avLst/>
              <a:gdLst>
                <a:gd name="connsiteX0" fmla="*/ 567589 w 567589"/>
                <a:gd name="connsiteY0" fmla="*/ 41067 h 538865"/>
                <a:gd name="connsiteX1" fmla="*/ 567589 w 567589"/>
                <a:gd name="connsiteY1" fmla="*/ 538865 h 538865"/>
                <a:gd name="connsiteX2" fmla="*/ 27868 w 567589"/>
                <a:gd name="connsiteY2" fmla="*/ 538865 h 538865"/>
                <a:gd name="connsiteX3" fmla="*/ 8031 w 567589"/>
                <a:gd name="connsiteY3" fmla="*/ 474960 h 538865"/>
                <a:gd name="connsiteX4" fmla="*/ 0 w 567589"/>
                <a:gd name="connsiteY4" fmla="*/ 395294 h 538865"/>
                <a:gd name="connsiteX5" fmla="*/ 395294 w 567589"/>
                <a:gd name="connsiteY5" fmla="*/ 0 h 538865"/>
                <a:gd name="connsiteX6" fmla="*/ 549160 w 567589"/>
                <a:gd name="connsiteY6" fmla="*/ 31064 h 53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7589" h="538865">
                  <a:moveTo>
                    <a:pt x="567589" y="41067"/>
                  </a:moveTo>
                  <a:lnTo>
                    <a:pt x="567589" y="538865"/>
                  </a:lnTo>
                  <a:lnTo>
                    <a:pt x="27868" y="538865"/>
                  </a:lnTo>
                  <a:lnTo>
                    <a:pt x="8031" y="474960"/>
                  </a:lnTo>
                  <a:cubicBezTo>
                    <a:pt x="2765" y="449227"/>
                    <a:pt x="0" y="422584"/>
                    <a:pt x="0" y="395294"/>
                  </a:cubicBezTo>
                  <a:cubicBezTo>
                    <a:pt x="0" y="176979"/>
                    <a:pt x="176979" y="0"/>
                    <a:pt x="395294" y="0"/>
                  </a:cubicBezTo>
                  <a:cubicBezTo>
                    <a:pt x="449873" y="0"/>
                    <a:pt x="501868" y="11061"/>
                    <a:pt x="549160" y="31064"/>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1" name="Oval 10">
              <a:extLst>
                <a:ext uri="{FF2B5EF4-FFF2-40B4-BE49-F238E27FC236}">
                  <a16:creationId xmlns:a16="http://schemas.microsoft.com/office/drawing/2014/main" id="{9FE8AAE4-47EF-4570-45A7-6FDF2EFE5913}"/>
                </a:ext>
                <a:ext uri="{C183D7F6-B498-43B3-948B-1728B52AA6E4}">
                  <adec:decorative xmlns:adec="http://schemas.microsoft.com/office/drawing/2017/decorative" val="1"/>
                </a:ext>
              </a:extLst>
            </p:cNvPr>
            <p:cNvSpPr>
              <a:spLocks/>
            </p:cNvSpPr>
            <p:nvPr/>
          </p:nvSpPr>
          <p:spPr bwMode="auto">
            <a:xfrm rot="16200000">
              <a:off x="7312560" y="628989"/>
              <a:ext cx="154161" cy="154161"/>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grpSp>
      <p:sp>
        <p:nvSpPr>
          <p:cNvPr id="16" name="Freeform: Shape 15">
            <a:extLst>
              <a:ext uri="{FF2B5EF4-FFF2-40B4-BE49-F238E27FC236}">
                <a16:creationId xmlns:a16="http://schemas.microsoft.com/office/drawing/2014/main" id="{49C46510-78D2-D1AF-7A94-53B6FC51FC55}"/>
              </a:ext>
              <a:ext uri="{C183D7F6-B498-43B3-948B-1728B52AA6E4}">
                <adec:decorative xmlns:adec="http://schemas.microsoft.com/office/drawing/2017/decorative" val="1"/>
              </a:ext>
            </a:extLst>
          </p:cNvPr>
          <p:cNvSpPr/>
          <p:nvPr/>
        </p:nvSpPr>
        <p:spPr bwMode="auto">
          <a:xfrm rot="5400000">
            <a:off x="-717542" y="8924077"/>
            <a:ext cx="1851863" cy="416781"/>
          </a:xfrm>
          <a:custGeom>
            <a:avLst/>
            <a:gdLst>
              <a:gd name="connsiteX0" fmla="*/ 0 w 1851863"/>
              <a:gd name="connsiteY0" fmla="*/ 416781 h 416781"/>
              <a:gd name="connsiteX1" fmla="*/ 56839 w 1851863"/>
              <a:gd name="connsiteY1" fmla="*/ 371052 h 416781"/>
              <a:gd name="connsiteX2" fmla="*/ 1665436 w 1851863"/>
              <a:gd name="connsiteY2" fmla="*/ 0 h 416781"/>
              <a:gd name="connsiteX3" fmla="*/ 1851863 w 1851863"/>
              <a:gd name="connsiteY3" fmla="*/ 5467 h 416781"/>
              <a:gd name="connsiteX4" fmla="*/ 1851863 w 1851863"/>
              <a:gd name="connsiteY4" fmla="*/ 416781 h 416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1863" h="416781">
                <a:moveTo>
                  <a:pt x="0" y="416781"/>
                </a:moveTo>
                <a:lnTo>
                  <a:pt x="56839" y="371052"/>
                </a:lnTo>
                <a:cubicBezTo>
                  <a:pt x="366627" y="150037"/>
                  <a:pt x="970822" y="0"/>
                  <a:pt x="1665436" y="0"/>
                </a:cubicBezTo>
                <a:lnTo>
                  <a:pt x="1851863" y="5467"/>
                </a:lnTo>
                <a:lnTo>
                  <a:pt x="1851863" y="416781"/>
                </a:ln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grpSp>
        <p:nvGrpSpPr>
          <p:cNvPr id="17" name="Group 16">
            <a:extLst>
              <a:ext uri="{FF2B5EF4-FFF2-40B4-BE49-F238E27FC236}">
                <a16:creationId xmlns:a16="http://schemas.microsoft.com/office/drawing/2014/main" id="{00D8249C-B20E-5DB8-5DBC-DB53E0227382}"/>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18" name="Rectangle: Top Corners Rounded 45">
              <a:extLst>
                <a:ext uri="{FF2B5EF4-FFF2-40B4-BE49-F238E27FC236}">
                  <a16:creationId xmlns:a16="http://schemas.microsoft.com/office/drawing/2014/main" id="{582DD54D-5451-D2F6-72B6-3A162CE6204A}"/>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9" name="Rectangle: Top Corners Rounded 45">
              <a:hlinkClick r:id="rId3" action="ppaction://hlinksldjump"/>
              <a:extLst>
                <a:ext uri="{FF2B5EF4-FFF2-40B4-BE49-F238E27FC236}">
                  <a16:creationId xmlns:a16="http://schemas.microsoft.com/office/drawing/2014/main" id="{6CD10341-5D77-24A4-AF03-C4C0AE4A8A28}"/>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0" name="Graphic 27">
            <a:hlinkClick r:id="rId3" action="ppaction://hlinksldjump"/>
            <a:extLst>
              <a:ext uri="{FF2B5EF4-FFF2-40B4-BE49-F238E27FC236}">
                <a16:creationId xmlns:a16="http://schemas.microsoft.com/office/drawing/2014/main" id="{A640C57B-174C-3FAE-33BB-E83386C4D327}"/>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8" name="Title 7">
            <a:extLst>
              <a:ext uri="{FF2B5EF4-FFF2-40B4-BE49-F238E27FC236}">
                <a16:creationId xmlns:a16="http://schemas.microsoft.com/office/drawing/2014/main" id="{3FE7F0EF-9593-E725-4C97-08996174BAC7}"/>
              </a:ext>
            </a:extLst>
          </p:cNvPr>
          <p:cNvSpPr txBox="1">
            <a:spLocks noGrp="1"/>
          </p:cNvSpPr>
          <p:nvPr>
            <p:ph type="title" idx="4294967295"/>
          </p:nvPr>
        </p:nvSpPr>
        <p:spPr>
          <a:xfrm>
            <a:off x="457198" y="844550"/>
            <a:ext cx="6858000"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Meeting Content Protection: Sensitivity Labels</a:t>
            </a:r>
          </a:p>
        </p:txBody>
      </p:sp>
      <p:sp>
        <p:nvSpPr>
          <p:cNvPr id="24" name="Title 23">
            <a:extLst>
              <a:ext uri="{FF2B5EF4-FFF2-40B4-BE49-F238E27FC236}">
                <a16:creationId xmlns:a16="http://schemas.microsoft.com/office/drawing/2014/main" id="{80ED3CC3-AB34-DE19-27AB-155106B1A438}"/>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rgbClr val="5A5FC7"/>
                </a:solidFill>
                <a:effectLst/>
                <a:uLnTx/>
                <a:uFillTx/>
                <a:latin typeface="+mj-lt"/>
                <a:ea typeface="+mj-ea"/>
                <a:cs typeface="+mj-cs"/>
              </a:rPr>
              <a:t>Advanced Protection           </a:t>
            </a:r>
            <a:endParaRPr kumimoji="0" lang="en-US" sz="2400" i="0" u="none" strike="noStrike" kern="1200" cap="none" spc="-32" normalizeH="0" baseline="0" noProof="0">
              <a:ln w="3175">
                <a:noFill/>
              </a:ln>
              <a:solidFill>
                <a:schemeClr val="tx1"/>
              </a:solidFill>
              <a:effectLst/>
              <a:uLnTx/>
              <a:uFillTx/>
              <a:latin typeface="+mj-lt"/>
              <a:ea typeface="+mj-ea"/>
              <a:cs typeface="+mj-cs"/>
            </a:endParaRPr>
          </a:p>
        </p:txBody>
      </p:sp>
      <p:sp>
        <p:nvSpPr>
          <p:cNvPr id="10" name="TextBox 9">
            <a:extLst>
              <a:ext uri="{FF2B5EF4-FFF2-40B4-BE49-F238E27FC236}">
                <a16:creationId xmlns:a16="http://schemas.microsoft.com/office/drawing/2014/main" id="{1AA4EA20-296C-729A-639C-806AE7C400E4}"/>
              </a:ext>
            </a:extLst>
          </p:cNvPr>
          <p:cNvSpPr txBox="1"/>
          <p:nvPr/>
        </p:nvSpPr>
        <p:spPr>
          <a:xfrm>
            <a:off x="457200" y="1463040"/>
            <a:ext cx="6857997" cy="1223412"/>
          </a:xfrm>
          <a:prstGeom prst="rect">
            <a:avLst/>
          </a:prstGeom>
          <a:noFill/>
        </p:spPr>
        <p:txBody>
          <a:bodyPr wrap="square" lIns="0" tIns="0" rIns="0" bIns="0" rtlCol="0">
            <a:spAutoFit/>
          </a:bodyPr>
          <a:lstStyle/>
          <a:p>
            <a:pPr>
              <a:spcAft>
                <a:spcPts val="300"/>
              </a:spcAft>
            </a:pPr>
            <a:r>
              <a:rPr lang="en-US" sz="1200">
                <a:solidFill>
                  <a:schemeClr val="accent1"/>
                </a:solidFill>
                <a:latin typeface="+mj-lt"/>
                <a:ea typeface="+mj-ea"/>
                <a:cs typeface="+mj-cs"/>
              </a:rPr>
              <a:t>Overview and Benefits</a:t>
            </a:r>
          </a:p>
          <a:p>
            <a:pPr>
              <a:spcAft>
                <a:spcPts val="1200"/>
              </a:spcAft>
            </a:pPr>
            <a:r>
              <a:rPr lang="en-US" sz="1100"/>
              <a:t>Sensitivity labels can be used to protect your organization’s content and data in a Teams meeting without limiting productivity. Sensitivity labels and associated configurations used to enforce meeting options are determined by your Teams or Compliance Administrator. </a:t>
            </a:r>
          </a:p>
          <a:p>
            <a:pPr>
              <a:spcAft>
                <a:spcPts val="1200"/>
              </a:spcAft>
            </a:pPr>
            <a:r>
              <a:rPr lang="en-US" sz="1100"/>
              <a:t>Using this feature is simple as you select and apply one of your company’s existing sensitivity labels in the flow of setting up/editing the meeting. </a:t>
            </a:r>
          </a:p>
        </p:txBody>
      </p:sp>
      <p:sp>
        <p:nvSpPr>
          <p:cNvPr id="3" name="TextBox 2">
            <a:extLst>
              <a:ext uri="{FF2B5EF4-FFF2-40B4-BE49-F238E27FC236}">
                <a16:creationId xmlns:a16="http://schemas.microsoft.com/office/drawing/2014/main" id="{9F357CEA-24D4-1F43-2B2D-7BBE92CA449D}"/>
              </a:ext>
            </a:extLst>
          </p:cNvPr>
          <p:cNvSpPr txBox="1"/>
          <p:nvPr/>
        </p:nvSpPr>
        <p:spPr>
          <a:xfrm>
            <a:off x="457200" y="3028941"/>
            <a:ext cx="6857997" cy="2565609"/>
          </a:xfrm>
          <a:prstGeom prst="rect">
            <a:avLst/>
          </a:prstGeom>
          <a:noFill/>
        </p:spPr>
        <p:txBody>
          <a:bodyPr wrap="square" lIns="0" tIns="0" rIns="0" bIns="0" numCol="2" spcCol="548640" rtlCol="0">
            <a:noAutofit/>
          </a:bodyPr>
          <a:lstStyle/>
          <a:p>
            <a:pPr>
              <a:spcAft>
                <a:spcPts val="600"/>
              </a:spcAft>
              <a:buClr>
                <a:schemeClr val="tx1"/>
              </a:buClr>
              <a:buSzPct val="100000"/>
            </a:pPr>
            <a:r>
              <a:rPr lang="en-US" sz="1100"/>
              <a:t>Once activated, the sensitivity label will help ensure the integrity of the meeting including: </a:t>
            </a:r>
          </a:p>
          <a:p>
            <a:pPr marL="228600" indent="-171450">
              <a:spcAft>
                <a:spcPts val="600"/>
              </a:spcAft>
              <a:buClr>
                <a:schemeClr val="tx1"/>
              </a:buClr>
              <a:buSzPct val="100000"/>
              <a:buFont typeface="Arial" panose="020B0604020202020204" pitchFamily="34" charset="0"/>
              <a:buChar char="•"/>
            </a:pPr>
            <a:r>
              <a:rPr lang="en-US" sz="1100"/>
              <a:t>Prevent attendees from leaking sensitive or confidential information </a:t>
            </a:r>
          </a:p>
          <a:p>
            <a:pPr marL="228600" indent="-171450">
              <a:spcAft>
                <a:spcPts val="600"/>
              </a:spcAft>
              <a:buClr>
                <a:schemeClr val="tx1"/>
              </a:buClr>
              <a:buSzPct val="100000"/>
              <a:buFont typeface="Arial" panose="020B0604020202020204" pitchFamily="34" charset="0"/>
              <a:buChar char="•"/>
            </a:pPr>
            <a:r>
              <a:rPr lang="en-US" sz="1100"/>
              <a:t>Keep meeting subject, time, location and participants confidential</a:t>
            </a:r>
          </a:p>
          <a:p>
            <a:pPr marL="228600" indent="-171450">
              <a:spcAft>
                <a:spcPts val="600"/>
              </a:spcAft>
              <a:buClr>
                <a:schemeClr val="tx1"/>
              </a:buClr>
              <a:buSzPct val="100000"/>
              <a:buFont typeface="Arial" panose="020B0604020202020204" pitchFamily="34" charset="0"/>
              <a:buChar char="•"/>
            </a:pPr>
            <a:r>
              <a:rPr lang="en-US" sz="1100"/>
              <a:t>Prevent the meeting invite from being forwarded</a:t>
            </a:r>
          </a:p>
          <a:p>
            <a:pPr marL="228600" indent="-171450">
              <a:spcAft>
                <a:spcPts val="600"/>
              </a:spcAft>
              <a:buClr>
                <a:schemeClr val="tx1"/>
              </a:buClr>
              <a:buSzPct val="100000"/>
              <a:buFont typeface="Arial" panose="020B0604020202020204" pitchFamily="34" charset="0"/>
              <a:buChar char="•"/>
            </a:pPr>
            <a:r>
              <a:rPr lang="en-US" sz="1100"/>
              <a:t>Ensure settings are enforced when sensitivity labels are applied (labels are locked; cannot be changed)</a:t>
            </a:r>
          </a:p>
          <a:p>
            <a:pPr marL="228600" indent="-171450">
              <a:spcAft>
                <a:spcPts val="600"/>
              </a:spcAft>
              <a:buClr>
                <a:schemeClr val="tx1"/>
              </a:buClr>
              <a:buSzPct val="100000"/>
              <a:buFont typeface="Arial" panose="020B0604020202020204" pitchFamily="34" charset="0"/>
              <a:buChar char="•"/>
            </a:pPr>
            <a:endParaRPr lang="en-US" sz="1100"/>
          </a:p>
          <a:p>
            <a:pPr>
              <a:spcBef>
                <a:spcPts val="600"/>
              </a:spcBef>
              <a:spcAft>
                <a:spcPts val="600"/>
              </a:spcAft>
              <a:buClr>
                <a:schemeClr val="tx1"/>
              </a:buClr>
              <a:buSzPct val="100000"/>
            </a:pPr>
            <a:r>
              <a:rPr lang="en-US" sz="1100"/>
              <a:t>When the meeting starts, any meeting options configured in the label are enforced. They include:</a:t>
            </a:r>
          </a:p>
          <a:p>
            <a:pPr marL="228600" indent="-171450">
              <a:spcAft>
                <a:spcPts val="600"/>
              </a:spcAft>
              <a:buClr>
                <a:schemeClr val="tx1"/>
              </a:buClr>
              <a:buSzPct val="100000"/>
              <a:buFont typeface="Arial" panose="020B0604020202020204" pitchFamily="34" charset="0"/>
              <a:buChar char="•"/>
            </a:pPr>
            <a:r>
              <a:rPr lang="en-US" sz="1100"/>
              <a:t>Who can bypass the lobby</a:t>
            </a:r>
          </a:p>
          <a:p>
            <a:pPr marL="228600" indent="-171450">
              <a:spcAft>
                <a:spcPts val="600"/>
              </a:spcAft>
              <a:buClr>
                <a:schemeClr val="tx1"/>
              </a:buClr>
              <a:buSzPct val="100000"/>
              <a:buFont typeface="Arial" panose="020B0604020202020204" pitchFamily="34" charset="0"/>
              <a:buChar char="•"/>
            </a:pPr>
            <a:r>
              <a:rPr lang="en-US" sz="1100"/>
              <a:t>Who can present</a:t>
            </a:r>
          </a:p>
          <a:p>
            <a:pPr marL="228600" indent="-171450">
              <a:spcAft>
                <a:spcPts val="600"/>
              </a:spcAft>
              <a:buClr>
                <a:schemeClr val="tx1"/>
              </a:buClr>
              <a:buSzPct val="100000"/>
              <a:buFont typeface="Arial" panose="020B0604020202020204" pitchFamily="34" charset="0"/>
              <a:buChar char="•"/>
            </a:pPr>
            <a:r>
              <a:rPr lang="en-US" sz="1100"/>
              <a:t>Who can record</a:t>
            </a:r>
          </a:p>
          <a:p>
            <a:pPr marL="228600" indent="-171450">
              <a:spcAft>
                <a:spcPts val="600"/>
              </a:spcAft>
              <a:buClr>
                <a:schemeClr val="tx1"/>
              </a:buClr>
              <a:buSzPct val="100000"/>
              <a:buFont typeface="Arial" panose="020B0604020202020204" pitchFamily="34" charset="0"/>
              <a:buChar char="•"/>
            </a:pPr>
            <a:r>
              <a:rPr lang="en-US" sz="1100"/>
              <a:t>End-to-end encryption for meetings</a:t>
            </a:r>
          </a:p>
          <a:p>
            <a:pPr marL="228600" indent="-171450">
              <a:spcAft>
                <a:spcPts val="600"/>
              </a:spcAft>
              <a:buClr>
                <a:schemeClr val="tx1"/>
              </a:buClr>
              <a:buSzPct val="100000"/>
              <a:buFont typeface="Arial" panose="020B0604020202020204" pitchFamily="34" charset="0"/>
              <a:buChar char="•"/>
            </a:pPr>
            <a:r>
              <a:rPr lang="en-US" sz="1100"/>
              <a:t>Automatically record</a:t>
            </a:r>
          </a:p>
          <a:p>
            <a:pPr marL="228600" indent="-171450">
              <a:spcAft>
                <a:spcPts val="600"/>
              </a:spcAft>
              <a:buClr>
                <a:schemeClr val="tx1"/>
              </a:buClr>
              <a:buSzPct val="100000"/>
              <a:buFont typeface="Arial" panose="020B0604020202020204" pitchFamily="34" charset="0"/>
              <a:buChar char="•"/>
            </a:pPr>
            <a:r>
              <a:rPr lang="en-US" sz="1100"/>
              <a:t>Watermark (video and screen sharing)</a:t>
            </a:r>
          </a:p>
          <a:p>
            <a:pPr marL="228600" indent="-171450">
              <a:spcAft>
                <a:spcPts val="600"/>
              </a:spcAft>
              <a:buClr>
                <a:schemeClr val="tx1"/>
              </a:buClr>
              <a:buSzPct val="100000"/>
              <a:buFont typeface="Arial" panose="020B0604020202020204" pitchFamily="34" charset="0"/>
              <a:buChar char="•"/>
            </a:pPr>
            <a:r>
              <a:rPr lang="en-US" sz="1100"/>
              <a:t>Prevent or allow chat</a:t>
            </a:r>
          </a:p>
          <a:p>
            <a:pPr marL="228600" indent="-171450">
              <a:spcAft>
                <a:spcPts val="600"/>
              </a:spcAft>
              <a:buClr>
                <a:schemeClr val="tx1"/>
              </a:buClr>
              <a:buSzPct val="100000"/>
              <a:buFont typeface="Arial" panose="020B0604020202020204" pitchFamily="34" charset="0"/>
              <a:buChar char="•"/>
            </a:pPr>
            <a:r>
              <a:rPr lang="en-US" sz="1100"/>
              <a:t>Prevent or allow copying chat contents to clipboard</a:t>
            </a:r>
          </a:p>
        </p:txBody>
      </p:sp>
      <p:sp>
        <p:nvSpPr>
          <p:cNvPr id="28" name="TextBox 27">
            <a:extLst>
              <a:ext uri="{FF2B5EF4-FFF2-40B4-BE49-F238E27FC236}">
                <a16:creationId xmlns:a16="http://schemas.microsoft.com/office/drawing/2014/main" id="{E10A94B4-303B-1DC2-104A-0B395470F2BE}"/>
              </a:ext>
            </a:extLst>
          </p:cNvPr>
          <p:cNvSpPr txBox="1"/>
          <p:nvPr/>
        </p:nvSpPr>
        <p:spPr>
          <a:xfrm>
            <a:off x="457200" y="5758999"/>
            <a:ext cx="6857997" cy="677108"/>
          </a:xfrm>
          <a:prstGeom prst="rect">
            <a:avLst/>
          </a:prstGeom>
          <a:noFill/>
        </p:spPr>
        <p:txBody>
          <a:bodyPr wrap="square" lIns="0" tIns="0" rIns="0" bIns="0" rtlCol="0">
            <a:spAutoFit/>
          </a:bodyPr>
          <a:lstStyle/>
          <a:p>
            <a:pPr marL="0" indent="0" defTabSz="914400">
              <a:spcBef>
                <a:spcPts val="600"/>
              </a:spcBef>
              <a:spcAft>
                <a:spcPts val="600"/>
              </a:spcAft>
              <a:buFont typeface="Wingdings" panose="05000000000000000000" pitchFamily="2" charset="2"/>
              <a:buNone/>
            </a:pPr>
            <a:r>
              <a:rPr lang="en-US" sz="1200">
                <a:solidFill>
                  <a:schemeClr val="accent1"/>
                </a:solidFill>
                <a:latin typeface="+mj-lt"/>
                <a:ea typeface="+mj-ea"/>
                <a:cs typeface="+mj-cs"/>
              </a:rPr>
              <a:t>Feature Visibility</a:t>
            </a:r>
          </a:p>
          <a:p>
            <a:pPr marL="0" indent="0">
              <a:spcBef>
                <a:spcPts val="0"/>
              </a:spcBef>
              <a:spcAft>
                <a:spcPts val="600"/>
              </a:spcAft>
              <a:buFont typeface="Wingdings" panose="05000000000000000000" pitchFamily="2" charset="2"/>
              <a:buNone/>
            </a:pPr>
            <a:r>
              <a:rPr lang="en-US" sz="1100"/>
              <a:t>Sensitivity labels are visible/applicable to all meeting participants once they are enabled/applied.</a:t>
            </a:r>
          </a:p>
          <a:p>
            <a:pPr marL="0" indent="0">
              <a:spcBef>
                <a:spcPts val="0"/>
              </a:spcBef>
              <a:spcAft>
                <a:spcPts val="600"/>
              </a:spcAft>
              <a:buFont typeface="Wingdings" panose="05000000000000000000" pitchFamily="2" charset="2"/>
              <a:buNone/>
            </a:pPr>
            <a:r>
              <a:rPr lang="en-US" sz="1100"/>
              <a:t>Ideal use cases for Sensitivity labels for meetings include:</a:t>
            </a:r>
          </a:p>
        </p:txBody>
      </p:sp>
      <p:graphicFrame>
        <p:nvGraphicFramePr>
          <p:cNvPr id="27" name="Table 26">
            <a:extLst>
              <a:ext uri="{FF2B5EF4-FFF2-40B4-BE49-F238E27FC236}">
                <a16:creationId xmlns:a16="http://schemas.microsoft.com/office/drawing/2014/main" id="{F2504BFE-16A7-EC1B-876F-35EDD4786E2A}"/>
              </a:ext>
            </a:extLst>
          </p:cNvPr>
          <p:cNvGraphicFramePr>
            <a:graphicFrameLocks noGrp="1"/>
          </p:cNvGraphicFramePr>
          <p:nvPr>
            <p:extLst>
              <p:ext uri="{D42A27DB-BD31-4B8C-83A1-F6EECF244321}">
                <p14:modId xmlns:p14="http://schemas.microsoft.com/office/powerpoint/2010/main" val="2007529254"/>
              </p:ext>
            </p:extLst>
          </p:nvPr>
        </p:nvGraphicFramePr>
        <p:xfrm>
          <a:off x="457200" y="6546297"/>
          <a:ext cx="6858003" cy="1618615"/>
        </p:xfrm>
        <a:graphic>
          <a:graphicData uri="http://schemas.openxmlformats.org/drawingml/2006/table">
            <a:tbl>
              <a:tblPr firstRow="1" bandRow="1">
                <a:tableStyleId>{5C22544A-7EE6-4342-B048-85BDC9FD1C3A}</a:tableStyleId>
              </a:tblPr>
              <a:tblGrid>
                <a:gridCol w="1794928">
                  <a:extLst>
                    <a:ext uri="{9D8B030D-6E8A-4147-A177-3AD203B41FA5}">
                      <a16:colId xmlns:a16="http://schemas.microsoft.com/office/drawing/2014/main" val="4001914310"/>
                    </a:ext>
                  </a:extLst>
                </a:gridCol>
                <a:gridCol w="5063075">
                  <a:extLst>
                    <a:ext uri="{9D8B030D-6E8A-4147-A177-3AD203B41FA5}">
                      <a16:colId xmlns:a16="http://schemas.microsoft.com/office/drawing/2014/main" val="2985646786"/>
                    </a:ext>
                  </a:extLst>
                </a:gridCol>
              </a:tblGrid>
              <a:tr h="0">
                <a:tc>
                  <a:txBody>
                    <a:bodyPr/>
                    <a:lstStyle/>
                    <a:p>
                      <a:r>
                        <a:rPr lang="en-US" sz="1200" b="0">
                          <a:solidFill>
                            <a:schemeClr val="bg1"/>
                          </a:solidFill>
                          <a:latin typeface="+mj-lt"/>
                          <a:ea typeface="+mj-ea"/>
                          <a:cs typeface="+mj-cs"/>
                        </a:rPr>
                        <a:t>Industry</a:t>
                      </a:r>
                    </a:p>
                  </a:txBody>
                  <a:tcPr marT="54864" marB="54864" anchor="ctr">
                    <a:lnL w="635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r>
                        <a:rPr lang="en-US" sz="1200" b="0">
                          <a:solidFill>
                            <a:schemeClr val="bg1"/>
                          </a:solidFill>
                          <a:latin typeface="+mj-lt"/>
                          <a:ea typeface="+mj-ea"/>
                          <a:cs typeface="+mj-cs"/>
                        </a:rPr>
                        <a:t>Use Cases/Stories</a:t>
                      </a:r>
                    </a:p>
                  </a:txBody>
                  <a:tcPr marT="54864" marB="54864" anchor="ctr">
                    <a:lnL w="6350" cap="flat" cmpd="sng" algn="ctr">
                      <a:solidFill>
                        <a:schemeClr val="bg1">
                          <a:lumMod val="8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89198776"/>
                  </a:ext>
                </a:extLst>
              </a:tr>
              <a:tr h="0">
                <a:tc>
                  <a:txBody>
                    <a:bodyPr/>
                    <a:lstStyle/>
                    <a:p>
                      <a:pPr marL="0" algn="l" defTabSz="914400" rtl="0" eaLnBrk="1" latinLnBrk="0" hangingPunct="1">
                        <a:lnSpc>
                          <a:spcPct val="108000"/>
                        </a:lnSpc>
                      </a:pPr>
                      <a:r>
                        <a:rPr lang="en-US" sz="1100" b="0" kern="1200">
                          <a:solidFill>
                            <a:schemeClr val="accent1"/>
                          </a:solidFill>
                          <a:latin typeface="+mj-lt"/>
                          <a:ea typeface="+mj-ea"/>
                          <a:cs typeface="+mj-cs"/>
                        </a:rPr>
                        <a:t>Any Enterprise</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nSpc>
                          <a:spcPct val="108000"/>
                        </a:lnSpc>
                      </a:pPr>
                      <a:r>
                        <a:rPr lang="en-US" sz="1100">
                          <a:solidFill>
                            <a:schemeClr val="tx1"/>
                          </a:solidFill>
                          <a:latin typeface="+mn-lt"/>
                          <a:ea typeface="+mn-ea"/>
                          <a:cs typeface="+mn-cs"/>
                        </a:rPr>
                        <a:t>Scheduling a private Executive Leadership meeting and want to ensure that highly sensitive information is not inadvertently shared. Labels can be used to restrict who can bypass the lobby, block copying from the meeting chat and enable end-to-end encryption</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12335395"/>
                  </a:ext>
                </a:extLst>
              </a:tr>
              <a:tr h="0">
                <a:tc>
                  <a:txBody>
                    <a:bodyPr/>
                    <a:lstStyle/>
                    <a:p>
                      <a:pPr marL="0" algn="l" defTabSz="914400" rtl="0" eaLnBrk="1" latinLnBrk="0" hangingPunct="1">
                        <a:lnSpc>
                          <a:spcPct val="108000"/>
                        </a:lnSpc>
                      </a:pPr>
                      <a:r>
                        <a:rPr lang="en-US" sz="1100" b="0" kern="1200">
                          <a:solidFill>
                            <a:schemeClr val="accent1"/>
                          </a:solidFill>
                          <a:latin typeface="+mj-lt"/>
                          <a:ea typeface="+mj-ea"/>
                          <a:cs typeface="+mj-cs"/>
                        </a:rPr>
                        <a:t>Consumer Goods</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sz="1100">
                          <a:solidFill>
                            <a:schemeClr val="tx1"/>
                          </a:solidFill>
                          <a:latin typeface="+mn-lt"/>
                          <a:ea typeface="+mn-ea"/>
                          <a:cs typeface="+mn-cs"/>
                        </a:rPr>
                        <a:t>Financial team working with investors</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13912263"/>
                  </a:ext>
                </a:extLst>
              </a:tr>
              <a:tr h="0">
                <a:tc>
                  <a:txBody>
                    <a:bodyPr/>
                    <a:lstStyle/>
                    <a:p>
                      <a:pPr marL="0" algn="l" defTabSz="914400" rtl="0" eaLnBrk="1" latinLnBrk="0" hangingPunct="1">
                        <a:lnSpc>
                          <a:spcPct val="108000"/>
                        </a:lnSpc>
                      </a:pPr>
                      <a:r>
                        <a:rPr lang="en-US" sz="1100" b="0" kern="1200">
                          <a:solidFill>
                            <a:schemeClr val="accent1"/>
                          </a:solidFill>
                          <a:latin typeface="+mj-lt"/>
                          <a:ea typeface="+mj-ea"/>
                          <a:cs typeface="+mj-cs"/>
                        </a:rPr>
                        <a:t>Human Resources</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marR="0" lvl="0" indent="0" algn="l" defTabSz="914400" rtl="0" eaLnBrk="1" fontAlgn="auto" latinLnBrk="0" hangingPunct="1">
                        <a:lnSpc>
                          <a:spcPct val="108000"/>
                        </a:lnSpc>
                        <a:spcBef>
                          <a:spcPts val="0"/>
                        </a:spcBef>
                        <a:spcAft>
                          <a:spcPts val="0"/>
                        </a:spcAft>
                        <a:buClrTx/>
                        <a:buSzTx/>
                        <a:buFontTx/>
                        <a:buNone/>
                        <a:tabLst/>
                        <a:defRPr/>
                      </a:pPr>
                      <a:r>
                        <a:rPr lang="en-US" sz="1100">
                          <a:solidFill>
                            <a:schemeClr val="tx1"/>
                          </a:solidFill>
                          <a:latin typeface="+mn-lt"/>
                          <a:ea typeface="+mn-ea"/>
                          <a:cs typeface="+mn-cs"/>
                        </a:rPr>
                        <a:t>HR having an internal discussion or conducting an interview</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61044039"/>
                  </a:ext>
                </a:extLst>
              </a:tr>
            </a:tbl>
          </a:graphicData>
        </a:graphic>
      </p:graphicFrame>
      <p:sp>
        <p:nvSpPr>
          <p:cNvPr id="22" name="TextBox 21">
            <a:extLst>
              <a:ext uri="{FF2B5EF4-FFF2-40B4-BE49-F238E27FC236}">
                <a16:creationId xmlns:a16="http://schemas.microsoft.com/office/drawing/2014/main" id="{B0F137C9-4230-DAFE-AF8B-6A1F622368AD}"/>
              </a:ext>
            </a:extLst>
          </p:cNvPr>
          <p:cNvSpPr txBox="1"/>
          <p:nvPr/>
        </p:nvSpPr>
        <p:spPr>
          <a:xfrm>
            <a:off x="457200" y="8407438"/>
            <a:ext cx="6858000" cy="338554"/>
          </a:xfrm>
          <a:prstGeom prst="rect">
            <a:avLst/>
          </a:prstGeom>
          <a:noFill/>
        </p:spPr>
        <p:txBody>
          <a:bodyPr wrap="square" lIns="0" tIns="0" rIns="0" bIns="0">
            <a:spAutoFit/>
          </a:bodyPr>
          <a:lstStyle/>
          <a:p>
            <a:r>
              <a:rPr lang="en-US" sz="1100"/>
              <a:t>For a deeper understanding about templates, sensitivity labels, and admin policies please see </a:t>
            </a:r>
            <a:r>
              <a:rPr lang="en-US" sz="1100">
                <a:solidFill>
                  <a:srgbClr val="C03BC4"/>
                </a:solidFill>
                <a:latin typeface="+mj-lt"/>
                <a:ea typeface="+mj-ea"/>
                <a:cs typeface="+mj-cs"/>
                <a:hlinkClick r:id="rId4">
                  <a:extLst>
                    <a:ext uri="{A12FA001-AC4F-418D-AE19-62706E023703}">
                      <ahyp:hlinkClr xmlns:ahyp="http://schemas.microsoft.com/office/drawing/2018/hyperlinkcolor" val="tx"/>
                    </a:ext>
                  </a:extLst>
                </a:hlinkClick>
              </a:rPr>
              <a:t>this resource</a:t>
            </a:r>
            <a:r>
              <a:rPr lang="en-US" sz="1100">
                <a:solidFill>
                  <a:srgbClr val="C03BC4"/>
                </a:solidFill>
                <a:latin typeface="+mj-lt"/>
                <a:ea typeface="+mj-ea"/>
                <a:cs typeface="+mj-cs"/>
              </a:rPr>
              <a:t> </a:t>
            </a:r>
            <a:r>
              <a:rPr lang="en-US" sz="1100"/>
              <a:t>on Microsoft Learn</a:t>
            </a:r>
          </a:p>
        </p:txBody>
      </p:sp>
    </p:spTree>
    <p:extLst>
      <p:ext uri="{BB962C8B-B14F-4D97-AF65-F5344CB8AC3E}">
        <p14:creationId xmlns:p14="http://schemas.microsoft.com/office/powerpoint/2010/main" val="642273934"/>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ctangle: Top Corners Rounded 33">
            <a:extLst>
              <a:ext uri="{FF2B5EF4-FFF2-40B4-BE49-F238E27FC236}">
                <a16:creationId xmlns:a16="http://schemas.microsoft.com/office/drawing/2014/main" id="{943AE21E-C8E7-74F7-674F-81ECA911D6C1}"/>
              </a:ext>
              <a:ext uri="{C183D7F6-B498-43B3-948B-1728B52AA6E4}">
                <adec:decorative xmlns:adec="http://schemas.microsoft.com/office/drawing/2017/decorative" val="1"/>
              </a:ext>
            </a:extLst>
          </p:cNvPr>
          <p:cNvSpPr/>
          <p:nvPr/>
        </p:nvSpPr>
        <p:spPr bwMode="auto">
          <a:xfrm rot="5400000">
            <a:off x="1360883" y="4022367"/>
            <a:ext cx="320649" cy="3042428"/>
          </a:xfrm>
          <a:prstGeom prst="round2SameRect">
            <a:avLst>
              <a:gd name="adj1" fmla="val 18259"/>
              <a:gd name="adj2" fmla="val 0"/>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sp>
        <p:nvSpPr>
          <p:cNvPr id="33" name="Rectangle: Top Corners Rounded 32">
            <a:extLst>
              <a:ext uri="{FF2B5EF4-FFF2-40B4-BE49-F238E27FC236}">
                <a16:creationId xmlns:a16="http://schemas.microsoft.com/office/drawing/2014/main" id="{D80D3D0D-E5B2-89D8-3999-D4FA3FF4AC6B}"/>
              </a:ext>
              <a:ext uri="{C183D7F6-B498-43B3-948B-1728B52AA6E4}">
                <adec:decorative xmlns:adec="http://schemas.microsoft.com/office/drawing/2017/decorative" val="1"/>
              </a:ext>
            </a:extLst>
          </p:cNvPr>
          <p:cNvSpPr/>
          <p:nvPr/>
        </p:nvSpPr>
        <p:spPr bwMode="auto">
          <a:xfrm rot="5400000">
            <a:off x="1360883" y="375862"/>
            <a:ext cx="320649" cy="3042428"/>
          </a:xfrm>
          <a:prstGeom prst="round2SameRect">
            <a:avLst>
              <a:gd name="adj1" fmla="val 18259"/>
              <a:gd name="adj2" fmla="val 0"/>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sp>
        <p:nvSpPr>
          <p:cNvPr id="2" name="Footer Placeholder 1">
            <a:extLst>
              <a:ext uri="{FF2B5EF4-FFF2-40B4-BE49-F238E27FC236}">
                <a16:creationId xmlns:a16="http://schemas.microsoft.com/office/drawing/2014/main" id="{645674A7-F057-4C4F-7677-9B38A8E98AE1}"/>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3" name="Slide Number Placeholder 2">
            <a:extLst>
              <a:ext uri="{FF2B5EF4-FFF2-40B4-BE49-F238E27FC236}">
                <a16:creationId xmlns:a16="http://schemas.microsoft.com/office/drawing/2014/main" id="{2752F634-80FE-1DCC-EBCB-666CCC6536EE}"/>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33</a:t>
            </a:fld>
            <a:endParaRPr lang="en-IN"/>
          </a:p>
        </p:txBody>
      </p:sp>
      <p:grpSp>
        <p:nvGrpSpPr>
          <p:cNvPr id="10" name="Group 9">
            <a:extLst>
              <a:ext uri="{FF2B5EF4-FFF2-40B4-BE49-F238E27FC236}">
                <a16:creationId xmlns:a16="http://schemas.microsoft.com/office/drawing/2014/main" id="{24BDF922-FC42-C274-733D-BE885463DDF8}"/>
              </a:ext>
              <a:ext uri="{C183D7F6-B498-43B3-948B-1728B52AA6E4}">
                <adec:decorative xmlns:adec="http://schemas.microsoft.com/office/drawing/2017/decorative" val="1"/>
              </a:ext>
            </a:extLst>
          </p:cNvPr>
          <p:cNvGrpSpPr/>
          <p:nvPr/>
        </p:nvGrpSpPr>
        <p:grpSpPr>
          <a:xfrm>
            <a:off x="7233537" y="0"/>
            <a:ext cx="538865" cy="783150"/>
            <a:chOff x="7233537" y="0"/>
            <a:chExt cx="538865" cy="783150"/>
          </a:xfrm>
        </p:grpSpPr>
        <p:sp>
          <p:nvSpPr>
            <p:cNvPr id="11" name="Freeform: Shape 10">
              <a:extLst>
                <a:ext uri="{FF2B5EF4-FFF2-40B4-BE49-F238E27FC236}">
                  <a16:creationId xmlns:a16="http://schemas.microsoft.com/office/drawing/2014/main" id="{EEBC7CC0-0F46-569D-26BC-F1C893893779}"/>
                </a:ext>
                <a:ext uri="{C183D7F6-B498-43B3-948B-1728B52AA6E4}">
                  <adec:decorative xmlns:adec="http://schemas.microsoft.com/office/drawing/2017/decorative" val="1"/>
                </a:ext>
              </a:extLst>
            </p:cNvPr>
            <p:cNvSpPr>
              <a:spLocks/>
            </p:cNvSpPr>
            <p:nvPr/>
          </p:nvSpPr>
          <p:spPr bwMode="auto">
            <a:xfrm rot="16200000">
              <a:off x="7219175" y="14362"/>
              <a:ext cx="567589" cy="538865"/>
            </a:xfrm>
            <a:custGeom>
              <a:avLst/>
              <a:gdLst>
                <a:gd name="connsiteX0" fmla="*/ 567589 w 567589"/>
                <a:gd name="connsiteY0" fmla="*/ 41067 h 538865"/>
                <a:gd name="connsiteX1" fmla="*/ 567589 w 567589"/>
                <a:gd name="connsiteY1" fmla="*/ 538865 h 538865"/>
                <a:gd name="connsiteX2" fmla="*/ 27868 w 567589"/>
                <a:gd name="connsiteY2" fmla="*/ 538865 h 538865"/>
                <a:gd name="connsiteX3" fmla="*/ 8031 w 567589"/>
                <a:gd name="connsiteY3" fmla="*/ 474960 h 538865"/>
                <a:gd name="connsiteX4" fmla="*/ 0 w 567589"/>
                <a:gd name="connsiteY4" fmla="*/ 395294 h 538865"/>
                <a:gd name="connsiteX5" fmla="*/ 395294 w 567589"/>
                <a:gd name="connsiteY5" fmla="*/ 0 h 538865"/>
                <a:gd name="connsiteX6" fmla="*/ 549160 w 567589"/>
                <a:gd name="connsiteY6" fmla="*/ 31064 h 53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7589" h="538865">
                  <a:moveTo>
                    <a:pt x="567589" y="41067"/>
                  </a:moveTo>
                  <a:lnTo>
                    <a:pt x="567589" y="538865"/>
                  </a:lnTo>
                  <a:lnTo>
                    <a:pt x="27868" y="538865"/>
                  </a:lnTo>
                  <a:lnTo>
                    <a:pt x="8031" y="474960"/>
                  </a:lnTo>
                  <a:cubicBezTo>
                    <a:pt x="2765" y="449227"/>
                    <a:pt x="0" y="422584"/>
                    <a:pt x="0" y="395294"/>
                  </a:cubicBezTo>
                  <a:cubicBezTo>
                    <a:pt x="0" y="176979"/>
                    <a:pt x="176979" y="0"/>
                    <a:pt x="395294" y="0"/>
                  </a:cubicBezTo>
                  <a:cubicBezTo>
                    <a:pt x="449873" y="0"/>
                    <a:pt x="501868" y="11061"/>
                    <a:pt x="549160" y="31064"/>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2" name="Oval 11">
              <a:extLst>
                <a:ext uri="{FF2B5EF4-FFF2-40B4-BE49-F238E27FC236}">
                  <a16:creationId xmlns:a16="http://schemas.microsoft.com/office/drawing/2014/main" id="{136C526B-CF9C-BA02-F32F-CD97F84CA299}"/>
                </a:ext>
                <a:ext uri="{C183D7F6-B498-43B3-948B-1728B52AA6E4}">
                  <adec:decorative xmlns:adec="http://schemas.microsoft.com/office/drawing/2017/decorative" val="1"/>
                </a:ext>
              </a:extLst>
            </p:cNvPr>
            <p:cNvSpPr>
              <a:spLocks/>
            </p:cNvSpPr>
            <p:nvPr/>
          </p:nvSpPr>
          <p:spPr bwMode="auto">
            <a:xfrm rot="16200000">
              <a:off x="7312560" y="628989"/>
              <a:ext cx="154161" cy="154161"/>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grpSp>
      <p:sp>
        <p:nvSpPr>
          <p:cNvPr id="13" name="Freeform: Shape 12">
            <a:extLst>
              <a:ext uri="{FF2B5EF4-FFF2-40B4-BE49-F238E27FC236}">
                <a16:creationId xmlns:a16="http://schemas.microsoft.com/office/drawing/2014/main" id="{9E0A1F7B-C077-7EAA-969B-9E81E66DF51A}"/>
              </a:ext>
              <a:ext uri="{C183D7F6-B498-43B3-948B-1728B52AA6E4}">
                <adec:decorative xmlns:adec="http://schemas.microsoft.com/office/drawing/2017/decorative" val="1"/>
              </a:ext>
            </a:extLst>
          </p:cNvPr>
          <p:cNvSpPr/>
          <p:nvPr/>
        </p:nvSpPr>
        <p:spPr bwMode="auto">
          <a:xfrm rot="5400000">
            <a:off x="-717542" y="8924077"/>
            <a:ext cx="1851863" cy="416781"/>
          </a:xfrm>
          <a:custGeom>
            <a:avLst/>
            <a:gdLst>
              <a:gd name="connsiteX0" fmla="*/ 0 w 1851863"/>
              <a:gd name="connsiteY0" fmla="*/ 416781 h 416781"/>
              <a:gd name="connsiteX1" fmla="*/ 56839 w 1851863"/>
              <a:gd name="connsiteY1" fmla="*/ 371052 h 416781"/>
              <a:gd name="connsiteX2" fmla="*/ 1665436 w 1851863"/>
              <a:gd name="connsiteY2" fmla="*/ 0 h 416781"/>
              <a:gd name="connsiteX3" fmla="*/ 1851863 w 1851863"/>
              <a:gd name="connsiteY3" fmla="*/ 5467 h 416781"/>
              <a:gd name="connsiteX4" fmla="*/ 1851863 w 1851863"/>
              <a:gd name="connsiteY4" fmla="*/ 416781 h 416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1863" h="416781">
                <a:moveTo>
                  <a:pt x="0" y="416781"/>
                </a:moveTo>
                <a:lnTo>
                  <a:pt x="56839" y="371052"/>
                </a:lnTo>
                <a:cubicBezTo>
                  <a:pt x="366627" y="150037"/>
                  <a:pt x="970822" y="0"/>
                  <a:pt x="1665436" y="0"/>
                </a:cubicBezTo>
                <a:lnTo>
                  <a:pt x="1851863" y="5467"/>
                </a:lnTo>
                <a:lnTo>
                  <a:pt x="1851863" y="416781"/>
                </a:ln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grpSp>
        <p:nvGrpSpPr>
          <p:cNvPr id="20" name="Group 19">
            <a:extLst>
              <a:ext uri="{FF2B5EF4-FFF2-40B4-BE49-F238E27FC236}">
                <a16:creationId xmlns:a16="http://schemas.microsoft.com/office/drawing/2014/main" id="{B8A7D6B2-2D3B-2B55-BC8F-F05217D5D19B}"/>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30" name="Rectangle: Top Corners Rounded 45">
              <a:extLst>
                <a:ext uri="{FF2B5EF4-FFF2-40B4-BE49-F238E27FC236}">
                  <a16:creationId xmlns:a16="http://schemas.microsoft.com/office/drawing/2014/main" id="{A83B68F2-A146-901B-FAEA-008657199F7F}"/>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31" name="Rectangle: Top Corners Rounded 45">
              <a:hlinkClick r:id="rId2" action="ppaction://hlinksldjump"/>
              <a:extLst>
                <a:ext uri="{FF2B5EF4-FFF2-40B4-BE49-F238E27FC236}">
                  <a16:creationId xmlns:a16="http://schemas.microsoft.com/office/drawing/2014/main" id="{56680F57-B368-D50F-D96C-1C33037BEB22}"/>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32" name="Graphic 27">
            <a:hlinkClick r:id="rId2" action="ppaction://hlinksldjump"/>
            <a:extLst>
              <a:ext uri="{FF2B5EF4-FFF2-40B4-BE49-F238E27FC236}">
                <a16:creationId xmlns:a16="http://schemas.microsoft.com/office/drawing/2014/main" id="{CBEB0CD3-0947-1EDF-FAEC-5FF1936098A3}"/>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5" name="Title 4">
            <a:extLst>
              <a:ext uri="{FF2B5EF4-FFF2-40B4-BE49-F238E27FC236}">
                <a16:creationId xmlns:a16="http://schemas.microsoft.com/office/drawing/2014/main" id="{82C88415-CAA2-BBD9-2D9F-6E31DD29C778}"/>
              </a:ext>
            </a:extLst>
          </p:cNvPr>
          <p:cNvSpPr txBox="1">
            <a:spLocks noGrp="1"/>
          </p:cNvSpPr>
          <p:nvPr>
            <p:ph type="title" idx="4294967295"/>
          </p:nvPr>
        </p:nvSpPr>
        <p:spPr>
          <a:xfrm>
            <a:off x="457198" y="844550"/>
            <a:ext cx="6858000"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a:defRPr sz="2400">
                <a:latin typeface="+mj-lt"/>
                <a:ea typeface="+mj-ea"/>
                <a:cs typeface="+mj-cs"/>
              </a:defRPr>
            </a:lvl1pPr>
          </a:lstStyle>
          <a:p>
            <a:pPr defTabSz="914400">
              <a:spcBef>
                <a:spcPts val="0"/>
              </a:spcBef>
            </a:pPr>
            <a:r>
              <a:rPr lang="en-US" b="0" spc="0">
                <a:ln>
                  <a:noFill/>
                </a:ln>
              </a:rPr>
              <a:t>Meeting Content Protections: Sensitivity labels</a:t>
            </a:r>
          </a:p>
        </p:txBody>
      </p:sp>
      <p:sp>
        <p:nvSpPr>
          <p:cNvPr id="18" name="Title 17">
            <a:extLst>
              <a:ext uri="{FF2B5EF4-FFF2-40B4-BE49-F238E27FC236}">
                <a16:creationId xmlns:a16="http://schemas.microsoft.com/office/drawing/2014/main" id="{FDBCFD3A-E1DC-B5CA-9FB6-EA7E4AE0A5C9}"/>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Protection            </a:t>
            </a:r>
          </a:p>
        </p:txBody>
      </p:sp>
      <p:sp>
        <p:nvSpPr>
          <p:cNvPr id="27" name="Rectangle 1">
            <a:extLst>
              <a:ext uri="{FF2B5EF4-FFF2-40B4-BE49-F238E27FC236}">
                <a16:creationId xmlns:a16="http://schemas.microsoft.com/office/drawing/2014/main" id="{F325FE91-7701-46A5-A490-DFBC2EB4C3A3}"/>
              </a:ext>
            </a:extLst>
          </p:cNvPr>
          <p:cNvSpPr>
            <a:spLocks noChangeArrowheads="1"/>
          </p:cNvSpPr>
          <p:nvPr/>
        </p:nvSpPr>
        <p:spPr bwMode="auto">
          <a:xfrm>
            <a:off x="457197" y="1427443"/>
            <a:ext cx="2482773" cy="3770263"/>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defTabSz="582930" eaLnBrk="0" fontAlgn="base" hangingPunct="0">
              <a:spcAft>
                <a:spcPts val="800"/>
              </a:spcAft>
            </a:pPr>
            <a:r>
              <a:rPr lang="en-US" altLang="en-US" sz="1600">
                <a:solidFill>
                  <a:schemeClr val="accent1"/>
                </a:solidFill>
                <a:latin typeface="+mj-lt"/>
                <a:ea typeface="+mj-ea"/>
                <a:cs typeface="+mj-cs"/>
              </a:rPr>
              <a:t>Selecting sensitivity labels</a:t>
            </a:r>
          </a:p>
          <a:p>
            <a:pPr defTabSz="582930" eaLnBrk="0" fontAlgn="base" hangingPunct="0">
              <a:spcAft>
                <a:spcPts val="900"/>
              </a:spcAft>
            </a:pPr>
            <a:r>
              <a:rPr lang="en-US" altLang="en-US" sz="1400">
                <a:latin typeface="+mj-lt"/>
                <a:ea typeface="+mj-ea"/>
                <a:cs typeface="+mj-cs"/>
              </a:rPr>
              <a:t>Option 1</a:t>
            </a:r>
          </a:p>
          <a:p>
            <a:pPr marL="342900" indent="-215900" defTabSz="582930" eaLnBrk="0" fontAlgn="base" hangingPunct="0">
              <a:spcAft>
                <a:spcPts val="800"/>
              </a:spcAft>
              <a:buFont typeface="+mj-lt"/>
              <a:buAutoNum type="arabicPeriod"/>
            </a:pPr>
            <a:r>
              <a:rPr lang="en-US" altLang="en-US" sz="1200"/>
              <a:t>Go to your Outlook or Teams Calendar and select </a:t>
            </a:r>
            <a:r>
              <a:rPr lang="en-US" altLang="en-US" sz="1200">
                <a:latin typeface="+mj-lt"/>
                <a:ea typeface="+mj-ea"/>
                <a:cs typeface="+mj-cs"/>
              </a:rPr>
              <a:t>New meeting</a:t>
            </a:r>
          </a:p>
          <a:p>
            <a:pPr marL="342900" indent="-215900" defTabSz="582930" eaLnBrk="0" fontAlgn="base" hangingPunct="0">
              <a:spcAft>
                <a:spcPts val="800"/>
              </a:spcAft>
              <a:buFont typeface="+mj-lt"/>
              <a:buAutoNum type="arabicPeriod"/>
            </a:pPr>
            <a:r>
              <a:rPr lang="en-US" altLang="en-US" sz="1200"/>
              <a:t>Click on </a:t>
            </a:r>
            <a:r>
              <a:rPr lang="en-US" altLang="en-US" sz="1200">
                <a:latin typeface="+mj-lt"/>
                <a:ea typeface="+mj-ea"/>
                <a:cs typeface="+mj-cs"/>
              </a:rPr>
              <a:t>Sensitivity</a:t>
            </a:r>
          </a:p>
          <a:p>
            <a:pPr marL="342900" indent="-215900" defTabSz="582930" eaLnBrk="0" fontAlgn="base" hangingPunct="0">
              <a:spcAft>
                <a:spcPts val="800"/>
              </a:spcAft>
              <a:buFont typeface="+mj-lt"/>
              <a:buAutoNum type="arabicPeriod"/>
            </a:pPr>
            <a:r>
              <a:rPr lang="en-US" altLang="en-US" sz="1200"/>
              <a:t>Select the desired </a:t>
            </a:r>
            <a:r>
              <a:rPr lang="en-US" altLang="en-US" sz="1200">
                <a:latin typeface="+mj-lt"/>
                <a:ea typeface="+mj-ea"/>
                <a:cs typeface="+mj-cs"/>
              </a:rPr>
              <a:t>Sensitivity Label </a:t>
            </a:r>
            <a:r>
              <a:rPr lang="en-US" altLang="en-US" sz="1200"/>
              <a:t>from the drop-down menu</a:t>
            </a:r>
          </a:p>
          <a:p>
            <a:pPr marL="342900" indent="-215900" defTabSz="582930" eaLnBrk="0" fontAlgn="base" hangingPunct="0">
              <a:spcAft>
                <a:spcPts val="800"/>
              </a:spcAft>
              <a:buFont typeface="+mj-lt"/>
              <a:buAutoNum type="arabicPeriod"/>
            </a:pPr>
            <a:r>
              <a:rPr lang="en-US" altLang="en-US" sz="1200"/>
              <a:t>Select who the label applies to</a:t>
            </a:r>
            <a:br>
              <a:rPr lang="en-US" altLang="en-US" sz="1200"/>
            </a:br>
            <a:br>
              <a:rPr lang="en-US" altLang="en-US" sz="1200"/>
            </a:br>
            <a:r>
              <a:rPr lang="en-US" altLang="en-US" sz="1050"/>
              <a:t>You’ll see label and audience </a:t>
            </a:r>
            <a:r>
              <a:rPr lang="en-US" altLang="en-US" sz="1050">
                <a:solidFill>
                  <a:schemeClr val="accent1"/>
                </a:solidFill>
                <a:latin typeface="+mj-lt"/>
                <a:ea typeface="+mj-ea"/>
                <a:cs typeface="+mj-cs"/>
              </a:rPr>
              <a:t>indicated</a:t>
            </a:r>
            <a:r>
              <a:rPr lang="en-US" altLang="en-US" sz="1050">
                <a:latin typeface="+mj-lt"/>
                <a:ea typeface="+mj-ea"/>
                <a:cs typeface="+mj-cs"/>
              </a:rPr>
              <a:t> </a:t>
            </a:r>
            <a:r>
              <a:rPr lang="en-US" altLang="en-US" sz="1050"/>
              <a:t>within the meeting details</a:t>
            </a:r>
            <a:endParaRPr lang="en-US" altLang="en-US" sz="1200"/>
          </a:p>
          <a:p>
            <a:pPr marL="342900" indent="-215900" defTabSz="582930" eaLnBrk="0" fontAlgn="base" hangingPunct="0">
              <a:spcAft>
                <a:spcPts val="800"/>
              </a:spcAft>
              <a:buFont typeface="+mj-lt"/>
              <a:buAutoNum type="arabicPeriod"/>
            </a:pPr>
            <a:r>
              <a:rPr lang="en-US" altLang="en-US" sz="1200"/>
              <a:t>Complete filling out other meeting details</a:t>
            </a:r>
          </a:p>
          <a:p>
            <a:pPr marL="342900" indent="-215900" defTabSz="582930" eaLnBrk="0" fontAlgn="base" hangingPunct="0">
              <a:spcAft>
                <a:spcPts val="800"/>
              </a:spcAft>
              <a:buFont typeface="+mj-lt"/>
              <a:buAutoNum type="arabicPeriod"/>
            </a:pPr>
            <a:r>
              <a:rPr lang="en-US" altLang="en-US" sz="1200"/>
              <a:t>Select </a:t>
            </a:r>
            <a:r>
              <a:rPr lang="en-US" altLang="en-US" sz="1200">
                <a:latin typeface="+mj-lt"/>
                <a:ea typeface="+mj-ea"/>
                <a:cs typeface="+mj-cs"/>
              </a:rPr>
              <a:t>Send</a:t>
            </a:r>
            <a:r>
              <a:rPr lang="en-US" altLang="en-US" sz="1200"/>
              <a:t> or </a:t>
            </a:r>
            <a:r>
              <a:rPr lang="en-US" altLang="en-US" sz="1200">
                <a:latin typeface="+mj-lt"/>
                <a:ea typeface="+mj-ea"/>
                <a:cs typeface="+mj-cs"/>
              </a:rPr>
              <a:t>Save</a:t>
            </a:r>
          </a:p>
        </p:txBody>
      </p:sp>
      <p:pic>
        <p:nvPicPr>
          <p:cNvPr id="21" name="Picture 20">
            <a:extLst>
              <a:ext uri="{FF2B5EF4-FFF2-40B4-BE49-F238E27FC236}">
                <a16:creationId xmlns:a16="http://schemas.microsoft.com/office/drawing/2014/main" id="{5FA4E25A-B21E-1F59-B83A-B633C8B8FCC2}"/>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54635" y="1736591"/>
            <a:ext cx="4160565" cy="2340318"/>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28" name="Rectangle 1">
            <a:extLst>
              <a:ext uri="{FF2B5EF4-FFF2-40B4-BE49-F238E27FC236}">
                <a16:creationId xmlns:a16="http://schemas.microsoft.com/office/drawing/2014/main" id="{F7053DED-26B4-7F79-396D-EEF5EC1171D5}"/>
              </a:ext>
            </a:extLst>
          </p:cNvPr>
          <p:cNvSpPr>
            <a:spLocks noChangeArrowheads="1"/>
          </p:cNvSpPr>
          <p:nvPr/>
        </p:nvSpPr>
        <p:spPr bwMode="auto">
          <a:xfrm>
            <a:off x="457196" y="5422033"/>
            <a:ext cx="2482774" cy="3518912"/>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defTabSz="582930" eaLnBrk="0" fontAlgn="base" hangingPunct="0">
              <a:spcAft>
                <a:spcPts val="900"/>
              </a:spcAft>
            </a:pPr>
            <a:r>
              <a:rPr lang="en-US" altLang="en-US" sz="1400">
                <a:latin typeface="+mj-lt"/>
                <a:ea typeface="+mj-ea"/>
                <a:cs typeface="+mj-cs"/>
              </a:rPr>
              <a:t>Option 2</a:t>
            </a:r>
          </a:p>
          <a:p>
            <a:pPr marL="342900" indent="-215900" defTabSz="582930" eaLnBrk="0" fontAlgn="base" hangingPunct="0">
              <a:spcAft>
                <a:spcPts val="800"/>
              </a:spcAft>
              <a:buFont typeface="+mj-lt"/>
              <a:buAutoNum type="arabicPeriod"/>
            </a:pPr>
            <a:r>
              <a:rPr lang="en-US" altLang="en-US" sz="1200"/>
              <a:t>Go to your Outlook or Teams Calendar and select </a:t>
            </a:r>
            <a:r>
              <a:rPr lang="en-US" altLang="en-US" sz="1200">
                <a:latin typeface="+mj-lt"/>
                <a:ea typeface="+mj-ea"/>
                <a:cs typeface="+mj-cs"/>
              </a:rPr>
              <a:t>New meeting</a:t>
            </a:r>
          </a:p>
          <a:p>
            <a:pPr marL="342900" indent="-215900" defTabSz="582930" eaLnBrk="0" fontAlgn="base" hangingPunct="0">
              <a:spcAft>
                <a:spcPts val="800"/>
              </a:spcAft>
              <a:buFont typeface="+mj-lt"/>
              <a:buAutoNum type="arabicPeriod"/>
            </a:pPr>
            <a:r>
              <a:rPr lang="en-US" altLang="en-US" sz="1200"/>
              <a:t>Toggle on </a:t>
            </a:r>
            <a:r>
              <a:rPr lang="en-US" altLang="en-US" sz="1200">
                <a:latin typeface="+mj-lt"/>
                <a:ea typeface="+mj-ea"/>
                <a:cs typeface="+mj-cs"/>
              </a:rPr>
              <a:t>Teams meeting </a:t>
            </a:r>
            <a:r>
              <a:rPr lang="en-US" altLang="en-US" sz="1200"/>
              <a:t>&gt; Click </a:t>
            </a:r>
            <a:r>
              <a:rPr lang="en-US" altLang="en-US" sz="1200">
                <a:latin typeface="+mj-lt"/>
                <a:ea typeface="+mj-ea"/>
                <a:cs typeface="+mj-cs"/>
              </a:rPr>
              <a:t>Meeting options</a:t>
            </a:r>
          </a:p>
          <a:p>
            <a:pPr marL="342900" indent="-215900" defTabSz="582930" eaLnBrk="0" fontAlgn="base" hangingPunct="0">
              <a:spcAft>
                <a:spcPts val="800"/>
              </a:spcAft>
              <a:buFont typeface="+mj-lt"/>
              <a:buAutoNum type="arabicPeriod"/>
            </a:pPr>
            <a:r>
              <a:rPr lang="en-US" altLang="en-US" sz="1200"/>
              <a:t>Within the </a:t>
            </a:r>
            <a:r>
              <a:rPr lang="en-US" altLang="en-US" sz="1200">
                <a:latin typeface="+mj-lt"/>
                <a:ea typeface="+mj-ea"/>
                <a:cs typeface="+mj-cs"/>
              </a:rPr>
              <a:t>Meeting access </a:t>
            </a:r>
            <a:r>
              <a:rPr lang="en-US" altLang="en-US" sz="1200"/>
              <a:t>details you’ll see </a:t>
            </a:r>
            <a:r>
              <a:rPr lang="en-US" altLang="en-US" sz="1200">
                <a:latin typeface="+mj-lt"/>
                <a:ea typeface="+mj-ea"/>
                <a:cs typeface="+mj-cs"/>
              </a:rPr>
              <a:t>Sensitivity</a:t>
            </a:r>
            <a:r>
              <a:rPr lang="en-US" altLang="en-US" sz="1200"/>
              <a:t>, click the drop-down menu</a:t>
            </a:r>
          </a:p>
          <a:p>
            <a:pPr marL="342900" indent="-215900" defTabSz="582930" eaLnBrk="0" fontAlgn="base" hangingPunct="0">
              <a:spcAft>
                <a:spcPts val="800"/>
              </a:spcAft>
              <a:buFont typeface="+mj-lt"/>
              <a:buAutoNum type="arabicPeriod"/>
            </a:pPr>
            <a:r>
              <a:rPr lang="en-US" altLang="en-US" sz="1200"/>
              <a:t>Select the desired </a:t>
            </a:r>
            <a:r>
              <a:rPr lang="en-US" altLang="en-US" sz="1200">
                <a:latin typeface="+mj-lt"/>
                <a:ea typeface="+mj-ea"/>
                <a:cs typeface="+mj-cs"/>
              </a:rPr>
              <a:t>Sensitivity Label </a:t>
            </a:r>
          </a:p>
          <a:p>
            <a:pPr marL="342900" indent="-215900" defTabSz="582930" eaLnBrk="0" fontAlgn="base" hangingPunct="0">
              <a:spcAft>
                <a:spcPts val="800"/>
              </a:spcAft>
              <a:buFont typeface="+mj-lt"/>
              <a:buAutoNum type="arabicPeriod"/>
            </a:pPr>
            <a:r>
              <a:rPr lang="en-US" altLang="en-US" sz="1200"/>
              <a:t>Select who the label applies to</a:t>
            </a:r>
          </a:p>
          <a:p>
            <a:pPr marL="342900" indent="-215900" defTabSz="582930" eaLnBrk="0" fontAlgn="base" hangingPunct="0">
              <a:spcAft>
                <a:spcPts val="800"/>
              </a:spcAft>
              <a:buFont typeface="+mj-lt"/>
              <a:buAutoNum type="arabicPeriod"/>
            </a:pPr>
            <a:r>
              <a:rPr lang="en-US" altLang="en-US" sz="1200"/>
              <a:t>As needed, complete selections from other available options</a:t>
            </a:r>
          </a:p>
          <a:p>
            <a:pPr marL="342900" indent="-215900" defTabSz="582930" eaLnBrk="0" fontAlgn="base" hangingPunct="0">
              <a:spcAft>
                <a:spcPts val="800"/>
              </a:spcAft>
              <a:buFont typeface="+mj-lt"/>
              <a:buAutoNum type="arabicPeriod"/>
            </a:pPr>
            <a:r>
              <a:rPr lang="en-US" altLang="en-US" sz="1200"/>
              <a:t>Select </a:t>
            </a:r>
            <a:r>
              <a:rPr lang="en-US" altLang="en-US" sz="1200">
                <a:latin typeface="+mj-lt"/>
                <a:ea typeface="+mj-ea"/>
                <a:cs typeface="+mj-cs"/>
              </a:rPr>
              <a:t>Save</a:t>
            </a:r>
          </a:p>
        </p:txBody>
      </p:sp>
      <p:pic>
        <p:nvPicPr>
          <p:cNvPr id="19" name="Picture 18">
            <a:extLst>
              <a:ext uri="{FF2B5EF4-FFF2-40B4-BE49-F238E27FC236}">
                <a16:creationId xmlns:a16="http://schemas.microsoft.com/office/drawing/2014/main" id="{0E6CF54C-5293-ADE6-5E2D-3A5879C9EE99}"/>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51997" y="5383256"/>
            <a:ext cx="4160563" cy="2340317"/>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29" name="Rectangle 1">
            <a:extLst>
              <a:ext uri="{FF2B5EF4-FFF2-40B4-BE49-F238E27FC236}">
                <a16:creationId xmlns:a16="http://schemas.microsoft.com/office/drawing/2014/main" id="{7080BA68-3EE3-E092-7A54-3948542A728A}"/>
              </a:ext>
            </a:extLst>
          </p:cNvPr>
          <p:cNvSpPr>
            <a:spLocks noChangeArrowheads="1"/>
          </p:cNvSpPr>
          <p:nvPr/>
        </p:nvSpPr>
        <p:spPr bwMode="auto">
          <a:xfrm>
            <a:off x="457198" y="9043416"/>
            <a:ext cx="6858000" cy="276999"/>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spAutoFit/>
          </a:bodyPr>
          <a:lstStyle/>
          <a:p>
            <a:pPr defTabSz="582930" eaLnBrk="0" fontAlgn="base" hangingPunct="0">
              <a:spcAft>
                <a:spcPts val="1200"/>
              </a:spcAft>
            </a:pPr>
            <a:r>
              <a:rPr lang="en-US" altLang="en-US" sz="900">
                <a:latin typeface="+mj-lt"/>
                <a:ea typeface="+mj-ea"/>
                <a:cs typeface="+mj-cs"/>
              </a:rPr>
              <a:t>Note: </a:t>
            </a:r>
            <a:r>
              <a:rPr lang="en-US" altLang="en-US" sz="900"/>
              <a:t>Your Teams Admin may have configured template(s) that will automatically upgrade the Sensitivity label for the meeting if information with a higher label is presented during the meeting.</a:t>
            </a:r>
          </a:p>
        </p:txBody>
      </p:sp>
      <p:sp>
        <p:nvSpPr>
          <p:cNvPr id="22" name="Rectangle: Rounded Corners 21">
            <a:extLst>
              <a:ext uri="{FF2B5EF4-FFF2-40B4-BE49-F238E27FC236}">
                <a16:creationId xmlns:a16="http://schemas.microsoft.com/office/drawing/2014/main" id="{4C6891BA-7627-B6CD-5E17-5D7E538903D7}"/>
              </a:ext>
              <a:ext uri="{C183D7F6-B498-43B3-948B-1728B52AA6E4}">
                <adec:decorative xmlns:adec="http://schemas.microsoft.com/office/drawing/2017/decorative" val="1"/>
              </a:ext>
            </a:extLst>
          </p:cNvPr>
          <p:cNvSpPr/>
          <p:nvPr/>
        </p:nvSpPr>
        <p:spPr bwMode="auto">
          <a:xfrm>
            <a:off x="5375814" y="2551156"/>
            <a:ext cx="421445" cy="504496"/>
          </a:xfrm>
          <a:prstGeom prst="roundRect">
            <a:avLst>
              <a:gd name="adj" fmla="val 8192"/>
            </a:avLst>
          </a:prstGeom>
          <a:noFill/>
          <a:ln w="12700">
            <a:solidFill>
              <a:schemeClr val="accent3"/>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3179368078"/>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Footer Placeholder 34">
            <a:extLst>
              <a:ext uri="{FF2B5EF4-FFF2-40B4-BE49-F238E27FC236}">
                <a16:creationId xmlns:a16="http://schemas.microsoft.com/office/drawing/2014/main" id="{72A2B5E1-DB41-9AF5-5814-9CADB31AA51F}"/>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36" name="Slide Number Placeholder 35">
            <a:extLst>
              <a:ext uri="{FF2B5EF4-FFF2-40B4-BE49-F238E27FC236}">
                <a16:creationId xmlns:a16="http://schemas.microsoft.com/office/drawing/2014/main" id="{C2CE75C5-7FEA-5366-0A61-AEA6C04B1C51}"/>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34</a:t>
            </a:fld>
            <a:endParaRPr lang="en-IN"/>
          </a:p>
        </p:txBody>
      </p:sp>
      <p:grpSp>
        <p:nvGrpSpPr>
          <p:cNvPr id="3" name="Group 2">
            <a:extLst>
              <a:ext uri="{FF2B5EF4-FFF2-40B4-BE49-F238E27FC236}">
                <a16:creationId xmlns:a16="http://schemas.microsoft.com/office/drawing/2014/main" id="{14AC840E-8F2B-AACA-B974-1DBB6EEFF1F7}"/>
              </a:ext>
              <a:ext uri="{C183D7F6-B498-43B3-948B-1728B52AA6E4}">
                <adec:decorative xmlns:adec="http://schemas.microsoft.com/office/drawing/2017/decorative" val="1"/>
              </a:ext>
            </a:extLst>
          </p:cNvPr>
          <p:cNvGrpSpPr/>
          <p:nvPr/>
        </p:nvGrpSpPr>
        <p:grpSpPr>
          <a:xfrm>
            <a:off x="7233537" y="0"/>
            <a:ext cx="538865" cy="783150"/>
            <a:chOff x="7233537" y="0"/>
            <a:chExt cx="538865" cy="783150"/>
          </a:xfrm>
        </p:grpSpPr>
        <p:sp>
          <p:nvSpPr>
            <p:cNvPr id="4" name="Freeform: Shape 3">
              <a:extLst>
                <a:ext uri="{FF2B5EF4-FFF2-40B4-BE49-F238E27FC236}">
                  <a16:creationId xmlns:a16="http://schemas.microsoft.com/office/drawing/2014/main" id="{BF04B6F9-0AB5-3CF1-33C1-047D52604A41}"/>
                </a:ext>
                <a:ext uri="{C183D7F6-B498-43B3-948B-1728B52AA6E4}">
                  <adec:decorative xmlns:adec="http://schemas.microsoft.com/office/drawing/2017/decorative" val="1"/>
                </a:ext>
              </a:extLst>
            </p:cNvPr>
            <p:cNvSpPr>
              <a:spLocks/>
            </p:cNvSpPr>
            <p:nvPr/>
          </p:nvSpPr>
          <p:spPr bwMode="auto">
            <a:xfrm rot="16200000">
              <a:off x="7219175" y="14362"/>
              <a:ext cx="567589" cy="538865"/>
            </a:xfrm>
            <a:custGeom>
              <a:avLst/>
              <a:gdLst>
                <a:gd name="connsiteX0" fmla="*/ 567589 w 567589"/>
                <a:gd name="connsiteY0" fmla="*/ 41067 h 538865"/>
                <a:gd name="connsiteX1" fmla="*/ 567589 w 567589"/>
                <a:gd name="connsiteY1" fmla="*/ 538865 h 538865"/>
                <a:gd name="connsiteX2" fmla="*/ 27868 w 567589"/>
                <a:gd name="connsiteY2" fmla="*/ 538865 h 538865"/>
                <a:gd name="connsiteX3" fmla="*/ 8031 w 567589"/>
                <a:gd name="connsiteY3" fmla="*/ 474960 h 538865"/>
                <a:gd name="connsiteX4" fmla="*/ 0 w 567589"/>
                <a:gd name="connsiteY4" fmla="*/ 395294 h 538865"/>
                <a:gd name="connsiteX5" fmla="*/ 395294 w 567589"/>
                <a:gd name="connsiteY5" fmla="*/ 0 h 538865"/>
                <a:gd name="connsiteX6" fmla="*/ 549160 w 567589"/>
                <a:gd name="connsiteY6" fmla="*/ 31064 h 53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7589" h="538865">
                  <a:moveTo>
                    <a:pt x="567589" y="41067"/>
                  </a:moveTo>
                  <a:lnTo>
                    <a:pt x="567589" y="538865"/>
                  </a:lnTo>
                  <a:lnTo>
                    <a:pt x="27868" y="538865"/>
                  </a:lnTo>
                  <a:lnTo>
                    <a:pt x="8031" y="474960"/>
                  </a:lnTo>
                  <a:cubicBezTo>
                    <a:pt x="2765" y="449227"/>
                    <a:pt x="0" y="422584"/>
                    <a:pt x="0" y="395294"/>
                  </a:cubicBezTo>
                  <a:cubicBezTo>
                    <a:pt x="0" y="176979"/>
                    <a:pt x="176979" y="0"/>
                    <a:pt x="395294" y="0"/>
                  </a:cubicBezTo>
                  <a:cubicBezTo>
                    <a:pt x="449873" y="0"/>
                    <a:pt x="501868" y="11061"/>
                    <a:pt x="549160" y="31064"/>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5" name="Oval 4">
              <a:extLst>
                <a:ext uri="{FF2B5EF4-FFF2-40B4-BE49-F238E27FC236}">
                  <a16:creationId xmlns:a16="http://schemas.microsoft.com/office/drawing/2014/main" id="{61ABEA5C-3BEA-1841-7843-A6C585664B50}"/>
                </a:ext>
                <a:ext uri="{C183D7F6-B498-43B3-948B-1728B52AA6E4}">
                  <adec:decorative xmlns:adec="http://schemas.microsoft.com/office/drawing/2017/decorative" val="1"/>
                </a:ext>
              </a:extLst>
            </p:cNvPr>
            <p:cNvSpPr>
              <a:spLocks/>
            </p:cNvSpPr>
            <p:nvPr/>
          </p:nvSpPr>
          <p:spPr bwMode="auto">
            <a:xfrm rot="16200000">
              <a:off x="7312560" y="628989"/>
              <a:ext cx="154161" cy="154161"/>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grpSp>
      <p:sp>
        <p:nvSpPr>
          <p:cNvPr id="6" name="Freeform: Shape 5">
            <a:extLst>
              <a:ext uri="{FF2B5EF4-FFF2-40B4-BE49-F238E27FC236}">
                <a16:creationId xmlns:a16="http://schemas.microsoft.com/office/drawing/2014/main" id="{42FD47E0-C3FE-F8F4-5909-D1E982D663E3}"/>
              </a:ext>
              <a:ext uri="{C183D7F6-B498-43B3-948B-1728B52AA6E4}">
                <adec:decorative xmlns:adec="http://schemas.microsoft.com/office/drawing/2017/decorative" val="1"/>
              </a:ext>
            </a:extLst>
          </p:cNvPr>
          <p:cNvSpPr/>
          <p:nvPr/>
        </p:nvSpPr>
        <p:spPr bwMode="auto">
          <a:xfrm rot="5400000">
            <a:off x="-717542" y="8924077"/>
            <a:ext cx="1851863" cy="416781"/>
          </a:xfrm>
          <a:custGeom>
            <a:avLst/>
            <a:gdLst>
              <a:gd name="connsiteX0" fmla="*/ 0 w 1851863"/>
              <a:gd name="connsiteY0" fmla="*/ 416781 h 416781"/>
              <a:gd name="connsiteX1" fmla="*/ 56839 w 1851863"/>
              <a:gd name="connsiteY1" fmla="*/ 371052 h 416781"/>
              <a:gd name="connsiteX2" fmla="*/ 1665436 w 1851863"/>
              <a:gd name="connsiteY2" fmla="*/ 0 h 416781"/>
              <a:gd name="connsiteX3" fmla="*/ 1851863 w 1851863"/>
              <a:gd name="connsiteY3" fmla="*/ 5467 h 416781"/>
              <a:gd name="connsiteX4" fmla="*/ 1851863 w 1851863"/>
              <a:gd name="connsiteY4" fmla="*/ 416781 h 416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1863" h="416781">
                <a:moveTo>
                  <a:pt x="0" y="416781"/>
                </a:moveTo>
                <a:lnTo>
                  <a:pt x="56839" y="371052"/>
                </a:lnTo>
                <a:cubicBezTo>
                  <a:pt x="366627" y="150037"/>
                  <a:pt x="970822" y="0"/>
                  <a:pt x="1665436" y="0"/>
                </a:cubicBezTo>
                <a:lnTo>
                  <a:pt x="1851863" y="5467"/>
                </a:lnTo>
                <a:lnTo>
                  <a:pt x="1851863" y="416781"/>
                </a:ln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grpSp>
        <p:nvGrpSpPr>
          <p:cNvPr id="7" name="Group 6">
            <a:extLst>
              <a:ext uri="{FF2B5EF4-FFF2-40B4-BE49-F238E27FC236}">
                <a16:creationId xmlns:a16="http://schemas.microsoft.com/office/drawing/2014/main" id="{3CB3138D-C680-E2C4-E2D1-5D0F83EACF07}"/>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8" name="Rectangle: Top Corners Rounded 45">
              <a:extLst>
                <a:ext uri="{FF2B5EF4-FFF2-40B4-BE49-F238E27FC236}">
                  <a16:creationId xmlns:a16="http://schemas.microsoft.com/office/drawing/2014/main" id="{58597DF7-DF6C-1A08-7AF4-11517034F6BE}"/>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9" name="Rectangle: Top Corners Rounded 45">
              <a:hlinkClick r:id="rId3" action="ppaction://hlinksldjump"/>
              <a:extLst>
                <a:ext uri="{FF2B5EF4-FFF2-40B4-BE49-F238E27FC236}">
                  <a16:creationId xmlns:a16="http://schemas.microsoft.com/office/drawing/2014/main" id="{30433796-4483-8C42-74A6-C6D92555CD28}"/>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1" name="Graphic 27">
            <a:hlinkClick r:id="rId3" action="ppaction://hlinksldjump"/>
            <a:extLst>
              <a:ext uri="{FF2B5EF4-FFF2-40B4-BE49-F238E27FC236}">
                <a16:creationId xmlns:a16="http://schemas.microsoft.com/office/drawing/2014/main" id="{5A115854-2149-B5AE-BDF2-04349E547B34}"/>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5" name="Title 24">
            <a:extLst>
              <a:ext uri="{FF2B5EF4-FFF2-40B4-BE49-F238E27FC236}">
                <a16:creationId xmlns:a16="http://schemas.microsoft.com/office/drawing/2014/main" id="{CC31959F-182D-E2E7-7B57-4F8934DBE517}"/>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Meeting Content Protections: Sensitivity labels </a:t>
            </a:r>
          </a:p>
        </p:txBody>
      </p:sp>
      <p:sp>
        <p:nvSpPr>
          <p:cNvPr id="15" name="Title 14">
            <a:extLst>
              <a:ext uri="{FF2B5EF4-FFF2-40B4-BE49-F238E27FC236}">
                <a16:creationId xmlns:a16="http://schemas.microsoft.com/office/drawing/2014/main" id="{2F8C9B19-888F-4B2E-E416-978D8E94CE12}"/>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Protection             </a:t>
            </a:r>
          </a:p>
        </p:txBody>
      </p:sp>
      <p:sp>
        <p:nvSpPr>
          <p:cNvPr id="33" name="TextBox 32">
            <a:extLst>
              <a:ext uri="{FF2B5EF4-FFF2-40B4-BE49-F238E27FC236}">
                <a16:creationId xmlns:a16="http://schemas.microsoft.com/office/drawing/2014/main" id="{DE424081-7376-609B-943D-34F75995FFF7}"/>
              </a:ext>
            </a:extLst>
          </p:cNvPr>
          <p:cNvSpPr txBox="1"/>
          <p:nvPr/>
        </p:nvSpPr>
        <p:spPr>
          <a:xfrm>
            <a:off x="457201" y="1529955"/>
            <a:ext cx="2387600" cy="1646605"/>
          </a:xfrm>
          <a:prstGeom prst="rect">
            <a:avLst/>
          </a:prstGeom>
          <a:noFill/>
        </p:spPr>
        <p:txBody>
          <a:bodyPr wrap="square" lIns="0" tIns="0" rIns="0" bIns="0">
            <a:spAutoFit/>
          </a:bodyPr>
          <a:lstStyle/>
          <a:p>
            <a:pPr>
              <a:spcAft>
                <a:spcPts val="600"/>
              </a:spcAft>
            </a:pPr>
            <a:r>
              <a:rPr lang="en-US" sz="1600" i="0">
                <a:effectLst/>
                <a:latin typeface="+mj-lt"/>
                <a:ea typeface="+mj-ea"/>
                <a:cs typeface="+mj-cs"/>
              </a:rPr>
              <a:t>Attendee: Meeting Experience</a:t>
            </a:r>
          </a:p>
          <a:p>
            <a:pPr>
              <a:spcAft>
                <a:spcPts val="600"/>
              </a:spcAft>
            </a:pPr>
            <a:r>
              <a:rPr lang="en-US" sz="1400" b="0" i="0">
                <a:effectLst/>
              </a:rPr>
              <a:t>The </a:t>
            </a:r>
            <a:r>
              <a:rPr lang="en-US" sz="1400" i="0">
                <a:solidFill>
                  <a:schemeClr val="accent1"/>
                </a:solidFill>
                <a:effectLst/>
                <a:latin typeface="+mj-lt"/>
                <a:ea typeface="+mj-ea"/>
                <a:cs typeface="+mj-cs"/>
              </a:rPr>
              <a:t>security indicator in the upper left </a:t>
            </a:r>
            <a:r>
              <a:rPr lang="en-US" sz="1400" b="0" i="0">
                <a:effectLst/>
              </a:rPr>
              <a:t>will show that a sensitivity label has been applied to the current meeting.</a:t>
            </a:r>
          </a:p>
        </p:txBody>
      </p:sp>
      <p:pic>
        <p:nvPicPr>
          <p:cNvPr id="10" name="Picture 9">
            <a:extLst>
              <a:ext uri="{FF2B5EF4-FFF2-40B4-BE49-F238E27FC236}">
                <a16:creationId xmlns:a16="http://schemas.microsoft.com/office/drawing/2014/main" id="{195242FD-FA9C-942F-0ACA-85A1F9443231}"/>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08961" y="1529955"/>
            <a:ext cx="4206240" cy="2366010"/>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34" name="TextBox 33">
            <a:extLst>
              <a:ext uri="{FF2B5EF4-FFF2-40B4-BE49-F238E27FC236}">
                <a16:creationId xmlns:a16="http://schemas.microsoft.com/office/drawing/2014/main" id="{06D39ECF-B753-067F-876B-50CBE89C8BBD}"/>
              </a:ext>
            </a:extLst>
          </p:cNvPr>
          <p:cNvSpPr txBox="1"/>
          <p:nvPr/>
        </p:nvSpPr>
        <p:spPr>
          <a:xfrm>
            <a:off x="457200" y="4407237"/>
            <a:ext cx="2340651" cy="1862048"/>
          </a:xfrm>
          <a:prstGeom prst="rect">
            <a:avLst/>
          </a:prstGeom>
          <a:noFill/>
        </p:spPr>
        <p:txBody>
          <a:bodyPr wrap="square" lIns="0" tIns="0" rIns="0" bIns="0">
            <a:spAutoFit/>
          </a:bodyPr>
          <a:lstStyle/>
          <a:p>
            <a:pPr>
              <a:spcAft>
                <a:spcPts val="600"/>
              </a:spcAft>
            </a:pPr>
            <a:r>
              <a:rPr lang="en-US" sz="1600" i="0">
                <a:effectLst/>
                <a:latin typeface="+mj-lt"/>
                <a:ea typeface="+mj-ea"/>
                <a:cs typeface="+mj-cs"/>
              </a:rPr>
              <a:t>Attendee: In-Meeting Application</a:t>
            </a:r>
          </a:p>
          <a:p>
            <a:pPr>
              <a:spcAft>
                <a:spcPts val="600"/>
              </a:spcAft>
            </a:pPr>
            <a:r>
              <a:rPr lang="en-US" sz="1400" b="0" i="0">
                <a:effectLst/>
              </a:rPr>
              <a:t>The meeting organizer can </a:t>
            </a:r>
            <a:r>
              <a:rPr lang="en-US" sz="1400">
                <a:solidFill>
                  <a:schemeClr val="accent1"/>
                </a:solidFill>
                <a:latin typeface="+mj-lt"/>
                <a:ea typeface="+mj-ea"/>
                <a:cs typeface="+mj-cs"/>
              </a:rPr>
              <a:t>apply/change the sensitivity label during the meeting</a:t>
            </a:r>
            <a:r>
              <a:rPr lang="en-US" sz="1400" b="0" i="0">
                <a:effectLst/>
              </a:rPr>
              <a:t>; however, some settings require the meeting to end and restart.</a:t>
            </a:r>
          </a:p>
        </p:txBody>
      </p:sp>
      <p:pic>
        <p:nvPicPr>
          <p:cNvPr id="12" name="Picture 11">
            <a:extLst>
              <a:ext uri="{FF2B5EF4-FFF2-40B4-BE49-F238E27FC236}">
                <a16:creationId xmlns:a16="http://schemas.microsoft.com/office/drawing/2014/main" id="{F29BB85E-E3E4-93E8-9200-11C6BBE1BE7D}"/>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08961" y="4407237"/>
            <a:ext cx="4206240" cy="2366010"/>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Tree>
    <p:extLst>
      <p:ext uri="{BB962C8B-B14F-4D97-AF65-F5344CB8AC3E}">
        <p14:creationId xmlns:p14="http://schemas.microsoft.com/office/powerpoint/2010/main" val="623594503"/>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ctangle: Rounded Corners 33">
            <a:extLst>
              <a:ext uri="{FF2B5EF4-FFF2-40B4-BE49-F238E27FC236}">
                <a16:creationId xmlns:a16="http://schemas.microsoft.com/office/drawing/2014/main" id="{ABFD7019-AD9F-43F6-D06D-42081E5E550A}"/>
              </a:ext>
              <a:ext uri="{C183D7F6-B498-43B3-948B-1728B52AA6E4}">
                <adec:decorative xmlns:adec="http://schemas.microsoft.com/office/drawing/2017/decorative" val="1"/>
              </a:ext>
            </a:extLst>
          </p:cNvPr>
          <p:cNvSpPr/>
          <p:nvPr/>
        </p:nvSpPr>
        <p:spPr bwMode="auto">
          <a:xfrm>
            <a:off x="4754880" y="6776638"/>
            <a:ext cx="1582212" cy="228600"/>
          </a:xfrm>
          <a:prstGeom prst="roundRect">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err="1">
              <a:solidFill>
                <a:schemeClr val="tx1"/>
              </a:solidFill>
            </a:endParaRPr>
          </a:p>
        </p:txBody>
      </p:sp>
      <p:sp>
        <p:nvSpPr>
          <p:cNvPr id="36" name="Footer Placeholder 35">
            <a:extLst>
              <a:ext uri="{FF2B5EF4-FFF2-40B4-BE49-F238E27FC236}">
                <a16:creationId xmlns:a16="http://schemas.microsoft.com/office/drawing/2014/main" id="{CBD305F3-4B70-91FE-E447-5A35C8483DFD}"/>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37" name="Slide Number Placeholder 36">
            <a:extLst>
              <a:ext uri="{FF2B5EF4-FFF2-40B4-BE49-F238E27FC236}">
                <a16:creationId xmlns:a16="http://schemas.microsoft.com/office/drawing/2014/main" id="{409E761A-071A-59C6-AC18-7BF3E48886A5}"/>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35</a:t>
            </a:fld>
            <a:endParaRPr lang="en-IN"/>
          </a:p>
        </p:txBody>
      </p:sp>
      <p:grpSp>
        <p:nvGrpSpPr>
          <p:cNvPr id="5" name="Group 4">
            <a:extLst>
              <a:ext uri="{FF2B5EF4-FFF2-40B4-BE49-F238E27FC236}">
                <a16:creationId xmlns:a16="http://schemas.microsoft.com/office/drawing/2014/main" id="{4B497DF4-87FA-9072-8BB1-3D5761670CDE}"/>
              </a:ext>
              <a:ext uri="{C183D7F6-B498-43B3-948B-1728B52AA6E4}">
                <adec:decorative xmlns:adec="http://schemas.microsoft.com/office/drawing/2017/decorative" val="1"/>
              </a:ext>
            </a:extLst>
          </p:cNvPr>
          <p:cNvGrpSpPr/>
          <p:nvPr/>
        </p:nvGrpSpPr>
        <p:grpSpPr>
          <a:xfrm>
            <a:off x="7233537" y="0"/>
            <a:ext cx="538865" cy="783150"/>
            <a:chOff x="7233537" y="0"/>
            <a:chExt cx="538865" cy="783150"/>
          </a:xfrm>
        </p:grpSpPr>
        <p:sp>
          <p:nvSpPr>
            <p:cNvPr id="7" name="Freeform: Shape 6">
              <a:extLst>
                <a:ext uri="{FF2B5EF4-FFF2-40B4-BE49-F238E27FC236}">
                  <a16:creationId xmlns:a16="http://schemas.microsoft.com/office/drawing/2014/main" id="{C28464A6-D0A6-D84A-9D2E-C1E81981675B}"/>
                </a:ext>
                <a:ext uri="{C183D7F6-B498-43B3-948B-1728B52AA6E4}">
                  <adec:decorative xmlns:adec="http://schemas.microsoft.com/office/drawing/2017/decorative" val="1"/>
                </a:ext>
              </a:extLst>
            </p:cNvPr>
            <p:cNvSpPr>
              <a:spLocks/>
            </p:cNvSpPr>
            <p:nvPr/>
          </p:nvSpPr>
          <p:spPr bwMode="auto">
            <a:xfrm rot="16200000">
              <a:off x="7219175" y="14362"/>
              <a:ext cx="567589" cy="538865"/>
            </a:xfrm>
            <a:custGeom>
              <a:avLst/>
              <a:gdLst>
                <a:gd name="connsiteX0" fmla="*/ 567589 w 567589"/>
                <a:gd name="connsiteY0" fmla="*/ 41067 h 538865"/>
                <a:gd name="connsiteX1" fmla="*/ 567589 w 567589"/>
                <a:gd name="connsiteY1" fmla="*/ 538865 h 538865"/>
                <a:gd name="connsiteX2" fmla="*/ 27868 w 567589"/>
                <a:gd name="connsiteY2" fmla="*/ 538865 h 538865"/>
                <a:gd name="connsiteX3" fmla="*/ 8031 w 567589"/>
                <a:gd name="connsiteY3" fmla="*/ 474960 h 538865"/>
                <a:gd name="connsiteX4" fmla="*/ 0 w 567589"/>
                <a:gd name="connsiteY4" fmla="*/ 395294 h 538865"/>
                <a:gd name="connsiteX5" fmla="*/ 395294 w 567589"/>
                <a:gd name="connsiteY5" fmla="*/ 0 h 538865"/>
                <a:gd name="connsiteX6" fmla="*/ 549160 w 567589"/>
                <a:gd name="connsiteY6" fmla="*/ 31064 h 53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7589" h="538865">
                  <a:moveTo>
                    <a:pt x="567589" y="41067"/>
                  </a:moveTo>
                  <a:lnTo>
                    <a:pt x="567589" y="538865"/>
                  </a:lnTo>
                  <a:lnTo>
                    <a:pt x="27868" y="538865"/>
                  </a:lnTo>
                  <a:lnTo>
                    <a:pt x="8031" y="474960"/>
                  </a:lnTo>
                  <a:cubicBezTo>
                    <a:pt x="2765" y="449227"/>
                    <a:pt x="0" y="422584"/>
                    <a:pt x="0" y="395294"/>
                  </a:cubicBezTo>
                  <a:cubicBezTo>
                    <a:pt x="0" y="176979"/>
                    <a:pt x="176979" y="0"/>
                    <a:pt x="395294" y="0"/>
                  </a:cubicBezTo>
                  <a:cubicBezTo>
                    <a:pt x="449873" y="0"/>
                    <a:pt x="501868" y="11061"/>
                    <a:pt x="549160" y="31064"/>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9" name="Oval 8">
              <a:extLst>
                <a:ext uri="{FF2B5EF4-FFF2-40B4-BE49-F238E27FC236}">
                  <a16:creationId xmlns:a16="http://schemas.microsoft.com/office/drawing/2014/main" id="{5BAF654B-7CF2-B123-87B0-FE972DC9F8B0}"/>
                </a:ext>
                <a:ext uri="{C183D7F6-B498-43B3-948B-1728B52AA6E4}">
                  <adec:decorative xmlns:adec="http://schemas.microsoft.com/office/drawing/2017/decorative" val="1"/>
                </a:ext>
              </a:extLst>
            </p:cNvPr>
            <p:cNvSpPr>
              <a:spLocks/>
            </p:cNvSpPr>
            <p:nvPr/>
          </p:nvSpPr>
          <p:spPr bwMode="auto">
            <a:xfrm rot="16200000">
              <a:off x="7312560" y="628989"/>
              <a:ext cx="154161" cy="154161"/>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grpSp>
      <p:sp>
        <p:nvSpPr>
          <p:cNvPr id="10" name="Freeform: Shape 9">
            <a:extLst>
              <a:ext uri="{FF2B5EF4-FFF2-40B4-BE49-F238E27FC236}">
                <a16:creationId xmlns:a16="http://schemas.microsoft.com/office/drawing/2014/main" id="{840F807C-D737-06EB-D85C-0F9B331D74A4}"/>
              </a:ext>
              <a:ext uri="{C183D7F6-B498-43B3-948B-1728B52AA6E4}">
                <adec:decorative xmlns:adec="http://schemas.microsoft.com/office/drawing/2017/decorative" val="1"/>
              </a:ext>
            </a:extLst>
          </p:cNvPr>
          <p:cNvSpPr/>
          <p:nvPr/>
        </p:nvSpPr>
        <p:spPr bwMode="auto">
          <a:xfrm rot="5400000">
            <a:off x="-717542" y="8924077"/>
            <a:ext cx="1851863" cy="416781"/>
          </a:xfrm>
          <a:custGeom>
            <a:avLst/>
            <a:gdLst>
              <a:gd name="connsiteX0" fmla="*/ 0 w 1851863"/>
              <a:gd name="connsiteY0" fmla="*/ 416781 h 416781"/>
              <a:gd name="connsiteX1" fmla="*/ 56839 w 1851863"/>
              <a:gd name="connsiteY1" fmla="*/ 371052 h 416781"/>
              <a:gd name="connsiteX2" fmla="*/ 1665436 w 1851863"/>
              <a:gd name="connsiteY2" fmla="*/ 0 h 416781"/>
              <a:gd name="connsiteX3" fmla="*/ 1851863 w 1851863"/>
              <a:gd name="connsiteY3" fmla="*/ 5467 h 416781"/>
              <a:gd name="connsiteX4" fmla="*/ 1851863 w 1851863"/>
              <a:gd name="connsiteY4" fmla="*/ 416781 h 416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1863" h="416781">
                <a:moveTo>
                  <a:pt x="0" y="416781"/>
                </a:moveTo>
                <a:lnTo>
                  <a:pt x="56839" y="371052"/>
                </a:lnTo>
                <a:cubicBezTo>
                  <a:pt x="366627" y="150037"/>
                  <a:pt x="970822" y="0"/>
                  <a:pt x="1665436" y="0"/>
                </a:cubicBezTo>
                <a:lnTo>
                  <a:pt x="1851863" y="5467"/>
                </a:lnTo>
                <a:lnTo>
                  <a:pt x="1851863" y="416781"/>
                </a:ln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grpSp>
        <p:nvGrpSpPr>
          <p:cNvPr id="11" name="Group 10">
            <a:extLst>
              <a:ext uri="{FF2B5EF4-FFF2-40B4-BE49-F238E27FC236}">
                <a16:creationId xmlns:a16="http://schemas.microsoft.com/office/drawing/2014/main" id="{E9631E16-3425-70F9-91D9-07F0276A2D1D}"/>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12" name="Rectangle: Top Corners Rounded 45">
              <a:extLst>
                <a:ext uri="{FF2B5EF4-FFF2-40B4-BE49-F238E27FC236}">
                  <a16:creationId xmlns:a16="http://schemas.microsoft.com/office/drawing/2014/main" id="{7EDF6022-D31B-D51A-3D52-68607D30D2BA}"/>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3" name="Rectangle: Top Corners Rounded 45">
              <a:hlinkClick r:id="rId3" action="ppaction://hlinksldjump"/>
              <a:extLst>
                <a:ext uri="{FF2B5EF4-FFF2-40B4-BE49-F238E27FC236}">
                  <a16:creationId xmlns:a16="http://schemas.microsoft.com/office/drawing/2014/main" id="{C81208E3-F1D3-E53B-2613-F1B21EF1D83D}"/>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4" name="Graphic 27">
            <a:hlinkClick r:id="rId3" action="ppaction://hlinksldjump"/>
            <a:extLst>
              <a:ext uri="{FF2B5EF4-FFF2-40B4-BE49-F238E27FC236}">
                <a16:creationId xmlns:a16="http://schemas.microsoft.com/office/drawing/2014/main" id="{D142DD7A-BE2E-BE59-685F-9A13EE905E1E}"/>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8" name="Title 7">
            <a:extLst>
              <a:ext uri="{FF2B5EF4-FFF2-40B4-BE49-F238E27FC236}">
                <a16:creationId xmlns:a16="http://schemas.microsoft.com/office/drawing/2014/main" id="{A4F91735-CD60-0DB7-9E68-C1122695D5D5}"/>
              </a:ext>
            </a:extLst>
          </p:cNvPr>
          <p:cNvSpPr txBox="1">
            <a:spLocks noGrp="1"/>
          </p:cNvSpPr>
          <p:nvPr>
            <p:ph type="title" idx="4294967295"/>
          </p:nvPr>
        </p:nvSpPr>
        <p:spPr>
          <a:xfrm>
            <a:off x="457200" y="844550"/>
            <a:ext cx="6701706"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Meeting Content Protection: Detecting sensitive information presented on screenshare</a:t>
            </a:r>
          </a:p>
        </p:txBody>
      </p:sp>
      <p:sp>
        <p:nvSpPr>
          <p:cNvPr id="22" name="Title 21">
            <a:extLst>
              <a:ext uri="{FF2B5EF4-FFF2-40B4-BE49-F238E27FC236}">
                <a16:creationId xmlns:a16="http://schemas.microsoft.com/office/drawing/2014/main" id="{FF7ABB22-64C5-231A-4F0D-05FE877D94CD}"/>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Protection               </a:t>
            </a:r>
          </a:p>
        </p:txBody>
      </p:sp>
      <p:sp>
        <p:nvSpPr>
          <p:cNvPr id="29" name="TextBox 28">
            <a:extLst>
              <a:ext uri="{FF2B5EF4-FFF2-40B4-BE49-F238E27FC236}">
                <a16:creationId xmlns:a16="http://schemas.microsoft.com/office/drawing/2014/main" id="{FD5E8A35-DC3C-C71A-F027-9657DF1CAF04}"/>
              </a:ext>
            </a:extLst>
          </p:cNvPr>
          <p:cNvSpPr txBox="1"/>
          <p:nvPr/>
        </p:nvSpPr>
        <p:spPr>
          <a:xfrm>
            <a:off x="464110" y="1963795"/>
            <a:ext cx="2286000" cy="3000821"/>
          </a:xfrm>
          <a:prstGeom prst="rect">
            <a:avLst/>
          </a:prstGeom>
          <a:noFill/>
        </p:spPr>
        <p:txBody>
          <a:bodyPr wrap="square" lIns="0" tIns="0" rIns="0" bIns="0">
            <a:spAutoFit/>
          </a:bodyPr>
          <a:lstStyle/>
          <a:p>
            <a:pPr>
              <a:spcAft>
                <a:spcPts val="600"/>
              </a:spcAft>
            </a:pPr>
            <a:r>
              <a:rPr lang="en-US" sz="1200" b="0" i="0">
                <a:effectLst/>
              </a:rPr>
              <a:t>Inadvertently sharing potentially sensitive information such as social security numbers and credit card numbers, during screen sharing can be problematic. </a:t>
            </a:r>
          </a:p>
          <a:p>
            <a:pPr>
              <a:spcAft>
                <a:spcPts val="600"/>
              </a:spcAft>
            </a:pPr>
            <a:r>
              <a:rPr lang="en-US" sz="1200" b="0" i="0">
                <a:effectLst/>
              </a:rPr>
              <a:t>Using AI to automatically detect this type of content, the feature alerts both the presenter and the meeting organizer to prevent unintentional sharing. </a:t>
            </a:r>
          </a:p>
          <a:p>
            <a:pPr>
              <a:spcAft>
                <a:spcPts val="600"/>
              </a:spcAft>
            </a:pPr>
            <a:r>
              <a:rPr lang="en-US" sz="1200" b="0" i="0">
                <a:effectLst/>
              </a:rPr>
              <a:t>This helps mitigate the risk of exposing sensitive information and ensures a more secure and private meeting experience.</a:t>
            </a:r>
          </a:p>
          <a:p>
            <a:pPr>
              <a:spcAft>
                <a:spcPts val="600"/>
              </a:spcAft>
            </a:pPr>
            <a:r>
              <a:rPr lang="en-US" sz="1200" b="0" i="1">
                <a:effectLst/>
              </a:rPr>
              <a:t>Generally available: July 2025</a:t>
            </a:r>
          </a:p>
        </p:txBody>
      </p:sp>
      <p:pic>
        <p:nvPicPr>
          <p:cNvPr id="4" name="Picture 3" descr="A screenshot of Microsoft teams call showing a shared Excel spreadsheet titled &quot;Chase Card Services&quot; containing account details and dispute comments.">
            <a:extLst>
              <a:ext uri="{FF2B5EF4-FFF2-40B4-BE49-F238E27FC236}">
                <a16:creationId xmlns:a16="http://schemas.microsoft.com/office/drawing/2014/main" id="{ACA7AA81-8642-3C0D-3F9E-80532D1ABF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86942" y="1963795"/>
            <a:ext cx="4428258" cy="2490895"/>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30" name="TextBox 29">
            <a:extLst>
              <a:ext uri="{FF2B5EF4-FFF2-40B4-BE49-F238E27FC236}">
                <a16:creationId xmlns:a16="http://schemas.microsoft.com/office/drawing/2014/main" id="{24E71ADC-C275-5598-A4A0-237FAA37887D}"/>
              </a:ext>
            </a:extLst>
          </p:cNvPr>
          <p:cNvSpPr txBox="1"/>
          <p:nvPr/>
        </p:nvSpPr>
        <p:spPr>
          <a:xfrm>
            <a:off x="464110" y="5342818"/>
            <a:ext cx="2195270" cy="2446824"/>
          </a:xfrm>
          <a:prstGeom prst="rect">
            <a:avLst/>
          </a:prstGeom>
          <a:noFill/>
        </p:spPr>
        <p:txBody>
          <a:bodyPr wrap="square" lIns="0" tIns="0" rIns="0" bIns="0" anchor="t">
            <a:spAutoFit/>
          </a:bodyPr>
          <a:lstStyle/>
          <a:p>
            <a:pPr>
              <a:spcAft>
                <a:spcPts val="600"/>
              </a:spcAft>
            </a:pPr>
            <a:r>
              <a:rPr lang="en-US" sz="1400" i="0">
                <a:solidFill>
                  <a:schemeClr val="accent1"/>
                </a:solidFill>
                <a:effectLst/>
                <a:latin typeface="+mj-lt"/>
                <a:ea typeface="+mj-ea"/>
                <a:cs typeface="+mj-cs"/>
              </a:rPr>
              <a:t>To activate this feature</a:t>
            </a:r>
          </a:p>
          <a:p>
            <a:pPr marL="273050" indent="-190500">
              <a:spcAft>
                <a:spcPts val="600"/>
              </a:spcAft>
              <a:buFont typeface="+mj-lt"/>
              <a:buAutoNum type="arabicPeriod"/>
            </a:pPr>
            <a:r>
              <a:rPr lang="en-US" sz="1200"/>
              <a:t>Go to </a:t>
            </a:r>
            <a:r>
              <a:rPr lang="en-US" sz="1200">
                <a:latin typeface="+mj-lt"/>
              </a:rPr>
              <a:t>Meeting options</a:t>
            </a:r>
          </a:p>
          <a:p>
            <a:pPr marL="273050" indent="-190500">
              <a:spcAft>
                <a:spcPts val="600"/>
              </a:spcAft>
              <a:buFont typeface="+mj-lt"/>
              <a:buAutoNum type="arabicPeriod"/>
            </a:pPr>
            <a:r>
              <a:rPr lang="en-US" sz="1200"/>
              <a:t>Click </a:t>
            </a:r>
            <a:r>
              <a:rPr lang="en-US" sz="1200">
                <a:latin typeface="+mj-lt"/>
              </a:rPr>
              <a:t>Advanced protection</a:t>
            </a:r>
          </a:p>
          <a:p>
            <a:pPr marL="273050" indent="-190500">
              <a:spcAft>
                <a:spcPts val="600"/>
              </a:spcAft>
              <a:buFont typeface="+mj-lt"/>
              <a:buAutoNum type="arabicPeriod"/>
            </a:pPr>
            <a:r>
              <a:rPr lang="en-US" sz="1200"/>
              <a:t>Toggle on </a:t>
            </a:r>
            <a:r>
              <a:rPr lang="en-US" sz="1200">
                <a:latin typeface="+mj-lt"/>
              </a:rPr>
              <a:t>Detect sensitive content during screen sharing</a:t>
            </a:r>
          </a:p>
          <a:p>
            <a:pPr>
              <a:spcBef>
                <a:spcPts val="600"/>
              </a:spcBef>
              <a:spcAft>
                <a:spcPts val="600"/>
              </a:spcAft>
            </a:pPr>
            <a:r>
              <a:rPr lang="en-US" sz="1200"/>
              <a:t>Note: this feature can also be enabled as part of a meeting template and can be selected as an option during the creation of a sensitivity label. </a:t>
            </a:r>
          </a:p>
        </p:txBody>
      </p:sp>
      <p:pic>
        <p:nvPicPr>
          <p:cNvPr id="6" name="Picture 5" descr="A screenshot of Microsoft teams calendar showing &quot;Meeting options&quot; with advanced protection settings like disabling copying, enabling encryption, applying watermarks, and detecting sensitive content.">
            <a:extLst>
              <a:ext uri="{FF2B5EF4-FFF2-40B4-BE49-F238E27FC236}">
                <a16:creationId xmlns:a16="http://schemas.microsoft.com/office/drawing/2014/main" id="{4965A29B-8EC6-E9A4-0B04-46D0E3F54D1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86942" y="5342818"/>
            <a:ext cx="4428258" cy="2490895"/>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2" name="Rectangle 1">
            <a:extLst>
              <a:ext uri="{FF2B5EF4-FFF2-40B4-BE49-F238E27FC236}">
                <a16:creationId xmlns:a16="http://schemas.microsoft.com/office/drawing/2014/main" id="{FE1651A9-CB1B-DA3A-8CB8-6E22046A0F2A}"/>
              </a:ext>
            </a:extLst>
          </p:cNvPr>
          <p:cNvSpPr>
            <a:spLocks noChangeArrowheads="1"/>
          </p:cNvSpPr>
          <p:nvPr/>
        </p:nvSpPr>
        <p:spPr bwMode="auto">
          <a:xfrm>
            <a:off x="457198" y="9043416"/>
            <a:ext cx="6858000" cy="276999"/>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spAutoFit/>
          </a:bodyPr>
          <a:lstStyle/>
          <a:p>
            <a:pPr defTabSz="582930" eaLnBrk="0" fontAlgn="base" hangingPunct="0">
              <a:spcAft>
                <a:spcPts val="1200"/>
              </a:spcAft>
            </a:pPr>
            <a:r>
              <a:rPr lang="en-US" altLang="en-US" sz="900">
                <a:latin typeface="+mj-lt"/>
                <a:ea typeface="+mj-ea"/>
                <a:cs typeface="+mj-cs"/>
              </a:rPr>
              <a:t>Note: </a:t>
            </a:r>
            <a:r>
              <a:rPr lang="en-US" altLang="en-US" sz="900"/>
              <a:t>While all other participants in a meeting can benefit from this feature during a meeting, it is enabled when the meeting is scheduled by a meeting organizer with Teams Premium.</a:t>
            </a:r>
          </a:p>
        </p:txBody>
      </p:sp>
    </p:spTree>
    <p:extLst>
      <p:ext uri="{BB962C8B-B14F-4D97-AF65-F5344CB8AC3E}">
        <p14:creationId xmlns:p14="http://schemas.microsoft.com/office/powerpoint/2010/main" val="3175136850"/>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680EB-A0C6-16A7-9C3A-1FE86F543592}"/>
            </a:ext>
          </a:extLst>
        </p:cNvPr>
        <p:cNvGrpSpPr/>
        <p:nvPr/>
      </p:nvGrpSpPr>
      <p:grpSpPr>
        <a:xfrm>
          <a:off x="0" y="0"/>
          <a:ext cx="0" cy="0"/>
          <a:chOff x="0" y="0"/>
          <a:chExt cx="0" cy="0"/>
        </a:xfrm>
      </p:grpSpPr>
      <p:sp>
        <p:nvSpPr>
          <p:cNvPr id="28" name="Footer Placeholder 27">
            <a:extLst>
              <a:ext uri="{FF2B5EF4-FFF2-40B4-BE49-F238E27FC236}">
                <a16:creationId xmlns:a16="http://schemas.microsoft.com/office/drawing/2014/main" id="{D8785993-6CB7-0CBF-EAFA-4C0CBACD1983}"/>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32" name="Slide Number Placeholder 31">
            <a:extLst>
              <a:ext uri="{FF2B5EF4-FFF2-40B4-BE49-F238E27FC236}">
                <a16:creationId xmlns:a16="http://schemas.microsoft.com/office/drawing/2014/main" id="{C1F172E7-9D79-1798-9578-70DD85AC3A87}"/>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36</a:t>
            </a:fld>
            <a:endParaRPr lang="en-IN"/>
          </a:p>
        </p:txBody>
      </p:sp>
      <p:grpSp>
        <p:nvGrpSpPr>
          <p:cNvPr id="7" name="Group 6">
            <a:extLst>
              <a:ext uri="{FF2B5EF4-FFF2-40B4-BE49-F238E27FC236}">
                <a16:creationId xmlns:a16="http://schemas.microsoft.com/office/drawing/2014/main" id="{16EF61A3-2994-4DB7-2535-683D621F9B5B}"/>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8" name="Rectangle: Top Corners Rounded 45">
              <a:extLst>
                <a:ext uri="{FF2B5EF4-FFF2-40B4-BE49-F238E27FC236}">
                  <a16:creationId xmlns:a16="http://schemas.microsoft.com/office/drawing/2014/main" id="{27316B56-8848-A15C-015C-34EEFFC240D9}"/>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0" name="Rectangle: Top Corners Rounded 45">
              <a:hlinkClick r:id="rId3" action="ppaction://hlinksldjump"/>
              <a:extLst>
                <a:ext uri="{FF2B5EF4-FFF2-40B4-BE49-F238E27FC236}">
                  <a16:creationId xmlns:a16="http://schemas.microsoft.com/office/drawing/2014/main" id="{315B9D3E-1B17-AB37-9568-8FB3E7059AB2}"/>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1" name="Graphic 27">
            <a:hlinkClick r:id="rId3" action="ppaction://hlinksldjump"/>
            <a:extLst>
              <a:ext uri="{FF2B5EF4-FFF2-40B4-BE49-F238E27FC236}">
                <a16:creationId xmlns:a16="http://schemas.microsoft.com/office/drawing/2014/main" id="{F05038D1-07D0-D0DB-A1F4-4B2B886679ED}"/>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grpSp>
        <p:nvGrpSpPr>
          <p:cNvPr id="13" name="Group 12">
            <a:extLst>
              <a:ext uri="{FF2B5EF4-FFF2-40B4-BE49-F238E27FC236}">
                <a16:creationId xmlns:a16="http://schemas.microsoft.com/office/drawing/2014/main" id="{B69DE8AB-6A65-E902-731A-3F90A90EBEE8}"/>
              </a:ext>
              <a:ext uri="{C183D7F6-B498-43B3-948B-1728B52AA6E4}">
                <adec:decorative xmlns:adec="http://schemas.microsoft.com/office/drawing/2017/decorative" val="1"/>
              </a:ext>
            </a:extLst>
          </p:cNvPr>
          <p:cNvGrpSpPr/>
          <p:nvPr/>
        </p:nvGrpSpPr>
        <p:grpSpPr>
          <a:xfrm>
            <a:off x="7233537" y="0"/>
            <a:ext cx="538865" cy="783150"/>
            <a:chOff x="7233537" y="0"/>
            <a:chExt cx="538865" cy="783150"/>
          </a:xfrm>
        </p:grpSpPr>
        <p:sp>
          <p:nvSpPr>
            <p:cNvPr id="16" name="Freeform: Shape 15">
              <a:extLst>
                <a:ext uri="{FF2B5EF4-FFF2-40B4-BE49-F238E27FC236}">
                  <a16:creationId xmlns:a16="http://schemas.microsoft.com/office/drawing/2014/main" id="{70BF4966-D70B-9D54-CB6A-23D198C5ED32}"/>
                </a:ext>
                <a:ext uri="{C183D7F6-B498-43B3-948B-1728B52AA6E4}">
                  <adec:decorative xmlns:adec="http://schemas.microsoft.com/office/drawing/2017/decorative" val="1"/>
                </a:ext>
              </a:extLst>
            </p:cNvPr>
            <p:cNvSpPr>
              <a:spLocks/>
            </p:cNvSpPr>
            <p:nvPr/>
          </p:nvSpPr>
          <p:spPr bwMode="auto">
            <a:xfrm rot="16200000">
              <a:off x="7219175" y="14362"/>
              <a:ext cx="567589" cy="538865"/>
            </a:xfrm>
            <a:custGeom>
              <a:avLst/>
              <a:gdLst>
                <a:gd name="connsiteX0" fmla="*/ 567589 w 567589"/>
                <a:gd name="connsiteY0" fmla="*/ 41067 h 538865"/>
                <a:gd name="connsiteX1" fmla="*/ 567589 w 567589"/>
                <a:gd name="connsiteY1" fmla="*/ 538865 h 538865"/>
                <a:gd name="connsiteX2" fmla="*/ 27868 w 567589"/>
                <a:gd name="connsiteY2" fmla="*/ 538865 h 538865"/>
                <a:gd name="connsiteX3" fmla="*/ 8031 w 567589"/>
                <a:gd name="connsiteY3" fmla="*/ 474960 h 538865"/>
                <a:gd name="connsiteX4" fmla="*/ 0 w 567589"/>
                <a:gd name="connsiteY4" fmla="*/ 395294 h 538865"/>
                <a:gd name="connsiteX5" fmla="*/ 395294 w 567589"/>
                <a:gd name="connsiteY5" fmla="*/ 0 h 538865"/>
                <a:gd name="connsiteX6" fmla="*/ 549160 w 567589"/>
                <a:gd name="connsiteY6" fmla="*/ 31064 h 53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7589" h="538865">
                  <a:moveTo>
                    <a:pt x="567589" y="41067"/>
                  </a:moveTo>
                  <a:lnTo>
                    <a:pt x="567589" y="538865"/>
                  </a:lnTo>
                  <a:lnTo>
                    <a:pt x="27868" y="538865"/>
                  </a:lnTo>
                  <a:lnTo>
                    <a:pt x="8031" y="474960"/>
                  </a:lnTo>
                  <a:cubicBezTo>
                    <a:pt x="2765" y="449227"/>
                    <a:pt x="0" y="422584"/>
                    <a:pt x="0" y="395294"/>
                  </a:cubicBezTo>
                  <a:cubicBezTo>
                    <a:pt x="0" y="176979"/>
                    <a:pt x="176979" y="0"/>
                    <a:pt x="395294" y="0"/>
                  </a:cubicBezTo>
                  <a:cubicBezTo>
                    <a:pt x="449873" y="0"/>
                    <a:pt x="501868" y="11061"/>
                    <a:pt x="549160" y="31064"/>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9" name="Oval 18">
              <a:extLst>
                <a:ext uri="{FF2B5EF4-FFF2-40B4-BE49-F238E27FC236}">
                  <a16:creationId xmlns:a16="http://schemas.microsoft.com/office/drawing/2014/main" id="{3B0B9769-E975-99F2-B714-92706703DADD}"/>
                </a:ext>
                <a:ext uri="{C183D7F6-B498-43B3-948B-1728B52AA6E4}">
                  <adec:decorative xmlns:adec="http://schemas.microsoft.com/office/drawing/2017/decorative" val="1"/>
                </a:ext>
              </a:extLst>
            </p:cNvPr>
            <p:cNvSpPr>
              <a:spLocks/>
            </p:cNvSpPr>
            <p:nvPr/>
          </p:nvSpPr>
          <p:spPr bwMode="auto">
            <a:xfrm rot="16200000">
              <a:off x="7312560" y="628989"/>
              <a:ext cx="154161" cy="154161"/>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grpSp>
      <p:sp>
        <p:nvSpPr>
          <p:cNvPr id="20" name="Freeform: Shape 19">
            <a:extLst>
              <a:ext uri="{FF2B5EF4-FFF2-40B4-BE49-F238E27FC236}">
                <a16:creationId xmlns:a16="http://schemas.microsoft.com/office/drawing/2014/main" id="{C81A79B7-B04E-7DFC-F933-AB96614EA21A}"/>
              </a:ext>
              <a:ext uri="{C183D7F6-B498-43B3-948B-1728B52AA6E4}">
                <adec:decorative xmlns:adec="http://schemas.microsoft.com/office/drawing/2017/decorative" val="1"/>
              </a:ext>
            </a:extLst>
          </p:cNvPr>
          <p:cNvSpPr/>
          <p:nvPr/>
        </p:nvSpPr>
        <p:spPr bwMode="auto">
          <a:xfrm rot="5400000">
            <a:off x="-717542" y="8924077"/>
            <a:ext cx="1851863" cy="416781"/>
          </a:xfrm>
          <a:custGeom>
            <a:avLst/>
            <a:gdLst>
              <a:gd name="connsiteX0" fmla="*/ 0 w 1851863"/>
              <a:gd name="connsiteY0" fmla="*/ 416781 h 416781"/>
              <a:gd name="connsiteX1" fmla="*/ 56839 w 1851863"/>
              <a:gd name="connsiteY1" fmla="*/ 371052 h 416781"/>
              <a:gd name="connsiteX2" fmla="*/ 1665436 w 1851863"/>
              <a:gd name="connsiteY2" fmla="*/ 0 h 416781"/>
              <a:gd name="connsiteX3" fmla="*/ 1851863 w 1851863"/>
              <a:gd name="connsiteY3" fmla="*/ 5467 h 416781"/>
              <a:gd name="connsiteX4" fmla="*/ 1851863 w 1851863"/>
              <a:gd name="connsiteY4" fmla="*/ 416781 h 416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1863" h="416781">
                <a:moveTo>
                  <a:pt x="0" y="416781"/>
                </a:moveTo>
                <a:lnTo>
                  <a:pt x="56839" y="371052"/>
                </a:lnTo>
                <a:cubicBezTo>
                  <a:pt x="366627" y="150037"/>
                  <a:pt x="970822" y="0"/>
                  <a:pt x="1665436" y="0"/>
                </a:cubicBezTo>
                <a:lnTo>
                  <a:pt x="1851863" y="5467"/>
                </a:lnTo>
                <a:lnTo>
                  <a:pt x="1851863" y="416781"/>
                </a:ln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2" name="Title 11">
            <a:extLst>
              <a:ext uri="{FF2B5EF4-FFF2-40B4-BE49-F238E27FC236}">
                <a16:creationId xmlns:a16="http://schemas.microsoft.com/office/drawing/2014/main" id="{EDC5FB23-0C90-F60B-9DCC-0F49B77233FB}"/>
              </a:ext>
            </a:extLst>
          </p:cNvPr>
          <p:cNvSpPr txBox="1">
            <a:spLocks noGrp="1"/>
          </p:cNvSpPr>
          <p:nvPr>
            <p:ph type="title" idx="4294967295"/>
          </p:nvPr>
        </p:nvSpPr>
        <p:spPr>
          <a:xfrm>
            <a:off x="457200" y="844550"/>
            <a:ext cx="6701706"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Meeting Content Protection: Auto upgrade meeting sensitivity to match file sensitivity</a:t>
            </a:r>
          </a:p>
        </p:txBody>
      </p:sp>
      <p:sp>
        <p:nvSpPr>
          <p:cNvPr id="9" name="Title 8">
            <a:extLst>
              <a:ext uri="{FF2B5EF4-FFF2-40B4-BE49-F238E27FC236}">
                <a16:creationId xmlns:a16="http://schemas.microsoft.com/office/drawing/2014/main" id="{56A283A1-382F-58B1-85B5-C56B1D028C2E}"/>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Protection              </a:t>
            </a:r>
          </a:p>
        </p:txBody>
      </p:sp>
      <p:sp>
        <p:nvSpPr>
          <p:cNvPr id="22" name="TextBox 21">
            <a:extLst>
              <a:ext uri="{FF2B5EF4-FFF2-40B4-BE49-F238E27FC236}">
                <a16:creationId xmlns:a16="http://schemas.microsoft.com/office/drawing/2014/main" id="{955375FD-E7B4-1862-2036-94EF6DCA50F3}"/>
              </a:ext>
            </a:extLst>
          </p:cNvPr>
          <p:cNvSpPr txBox="1"/>
          <p:nvPr/>
        </p:nvSpPr>
        <p:spPr>
          <a:xfrm>
            <a:off x="464109" y="1949968"/>
            <a:ext cx="2210511" cy="2580194"/>
          </a:xfrm>
          <a:prstGeom prst="rect">
            <a:avLst/>
          </a:prstGeom>
          <a:noFill/>
        </p:spPr>
        <p:txBody>
          <a:bodyPr wrap="square" lIns="0" tIns="0" rIns="0" bIns="0">
            <a:spAutoFit/>
          </a:bodyPr>
          <a:lstStyle/>
          <a:p>
            <a:pPr>
              <a:spcAft>
                <a:spcPts val="700"/>
              </a:spcAft>
            </a:pPr>
            <a:r>
              <a:rPr lang="en-US" sz="1200" b="0" i="0">
                <a:effectLst/>
              </a:rPr>
              <a:t>On occasion one may find an attendee share a file with a higher sensitivity label, not to worry. The meeting’s protection settings are enhanced to automatically upgrade the sensitivity level of the meeting to match the file’s sensitivity. </a:t>
            </a:r>
          </a:p>
          <a:p>
            <a:pPr>
              <a:spcAft>
                <a:spcPts val="700"/>
              </a:spcAft>
            </a:pPr>
            <a:r>
              <a:rPr lang="en-US" sz="1200" b="0" i="0">
                <a:effectLst/>
              </a:rPr>
              <a:t>This feature helps ensure that sensitive information is adequately protected throughout the meeting. </a:t>
            </a:r>
            <a:endParaRPr lang="en-US" sz="1200" i="1"/>
          </a:p>
          <a:p>
            <a:pPr>
              <a:spcAft>
                <a:spcPts val="700"/>
              </a:spcAft>
            </a:pPr>
            <a:r>
              <a:rPr lang="en-US" sz="1200" b="0" i="1">
                <a:effectLst/>
              </a:rPr>
              <a:t>Generally available: April 2025</a:t>
            </a:r>
          </a:p>
        </p:txBody>
      </p:sp>
      <p:pic>
        <p:nvPicPr>
          <p:cNvPr id="2" name="Picture 1" descr="A screenshot of Microsoft teams call showing a sensitivity label update notification, and meeting chat on the right.">
            <a:extLst>
              <a:ext uri="{FF2B5EF4-FFF2-40B4-BE49-F238E27FC236}">
                <a16:creationId xmlns:a16="http://schemas.microsoft.com/office/drawing/2014/main" id="{CD9E14EA-AAB5-C768-F0A1-ABA089B107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76465" y="1994618"/>
            <a:ext cx="4428258" cy="2490895"/>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24" name="TextBox 23">
            <a:extLst>
              <a:ext uri="{FF2B5EF4-FFF2-40B4-BE49-F238E27FC236}">
                <a16:creationId xmlns:a16="http://schemas.microsoft.com/office/drawing/2014/main" id="{0C5F9BCE-EC16-2622-C752-C05CADF2F20A}"/>
              </a:ext>
            </a:extLst>
          </p:cNvPr>
          <p:cNvSpPr txBox="1"/>
          <p:nvPr/>
        </p:nvSpPr>
        <p:spPr>
          <a:xfrm>
            <a:off x="464110" y="4855347"/>
            <a:ext cx="6851090" cy="1200329"/>
          </a:xfrm>
          <a:prstGeom prst="rect">
            <a:avLst/>
          </a:prstGeom>
          <a:noFill/>
        </p:spPr>
        <p:txBody>
          <a:bodyPr wrap="square" lIns="0" tIns="0" rIns="0" bIns="0">
            <a:spAutoFit/>
          </a:bodyPr>
          <a:lstStyle/>
          <a:p>
            <a:pPr>
              <a:spcAft>
                <a:spcPts val="600"/>
              </a:spcAft>
            </a:pPr>
            <a:r>
              <a:rPr lang="en-US" sz="1200" b="0" i="0">
                <a:effectLst/>
              </a:rPr>
              <a:t>Depending on policies set by your IT admin, the label will either update automatically or the organizer will be prompted to update the meeting sensitivity label.</a:t>
            </a:r>
          </a:p>
          <a:p>
            <a:pPr marL="228600" indent="-171450">
              <a:spcAft>
                <a:spcPts val="600"/>
              </a:spcAft>
              <a:buFont typeface="Arial" panose="020B0604020202020204" pitchFamily="34" charset="0"/>
              <a:buChar char="•"/>
            </a:pPr>
            <a:r>
              <a:rPr lang="en-US" sz="1100" b="0" i="0">
                <a:effectLst/>
              </a:rPr>
              <a:t>If the label changes automatically, you’ll see the label change in the meeting.</a:t>
            </a:r>
          </a:p>
          <a:p>
            <a:pPr marL="228600" indent="-171450">
              <a:spcAft>
                <a:spcPts val="600"/>
              </a:spcAft>
              <a:buFont typeface="Arial" panose="020B0604020202020204" pitchFamily="34" charset="0"/>
              <a:buChar char="•"/>
            </a:pPr>
            <a:r>
              <a:rPr lang="en-US" sz="1100" b="0" i="0">
                <a:effectLst/>
              </a:rPr>
              <a:t>If the organizer is prompted to update the label, they’ll receive a notification in their activity feed. If the file is shared during the meeting, it’ll also appear in the meeting window. Select </a:t>
            </a:r>
            <a:r>
              <a:rPr lang="en-US" sz="1100" i="0">
                <a:effectLst/>
                <a:latin typeface="+mj-lt"/>
                <a:ea typeface="+mj-ea"/>
                <a:cs typeface="+mj-cs"/>
              </a:rPr>
              <a:t>Update label</a:t>
            </a:r>
            <a:r>
              <a:rPr lang="en-US" sz="1100" b="0" i="0">
                <a:effectLst/>
              </a:rPr>
              <a:t> in the notification to change the meeting sensitivity.</a:t>
            </a:r>
          </a:p>
        </p:txBody>
      </p:sp>
      <p:sp>
        <p:nvSpPr>
          <p:cNvPr id="36" name="Rectangle 35">
            <a:extLst>
              <a:ext uri="{FF2B5EF4-FFF2-40B4-BE49-F238E27FC236}">
                <a16:creationId xmlns:a16="http://schemas.microsoft.com/office/drawing/2014/main" id="{F05FBA34-7605-5351-6700-3EB9A1911132}"/>
              </a:ext>
            </a:extLst>
          </p:cNvPr>
          <p:cNvSpPr>
            <a:spLocks noChangeArrowheads="1"/>
          </p:cNvSpPr>
          <p:nvPr/>
        </p:nvSpPr>
        <p:spPr bwMode="auto">
          <a:xfrm>
            <a:off x="457198" y="9043416"/>
            <a:ext cx="6858000" cy="138499"/>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spAutoFit/>
          </a:bodyPr>
          <a:lstStyle/>
          <a:p>
            <a:pPr defTabSz="582930" eaLnBrk="0" fontAlgn="base" hangingPunct="0">
              <a:spcAft>
                <a:spcPts val="1200"/>
              </a:spcAft>
            </a:pPr>
            <a:r>
              <a:rPr lang="en-US" altLang="en-US" sz="900">
                <a:latin typeface="+mj-lt"/>
                <a:ea typeface="+mj-ea"/>
                <a:cs typeface="+mj-cs"/>
              </a:rPr>
              <a:t>Note: </a:t>
            </a:r>
            <a:r>
              <a:rPr lang="en-US" altLang="en-US" sz="900"/>
              <a:t>It requires a Microsoft 365 E5 and Teams Premium license with Purview enabled.</a:t>
            </a:r>
          </a:p>
        </p:txBody>
      </p:sp>
    </p:spTree>
    <p:extLst>
      <p:ext uri="{BB962C8B-B14F-4D97-AF65-F5344CB8AC3E}">
        <p14:creationId xmlns:p14="http://schemas.microsoft.com/office/powerpoint/2010/main" val="1107039140"/>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9454DF58-368E-0BEB-DB6A-6F46E28E902E}"/>
              </a:ext>
              <a:ext uri="{C183D7F6-B498-43B3-948B-1728B52AA6E4}">
                <adec:decorative xmlns:adec="http://schemas.microsoft.com/office/drawing/2017/decorative" val="1"/>
              </a:ext>
            </a:extLst>
          </p:cNvPr>
          <p:cNvSpPr/>
          <p:nvPr/>
        </p:nvSpPr>
        <p:spPr bwMode="auto">
          <a:xfrm rot="5400000" flipH="1">
            <a:off x="1239773" y="1705024"/>
            <a:ext cx="144920" cy="2624467"/>
          </a:xfrm>
          <a:custGeom>
            <a:avLst/>
            <a:gdLst>
              <a:gd name="connsiteX0" fmla="*/ 144920 w 144920"/>
              <a:gd name="connsiteY0" fmla="*/ 2624467 h 2624467"/>
              <a:gd name="connsiteX1" fmla="*/ 144920 w 144920"/>
              <a:gd name="connsiteY1" fmla="*/ 172746 h 2624467"/>
              <a:gd name="connsiteX2" fmla="*/ 35116 w 144920"/>
              <a:gd name="connsiteY2" fmla="*/ 7089 h 2624467"/>
              <a:gd name="connsiteX3" fmla="*/ 0 w 144920"/>
              <a:gd name="connsiteY3" fmla="*/ 0 h 2624467"/>
              <a:gd name="connsiteX4" fmla="*/ 0 w 144920"/>
              <a:gd name="connsiteY4" fmla="*/ 2624467 h 26244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0" h="2624467">
                <a:moveTo>
                  <a:pt x="144920" y="2624467"/>
                </a:moveTo>
                <a:lnTo>
                  <a:pt x="144920" y="172746"/>
                </a:lnTo>
                <a:cubicBezTo>
                  <a:pt x="144920" y="98276"/>
                  <a:pt x="99643" y="34382"/>
                  <a:pt x="35116" y="7089"/>
                </a:cubicBezTo>
                <a:lnTo>
                  <a:pt x="0" y="0"/>
                </a:lnTo>
                <a:lnTo>
                  <a:pt x="0" y="2624467"/>
                </a:lnTo>
                <a:close/>
              </a:path>
            </a:pathLst>
          </a:custGeom>
          <a:gradFill flip="none" rotWithShape="1">
            <a:gsLst>
              <a:gs pos="0">
                <a:srgbClr val="C551BF"/>
              </a:gs>
              <a:gs pos="100000">
                <a:srgbClr val="5B5FC7"/>
              </a:gs>
            </a:gsLst>
            <a:lin ang="5400000" scaled="1"/>
            <a:tileRect/>
          </a:gradFill>
          <a:ln w="12700">
            <a:noFill/>
          </a:ln>
          <a:effectLst/>
        </p:spPr>
        <p:txBody>
          <a:bodyPr wrap="square" lIns="0" tIns="0" rIns="0" bIns="0" anchor="ctr">
            <a:noAutofit/>
          </a:bodyPr>
          <a:lstStyle/>
          <a:p>
            <a:pPr algn="ctr"/>
            <a:endParaRPr lang="en-IN" sz="2400">
              <a:solidFill>
                <a:schemeClr val="bg1"/>
              </a:solidFill>
              <a:latin typeface="+mj-lt"/>
              <a:ea typeface="+mj-ea"/>
              <a:cs typeface="+mj-cs"/>
            </a:endParaRPr>
          </a:p>
        </p:txBody>
      </p:sp>
      <p:sp>
        <p:nvSpPr>
          <p:cNvPr id="4" name="Oval 3">
            <a:extLst>
              <a:ext uri="{FF2B5EF4-FFF2-40B4-BE49-F238E27FC236}">
                <a16:creationId xmlns:a16="http://schemas.microsoft.com/office/drawing/2014/main" id="{43A24919-59EF-2E1B-BE01-75B5F276799D}"/>
              </a:ext>
              <a:ext uri="{C183D7F6-B498-43B3-948B-1728B52AA6E4}">
                <adec:decorative xmlns:adec="http://schemas.microsoft.com/office/drawing/2017/decorative" val="1"/>
              </a:ext>
            </a:extLst>
          </p:cNvPr>
          <p:cNvSpPr>
            <a:spLocks/>
          </p:cNvSpPr>
          <p:nvPr/>
        </p:nvSpPr>
        <p:spPr bwMode="auto">
          <a:xfrm rot="5400000">
            <a:off x="5717734" y="2678709"/>
            <a:ext cx="822018" cy="822018"/>
          </a:xfrm>
          <a:prstGeom prst="ellipse">
            <a:avLst/>
          </a:pr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5" name="Oval 4">
            <a:extLst>
              <a:ext uri="{FF2B5EF4-FFF2-40B4-BE49-F238E27FC236}">
                <a16:creationId xmlns:a16="http://schemas.microsoft.com/office/drawing/2014/main" id="{92EF0C39-A26D-1CE3-B6DE-D57270C8DB61}"/>
              </a:ext>
              <a:ext uri="{C183D7F6-B498-43B3-948B-1728B52AA6E4}">
                <adec:decorative xmlns:adec="http://schemas.microsoft.com/office/drawing/2017/decorative" val="1"/>
              </a:ext>
            </a:extLst>
          </p:cNvPr>
          <p:cNvSpPr>
            <a:spLocks/>
          </p:cNvSpPr>
          <p:nvPr/>
        </p:nvSpPr>
        <p:spPr bwMode="auto">
          <a:xfrm rot="5400000">
            <a:off x="6518187" y="2430739"/>
            <a:ext cx="247970" cy="247970"/>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6" name="Rectangle: Top Corners Rounded 5">
            <a:extLst>
              <a:ext uri="{FF2B5EF4-FFF2-40B4-BE49-F238E27FC236}">
                <a16:creationId xmlns:a16="http://schemas.microsoft.com/office/drawing/2014/main" id="{D771F979-5A4C-D736-54FD-0FE43A083B38}"/>
              </a:ext>
              <a:ext uri="{C183D7F6-B498-43B3-948B-1728B52AA6E4}">
                <adec:decorative xmlns:adec="http://schemas.microsoft.com/office/drawing/2017/decorative" val="1"/>
              </a:ext>
            </a:extLst>
          </p:cNvPr>
          <p:cNvSpPr>
            <a:spLocks/>
          </p:cNvSpPr>
          <p:nvPr/>
        </p:nvSpPr>
        <p:spPr bwMode="auto">
          <a:xfrm rot="16200000">
            <a:off x="1123758" y="1965960"/>
            <a:ext cx="3878962" cy="6126480"/>
          </a:xfrm>
          <a:prstGeom prst="round2SameRect">
            <a:avLst>
              <a:gd name="adj1" fmla="val 0"/>
              <a:gd name="adj2" fmla="val 5754"/>
            </a:avLst>
          </a:prstGeom>
          <a:solidFill>
            <a:schemeClr val="bg1">
              <a:alpha val="40000"/>
            </a:schemeClr>
          </a:solidFill>
          <a:ln w="63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cs typeface="Segoe UI" pitchFamily="34" charset="0"/>
            </a:endParaRPr>
          </a:p>
        </p:txBody>
      </p:sp>
      <p:sp>
        <p:nvSpPr>
          <p:cNvPr id="7" name="Freeform: Shape 6">
            <a:extLst>
              <a:ext uri="{FF2B5EF4-FFF2-40B4-BE49-F238E27FC236}">
                <a16:creationId xmlns:a16="http://schemas.microsoft.com/office/drawing/2014/main" id="{961F6865-09CF-A45E-2A18-39F8FCDB7BCE}"/>
              </a:ext>
              <a:ext uri="{C183D7F6-B498-43B3-948B-1728B52AA6E4}">
                <adec:decorative xmlns:adec="http://schemas.microsoft.com/office/drawing/2017/decorative" val="1"/>
              </a:ext>
            </a:extLst>
          </p:cNvPr>
          <p:cNvSpPr>
            <a:spLocks/>
          </p:cNvSpPr>
          <p:nvPr/>
        </p:nvSpPr>
        <p:spPr bwMode="auto">
          <a:xfrm rot="16200000" flipV="1">
            <a:off x="158854" y="7156347"/>
            <a:ext cx="2743199" cy="3060906"/>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28" name="Title 27">
            <a:extLst>
              <a:ext uri="{FF2B5EF4-FFF2-40B4-BE49-F238E27FC236}">
                <a16:creationId xmlns:a16="http://schemas.microsoft.com/office/drawing/2014/main" id="{5D1CA248-3C3B-38CD-2B19-44CBC24D4798}"/>
              </a:ext>
            </a:extLst>
          </p:cNvPr>
          <p:cNvSpPr>
            <a:spLocks noGrp="1"/>
          </p:cNvSpPr>
          <p:nvPr>
            <p:ph type="title"/>
          </p:nvPr>
        </p:nvSpPr>
        <p:spPr>
          <a:xfrm>
            <a:off x="457200" y="4721423"/>
            <a:ext cx="6477000" cy="615553"/>
          </a:xfrm>
        </p:spPr>
        <p:txBody>
          <a:bodyPr/>
          <a:lstStyle/>
          <a:p>
            <a:r>
              <a:rPr lang="en-US" b="0" noProof="0">
                <a:ea typeface="+mj-ea"/>
                <a:cs typeface="+mj-cs"/>
              </a:rPr>
              <a:t>Queues App</a:t>
            </a:r>
            <a:endParaRPr lang="en-US" b="0">
              <a:ea typeface="+mj-ea"/>
              <a:cs typeface="+mj-cs"/>
            </a:endParaRPr>
          </a:p>
        </p:txBody>
      </p:sp>
    </p:spTree>
    <p:extLst>
      <p:ext uri="{BB962C8B-B14F-4D97-AF65-F5344CB8AC3E}">
        <p14:creationId xmlns:p14="http://schemas.microsoft.com/office/powerpoint/2010/main" val="3644419286"/>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4FB83034-FB2F-1926-9745-6B71F76BB7DE}"/>
              </a:ext>
              <a:ext uri="{C183D7F6-B498-43B3-948B-1728B52AA6E4}">
                <adec:decorative xmlns:adec="http://schemas.microsoft.com/office/drawing/2017/decorative" val="1"/>
              </a:ext>
            </a:extLst>
          </p:cNvPr>
          <p:cNvSpPr>
            <a:spLocks/>
          </p:cNvSpPr>
          <p:nvPr/>
        </p:nvSpPr>
        <p:spPr bwMode="auto">
          <a:xfrm rot="16200000" flipH="1">
            <a:off x="6916785" y="6393183"/>
            <a:ext cx="783006" cy="783006"/>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pic>
        <p:nvPicPr>
          <p:cNvPr id="1026" name="Picture 2">
            <a:extLst>
              <a:ext uri="{FF2B5EF4-FFF2-40B4-BE49-F238E27FC236}">
                <a16:creationId xmlns:a16="http://schemas.microsoft.com/office/drawing/2014/main" id="{6369189A-2B43-869E-E4D4-2E4DF8C49E95}"/>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613" y="-160338"/>
            <a:ext cx="190500" cy="190501"/>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Top Corners Rounded 24">
            <a:extLst>
              <a:ext uri="{FF2B5EF4-FFF2-40B4-BE49-F238E27FC236}">
                <a16:creationId xmlns:a16="http://schemas.microsoft.com/office/drawing/2014/main" id="{C565C48E-BF9F-12AA-C6E9-ED817BCFCBF7}"/>
              </a:ext>
              <a:ext uri="{C183D7F6-B498-43B3-948B-1728B52AA6E4}">
                <adec:decorative xmlns:adec="http://schemas.microsoft.com/office/drawing/2017/decorative" val="1"/>
              </a:ext>
            </a:extLst>
          </p:cNvPr>
          <p:cNvSpPr/>
          <p:nvPr/>
        </p:nvSpPr>
        <p:spPr bwMode="auto">
          <a:xfrm rot="5400000">
            <a:off x="2999185" y="-1948260"/>
            <a:ext cx="1316827" cy="7315199"/>
          </a:xfrm>
          <a:prstGeom prst="round2SameRect">
            <a:avLst>
              <a:gd name="adj1" fmla="val 4580"/>
              <a:gd name="adj2" fmla="val 0"/>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grpSp>
        <p:nvGrpSpPr>
          <p:cNvPr id="31" name="Group 30">
            <a:extLst>
              <a:ext uri="{FF2B5EF4-FFF2-40B4-BE49-F238E27FC236}">
                <a16:creationId xmlns:a16="http://schemas.microsoft.com/office/drawing/2014/main" id="{483D877D-0C6F-F728-AF5E-A7426B50C83F}"/>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32" name="Rectangle: Top Corners Rounded 45">
              <a:extLst>
                <a:ext uri="{FF2B5EF4-FFF2-40B4-BE49-F238E27FC236}">
                  <a16:creationId xmlns:a16="http://schemas.microsoft.com/office/drawing/2014/main" id="{0C7B857D-3079-B6BF-5588-8FD65045D69F}"/>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33" name="Rectangle: Top Corners Rounded 45">
              <a:hlinkClick r:id="rId4" action="ppaction://hlinksldjump"/>
              <a:extLst>
                <a:ext uri="{FF2B5EF4-FFF2-40B4-BE49-F238E27FC236}">
                  <a16:creationId xmlns:a16="http://schemas.microsoft.com/office/drawing/2014/main" id="{34B616FF-A2B8-46D7-9BC1-A44943217625}"/>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34" name="Graphic 27">
            <a:hlinkClick r:id="rId4" action="ppaction://hlinksldjump"/>
            <a:extLst>
              <a:ext uri="{FF2B5EF4-FFF2-40B4-BE49-F238E27FC236}">
                <a16:creationId xmlns:a16="http://schemas.microsoft.com/office/drawing/2014/main" id="{76F84993-9A60-569C-3AFE-F1817545C6DC}"/>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pic>
        <p:nvPicPr>
          <p:cNvPr id="35" name="Picture 34">
            <a:extLst>
              <a:ext uri="{FF2B5EF4-FFF2-40B4-BE49-F238E27FC236}">
                <a16:creationId xmlns:a16="http://schemas.microsoft.com/office/drawing/2014/main" id="{BE374BDD-1D7D-F83B-ED73-D9E12E888327}"/>
              </a:ext>
              <a:ext uri="{C183D7F6-B498-43B3-948B-1728B52AA6E4}">
                <adec:decorative xmlns:adec="http://schemas.microsoft.com/office/drawing/2017/decorative" val="1"/>
              </a:ext>
            </a:extLst>
          </p:cNvPr>
          <p:cNvPicPr>
            <a:picLocks noChangeAspect="1"/>
          </p:cNvPicPr>
          <p:nvPr/>
        </p:nvPicPr>
        <p:blipFill rotWithShape="1">
          <a:blip r:embed="rId5"/>
          <a:srcRect l="1310" t="1310" r="1197" b="1197"/>
          <a:stretch/>
        </p:blipFill>
        <p:spPr>
          <a:xfrm>
            <a:off x="2658127" y="6746518"/>
            <a:ext cx="4657073" cy="2651760"/>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9" name="Title 8">
            <a:extLst>
              <a:ext uri="{FF2B5EF4-FFF2-40B4-BE49-F238E27FC236}">
                <a16:creationId xmlns:a16="http://schemas.microsoft.com/office/drawing/2014/main" id="{C3538ED0-35E5-BCCC-9E76-E368B99FF2CC}"/>
              </a:ext>
            </a:extLst>
          </p:cNvPr>
          <p:cNvSpPr>
            <a:spLocks noGrp="1"/>
          </p:cNvSpPr>
          <p:nvPr>
            <p:ph type="title"/>
          </p:nvPr>
        </p:nvSpPr>
        <p:spPr>
          <a:xfrm>
            <a:off x="457201" y="402431"/>
            <a:ext cx="6858000" cy="369332"/>
          </a:xfr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Queues App </a:t>
            </a:r>
          </a:p>
        </p:txBody>
      </p:sp>
      <p:sp>
        <p:nvSpPr>
          <p:cNvPr id="39" name="Footer Placeholder 38">
            <a:extLst>
              <a:ext uri="{FF2B5EF4-FFF2-40B4-BE49-F238E27FC236}">
                <a16:creationId xmlns:a16="http://schemas.microsoft.com/office/drawing/2014/main" id="{19131933-8E52-FCE1-E229-28A056A14E19}"/>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40" name="Slide Number Placeholder 39">
            <a:extLst>
              <a:ext uri="{FF2B5EF4-FFF2-40B4-BE49-F238E27FC236}">
                <a16:creationId xmlns:a16="http://schemas.microsoft.com/office/drawing/2014/main" id="{56CEA6E4-B997-82E4-4E80-6DDDCF8072AF}"/>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38</a:t>
            </a:fld>
            <a:endParaRPr lang="en-IN"/>
          </a:p>
        </p:txBody>
      </p:sp>
      <p:sp>
        <p:nvSpPr>
          <p:cNvPr id="26" name="TextBox 25">
            <a:extLst>
              <a:ext uri="{FF2B5EF4-FFF2-40B4-BE49-F238E27FC236}">
                <a16:creationId xmlns:a16="http://schemas.microsoft.com/office/drawing/2014/main" id="{EA5351F8-CE6B-8176-F21A-557DC0800860}"/>
              </a:ext>
            </a:extLst>
          </p:cNvPr>
          <p:cNvSpPr txBox="1"/>
          <p:nvPr/>
        </p:nvSpPr>
        <p:spPr>
          <a:xfrm>
            <a:off x="464111" y="1118245"/>
            <a:ext cx="6711696" cy="1184940"/>
          </a:xfrm>
          <a:prstGeom prst="rect">
            <a:avLst/>
          </a:prstGeom>
          <a:noFill/>
        </p:spPr>
        <p:txBody>
          <a:bodyPr wrap="square" lIns="0" tIns="0" rIns="0" bIns="0" rtlCol="0">
            <a:spAutoFit/>
          </a:bodyPr>
          <a:lstStyle/>
          <a:p>
            <a:pPr>
              <a:spcAft>
                <a:spcPts val="600"/>
              </a:spcAft>
            </a:pPr>
            <a:r>
              <a:rPr lang="en-US" sz="1200">
                <a:solidFill>
                  <a:schemeClr val="accent1"/>
                </a:solidFill>
                <a:latin typeface="+mj-lt"/>
                <a:ea typeface="+mj-ea"/>
                <a:cs typeface="+mj-cs"/>
              </a:rPr>
              <a:t>Overview</a:t>
            </a:r>
          </a:p>
          <a:p>
            <a:pPr>
              <a:spcAft>
                <a:spcPts val="600"/>
              </a:spcAft>
            </a:pPr>
            <a:r>
              <a:rPr lang="en-US" sz="1100"/>
              <a:t>The Queues app is a native Teams experience that extends the customer engagement capabilities of your organization. This collaborative call handling solution allows agents to manage customer calls while team leads to manage queues, access reports, and analyze data. The app can be pinned to the left side of Teams for easy access.  </a:t>
            </a:r>
          </a:p>
          <a:p>
            <a:pPr>
              <a:spcAft>
                <a:spcPts val="600"/>
              </a:spcAft>
            </a:pPr>
            <a:r>
              <a:rPr lang="en-US" sz="1100"/>
              <a:t>Depending on permissions and role, Queues app can be used to:</a:t>
            </a:r>
          </a:p>
        </p:txBody>
      </p:sp>
      <p:graphicFrame>
        <p:nvGraphicFramePr>
          <p:cNvPr id="27" name="Table 26">
            <a:extLst>
              <a:ext uri="{FF2B5EF4-FFF2-40B4-BE49-F238E27FC236}">
                <a16:creationId xmlns:a16="http://schemas.microsoft.com/office/drawing/2014/main" id="{ED9F14AE-52DA-CC34-AC47-F8292D6E6EAB}"/>
              </a:ext>
            </a:extLst>
          </p:cNvPr>
          <p:cNvGraphicFramePr>
            <a:graphicFrameLocks noGrp="1"/>
          </p:cNvGraphicFramePr>
          <p:nvPr>
            <p:extLst>
              <p:ext uri="{D42A27DB-BD31-4B8C-83A1-F6EECF244321}">
                <p14:modId xmlns:p14="http://schemas.microsoft.com/office/powerpoint/2010/main" val="2827109566"/>
              </p:ext>
            </p:extLst>
          </p:nvPr>
        </p:nvGraphicFramePr>
        <p:xfrm>
          <a:off x="464110" y="2429904"/>
          <a:ext cx="6851090" cy="1676400"/>
        </p:xfrm>
        <a:graphic>
          <a:graphicData uri="http://schemas.openxmlformats.org/drawingml/2006/table">
            <a:tbl>
              <a:tblPr firstRow="1" bandRow="1">
                <a:tableStyleId>{5C22544A-7EE6-4342-B048-85BDC9FD1C3A}</a:tableStyleId>
              </a:tblPr>
              <a:tblGrid>
                <a:gridCol w="3425545">
                  <a:extLst>
                    <a:ext uri="{9D8B030D-6E8A-4147-A177-3AD203B41FA5}">
                      <a16:colId xmlns:a16="http://schemas.microsoft.com/office/drawing/2014/main" val="3715041864"/>
                    </a:ext>
                  </a:extLst>
                </a:gridCol>
                <a:gridCol w="3425545">
                  <a:extLst>
                    <a:ext uri="{9D8B030D-6E8A-4147-A177-3AD203B41FA5}">
                      <a16:colId xmlns:a16="http://schemas.microsoft.com/office/drawing/2014/main" val="3864280395"/>
                    </a:ext>
                  </a:extLst>
                </a:gridCol>
              </a:tblGrid>
              <a:tr h="0">
                <a:tc>
                  <a:txBody>
                    <a:bodyPr/>
                    <a:lstStyle/>
                    <a:p>
                      <a:r>
                        <a:rPr lang="en-US" sz="1200" b="0">
                          <a:solidFill>
                            <a:schemeClr val="bg1"/>
                          </a:solidFill>
                          <a:latin typeface="+mj-lt"/>
                          <a:ea typeface="+mj-ea"/>
                          <a:cs typeface="+mj-cs"/>
                        </a:rPr>
                        <a:t>Agents</a:t>
                      </a:r>
                    </a:p>
                  </a:txBody>
                  <a:tcPr>
                    <a:lnL w="12700" cmpd="sng">
                      <a:noFill/>
                    </a:lnL>
                    <a:lnR w="6350" cap="flat" cmpd="sng" algn="ctr">
                      <a:solidFill>
                        <a:schemeClr val="bg1">
                          <a:lumMod val="85000"/>
                        </a:schemeClr>
                      </a:solidFill>
                      <a:prstDash val="solid"/>
                      <a:round/>
                      <a:headEnd type="none" w="med" len="med"/>
                      <a:tailEnd type="none" w="med" len="med"/>
                    </a:lnR>
                    <a:lnT w="12700" cmpd="sng">
                      <a:noFill/>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r>
                        <a:rPr lang="en-US" sz="1200" b="0">
                          <a:solidFill>
                            <a:schemeClr val="bg1"/>
                          </a:solidFill>
                          <a:latin typeface="+mj-lt"/>
                          <a:ea typeface="+mj-ea"/>
                          <a:cs typeface="+mj-cs"/>
                        </a:rPr>
                        <a:t>Leads</a:t>
                      </a:r>
                    </a:p>
                  </a:txBody>
                  <a:tcPr>
                    <a:lnL w="6350" cap="flat" cmpd="sng" algn="ctr">
                      <a:solidFill>
                        <a:schemeClr val="bg1">
                          <a:lumMod val="85000"/>
                        </a:schemeClr>
                      </a:solidFill>
                      <a:prstDash val="solid"/>
                      <a:round/>
                      <a:headEnd type="none" w="med" len="med"/>
                      <a:tailEnd type="none" w="med" len="med"/>
                    </a:lnL>
                    <a:lnR w="12700" cmpd="sng">
                      <a:noFill/>
                    </a:lnR>
                    <a:lnT w="12700" cmpd="sng">
                      <a:noFill/>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1510309250"/>
                  </a:ext>
                </a:extLst>
              </a:tr>
              <a:tr h="0">
                <a:tc>
                  <a:txBody>
                    <a:bodyPr/>
                    <a:lstStyle/>
                    <a:p>
                      <a:pPr marL="0" marR="0" lvl="0" indent="0" algn="l" rtl="0" eaLnBrk="1" fontAlgn="auto" latinLnBrk="0" hangingPunct="1">
                        <a:lnSpc>
                          <a:spcPct val="100000"/>
                        </a:lnSpc>
                        <a:spcBef>
                          <a:spcPts val="0"/>
                        </a:spcBef>
                        <a:spcAft>
                          <a:spcPts val="0"/>
                        </a:spcAft>
                        <a:buClrTx/>
                        <a:buSzTx/>
                        <a:buFontTx/>
                        <a:buNone/>
                      </a:pPr>
                      <a:r>
                        <a:rPr lang="en-US" sz="1100" b="0" i="0">
                          <a:solidFill>
                            <a:schemeClr val="tx1"/>
                          </a:solidFill>
                          <a:effectLst/>
                          <a:latin typeface="+mn-lt"/>
                          <a:ea typeface="+mn-ea"/>
                          <a:cs typeface="+mn-cs"/>
                        </a:rPr>
                        <a:t>Handle incoming calls for your call queues, whether they are PSTN or VOIP</a:t>
                      </a:r>
                    </a:p>
                  </a:txBody>
                  <a:tcPr>
                    <a:lnL w="12700" cmpd="sng">
                      <a:noFill/>
                    </a:lnL>
                    <a:lnR w="6350" cap="flat" cmpd="sng" algn="ctr">
                      <a:solidFill>
                        <a:schemeClr val="bg1">
                          <a:lumMod val="8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777240" rtl="0" eaLnBrk="1" fontAlgn="auto" latinLnBrk="0" hangingPunct="1">
                        <a:lnSpc>
                          <a:spcPct val="100000"/>
                        </a:lnSpc>
                        <a:spcBef>
                          <a:spcPts val="0"/>
                        </a:spcBef>
                        <a:spcAft>
                          <a:spcPts val="0"/>
                        </a:spcAft>
                        <a:buClrTx/>
                        <a:buSzTx/>
                        <a:buFontTx/>
                        <a:buNone/>
                        <a:tabLst/>
                        <a:defRPr/>
                      </a:pPr>
                      <a:r>
                        <a:rPr lang="en-US" sz="1100" b="0" i="0">
                          <a:solidFill>
                            <a:schemeClr val="tx1"/>
                          </a:solidFill>
                          <a:effectLst/>
                          <a:latin typeface="+mn-lt"/>
                          <a:ea typeface="+mn-ea"/>
                          <a:cs typeface="+mn-cs"/>
                        </a:rPr>
                        <a:t>Review your call queue metrics and collaborate seamlessly with leads or colleagues within the flow of work</a:t>
                      </a:r>
                    </a:p>
                  </a:txBody>
                  <a:tcPr>
                    <a:lnL w="6350" cap="flat" cmpd="sng" algn="ctr">
                      <a:solidFill>
                        <a:schemeClr val="bg1">
                          <a:lumMod val="85000"/>
                        </a:schemeClr>
                      </a:solidFill>
                      <a:prstDash val="solid"/>
                      <a:round/>
                      <a:headEnd type="none" w="med" len="med"/>
                      <a:tailEnd type="none" w="med" len="med"/>
                    </a:lnL>
                    <a:lnR w="12700" cmpd="sng">
                      <a:noFill/>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942770446"/>
                  </a:ext>
                </a:extLst>
              </a:tr>
              <a:tr h="0">
                <a:tc>
                  <a:txBody>
                    <a:bodyPr/>
                    <a:lstStyle/>
                    <a:p>
                      <a:pPr marL="0" marR="0" lvl="0" indent="0" algn="l" defTabSz="777240" rtl="0" eaLnBrk="1" fontAlgn="auto" latinLnBrk="0" hangingPunct="1">
                        <a:lnSpc>
                          <a:spcPct val="100000"/>
                        </a:lnSpc>
                        <a:spcBef>
                          <a:spcPts val="0"/>
                        </a:spcBef>
                        <a:spcAft>
                          <a:spcPts val="0"/>
                        </a:spcAft>
                        <a:buClrTx/>
                        <a:buSzTx/>
                        <a:buFontTx/>
                        <a:buNone/>
                        <a:tabLst/>
                        <a:defRPr/>
                      </a:pPr>
                      <a:r>
                        <a:rPr lang="en-US" sz="1100" b="0" i="0">
                          <a:solidFill>
                            <a:schemeClr val="tx1"/>
                          </a:solidFill>
                          <a:effectLst/>
                          <a:latin typeface="+mn-lt"/>
                          <a:ea typeface="+mn-ea"/>
                          <a:cs typeface="+mn-cs"/>
                        </a:rPr>
                        <a:t>Make outgoing calls on behalf of the call queues or auto attendants that you are assigned to</a:t>
                      </a:r>
                    </a:p>
                  </a:txBody>
                  <a:tcPr marB="91440">
                    <a:lnL w="12700" cmpd="sng">
                      <a:noFill/>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pPr marL="0" marR="0" lvl="0" indent="0" algn="l" defTabSz="777240" rtl="0" eaLnBrk="1" fontAlgn="auto" latinLnBrk="0" hangingPunct="1">
                        <a:lnSpc>
                          <a:spcPct val="100000"/>
                        </a:lnSpc>
                        <a:spcBef>
                          <a:spcPts val="0"/>
                        </a:spcBef>
                        <a:spcAft>
                          <a:spcPts val="0"/>
                        </a:spcAft>
                        <a:buClrTx/>
                        <a:buSzTx/>
                        <a:buFontTx/>
                        <a:buNone/>
                        <a:tabLst/>
                        <a:defRPr/>
                      </a:pPr>
                      <a:r>
                        <a:rPr lang="en-US" sz="1100" b="0" i="0">
                          <a:solidFill>
                            <a:schemeClr val="tx1"/>
                          </a:solidFill>
                          <a:effectLst/>
                          <a:latin typeface="+mn-lt"/>
                          <a:ea typeface="+mn-ea"/>
                          <a:cs typeface="+mn-cs"/>
                        </a:rPr>
                        <a:t>Monitor call queues and auto attendants in real-time, opt in or opt out your team members, generate performance reports, and configure the call queues and auto attendants</a:t>
                      </a:r>
                    </a:p>
                  </a:txBody>
                  <a:tcPr marB="91440">
                    <a:lnL w="6350" cap="flat" cmpd="sng" algn="ctr">
                      <a:solidFill>
                        <a:schemeClr val="bg1">
                          <a:lumMod val="85000"/>
                        </a:schemeClr>
                      </a:solidFill>
                      <a:prstDash val="solid"/>
                      <a:round/>
                      <a:headEnd type="none" w="med" len="med"/>
                      <a:tailEnd type="none" w="med" len="med"/>
                    </a:lnL>
                    <a:lnR w="12700" cmpd="sng">
                      <a:noFill/>
                    </a:lnR>
                    <a:lnT w="6350" cap="flat" cmpd="sng" algn="ctr">
                      <a:solidFill>
                        <a:schemeClr val="bg1">
                          <a:lumMod val="85000"/>
                        </a:schemeClr>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31681021"/>
                  </a:ext>
                </a:extLst>
              </a:tr>
            </a:tbl>
          </a:graphicData>
        </a:graphic>
      </p:graphicFrame>
      <p:sp>
        <p:nvSpPr>
          <p:cNvPr id="28" name="TextBox 27">
            <a:extLst>
              <a:ext uri="{FF2B5EF4-FFF2-40B4-BE49-F238E27FC236}">
                <a16:creationId xmlns:a16="http://schemas.microsoft.com/office/drawing/2014/main" id="{65C92FE1-4F77-B868-C02E-452B1212167D}"/>
              </a:ext>
            </a:extLst>
          </p:cNvPr>
          <p:cNvSpPr txBox="1"/>
          <p:nvPr/>
        </p:nvSpPr>
        <p:spPr>
          <a:xfrm>
            <a:off x="464111" y="4153215"/>
            <a:ext cx="6851089" cy="584775"/>
          </a:xfrm>
          <a:prstGeom prst="rect">
            <a:avLst/>
          </a:prstGeom>
          <a:noFill/>
        </p:spPr>
        <p:txBody>
          <a:bodyPr wrap="square" lIns="0" tIns="0" rIns="0" bIns="0" rtlCol="0">
            <a:spAutoFit/>
          </a:bodyPr>
          <a:lstStyle/>
          <a:p>
            <a:pPr>
              <a:spcAft>
                <a:spcPts val="600"/>
              </a:spcAft>
            </a:pPr>
            <a:r>
              <a:rPr lang="en-US" sz="1100"/>
              <a:t>For a quick refresher of high-level features and value view these short summary videos from the perspective of service agent and service team lead.</a:t>
            </a:r>
          </a:p>
          <a:p>
            <a:pPr>
              <a:spcAft>
                <a:spcPts val="600"/>
              </a:spcAft>
            </a:pPr>
            <a:r>
              <a:rPr lang="en-US" sz="1100" i="1">
                <a:latin typeface="+mj-lt"/>
                <a:ea typeface="+mj-ea"/>
                <a:cs typeface="+mj-cs"/>
              </a:rPr>
              <a:t>Note: </a:t>
            </a:r>
            <a:r>
              <a:rPr lang="en-US" sz="1100" i="1"/>
              <a:t>The Queues app is available by default if your organization has both a Teams Premium and Teams Phone license.</a:t>
            </a:r>
          </a:p>
        </p:txBody>
      </p:sp>
      <p:sp>
        <p:nvSpPr>
          <p:cNvPr id="30" name="TextBox 29">
            <a:extLst>
              <a:ext uri="{FF2B5EF4-FFF2-40B4-BE49-F238E27FC236}">
                <a16:creationId xmlns:a16="http://schemas.microsoft.com/office/drawing/2014/main" id="{1044B541-E87F-D3DD-B0F9-87E1A4C3FBA2}"/>
              </a:ext>
            </a:extLst>
          </p:cNvPr>
          <p:cNvSpPr txBox="1"/>
          <p:nvPr/>
        </p:nvSpPr>
        <p:spPr>
          <a:xfrm>
            <a:off x="464111" y="5079522"/>
            <a:ext cx="6851089" cy="1284967"/>
          </a:xfrm>
          <a:prstGeom prst="rect">
            <a:avLst/>
          </a:prstGeom>
          <a:noFill/>
        </p:spPr>
        <p:txBody>
          <a:bodyPr wrap="square" lIns="0" tIns="0" rIns="0" bIns="0" rtlCol="0">
            <a:spAutoFit/>
          </a:bodyPr>
          <a:lstStyle/>
          <a:p>
            <a:pPr>
              <a:spcAft>
                <a:spcPts val="600"/>
              </a:spcAft>
            </a:pPr>
            <a:r>
              <a:rPr lang="en-US" sz="1200">
                <a:solidFill>
                  <a:schemeClr val="accent1"/>
                </a:solidFill>
                <a:latin typeface="+mj-lt"/>
                <a:ea typeface="+mj-ea"/>
                <a:cs typeface="+mj-cs"/>
              </a:rPr>
              <a:t>Whether you’re an agent or a lead, start with launching the app…</a:t>
            </a:r>
          </a:p>
          <a:p>
            <a:pPr marL="285750" indent="-171450">
              <a:spcAft>
                <a:spcPts val="600"/>
              </a:spcAft>
              <a:buFont typeface="+mj-lt"/>
              <a:buAutoNum type="arabicPeriod"/>
            </a:pPr>
            <a:r>
              <a:rPr lang="en-US" sz="1100"/>
              <a:t>Select </a:t>
            </a:r>
            <a:r>
              <a:rPr lang="en-US" sz="1100">
                <a:latin typeface="+mj-lt"/>
                <a:ea typeface="+mj-ea"/>
                <a:cs typeface="+mj-cs"/>
              </a:rPr>
              <a:t>View more apps </a:t>
            </a:r>
            <a:r>
              <a:rPr lang="en-US" sz="1100" baseline="30000">
                <a:latin typeface="+mj-lt"/>
                <a:ea typeface="+mj-ea"/>
                <a:cs typeface="+mj-cs"/>
              </a:rPr>
              <a:t>…</a:t>
            </a:r>
            <a:r>
              <a:rPr lang="en-US" sz="1100">
                <a:latin typeface="+mj-lt"/>
                <a:ea typeface="+mj-ea"/>
                <a:cs typeface="+mj-cs"/>
              </a:rPr>
              <a:t> </a:t>
            </a:r>
            <a:r>
              <a:rPr lang="en-US" sz="1100"/>
              <a:t>on the left side of the Teams window.</a:t>
            </a:r>
          </a:p>
          <a:p>
            <a:pPr marL="285750" indent="-171450">
              <a:spcAft>
                <a:spcPts val="600"/>
              </a:spcAft>
              <a:buFont typeface="+mj-lt"/>
              <a:buAutoNum type="arabicPeriod"/>
            </a:pPr>
            <a:r>
              <a:rPr lang="en-US" sz="1100"/>
              <a:t>Find the Queues app.</a:t>
            </a:r>
          </a:p>
          <a:p>
            <a:pPr marL="285750" indent="-171450">
              <a:spcBef>
                <a:spcPts val="300"/>
              </a:spcBef>
              <a:spcAft>
                <a:spcPts val="1200"/>
              </a:spcAft>
              <a:buFont typeface="+mj-lt"/>
              <a:buAutoNum type="arabicPeriod"/>
            </a:pPr>
            <a:r>
              <a:rPr lang="en-US" sz="1100"/>
              <a:t>You can pin the app to the bar by right-clicking it and selecting </a:t>
            </a:r>
            <a:r>
              <a:rPr lang="en-US" sz="1100">
                <a:latin typeface="+mj-lt"/>
                <a:ea typeface="+mj-ea"/>
                <a:cs typeface="+mj-cs"/>
              </a:rPr>
              <a:t>Pin</a:t>
            </a:r>
            <a:r>
              <a:rPr lang="en-US" sz="1100"/>
              <a:t>.</a:t>
            </a:r>
          </a:p>
          <a:p>
            <a:pPr>
              <a:spcAft>
                <a:spcPts val="600"/>
              </a:spcAft>
            </a:pPr>
            <a:r>
              <a:rPr lang="en-US" sz="1100">
                <a:latin typeface="+mj-lt"/>
                <a:ea typeface="+mj-ea"/>
                <a:cs typeface="+mj-cs"/>
              </a:rPr>
              <a:t>Note: </a:t>
            </a:r>
            <a:r>
              <a:rPr lang="en-US" sz="1100"/>
              <a:t>Queues app will be ready to use following initial set-up and authorization from your IT admin.</a:t>
            </a:r>
          </a:p>
        </p:txBody>
      </p:sp>
      <p:sp>
        <p:nvSpPr>
          <p:cNvPr id="36" name="TextBox 35">
            <a:extLst>
              <a:ext uri="{FF2B5EF4-FFF2-40B4-BE49-F238E27FC236}">
                <a16:creationId xmlns:a16="http://schemas.microsoft.com/office/drawing/2014/main" id="{66DDE14B-C8AA-1B8E-0596-79FC20AFB56E}"/>
              </a:ext>
            </a:extLst>
          </p:cNvPr>
          <p:cNvSpPr txBox="1"/>
          <p:nvPr/>
        </p:nvSpPr>
        <p:spPr>
          <a:xfrm>
            <a:off x="464112" y="6746518"/>
            <a:ext cx="2011680" cy="2023631"/>
          </a:xfrm>
          <a:prstGeom prst="rect">
            <a:avLst/>
          </a:prstGeom>
          <a:noFill/>
        </p:spPr>
        <p:txBody>
          <a:bodyPr wrap="square" lIns="0" tIns="0" rIns="0" bIns="0" rtlCol="0">
            <a:spAutoFit/>
          </a:bodyPr>
          <a:lstStyle/>
          <a:p>
            <a:pPr>
              <a:spcAft>
                <a:spcPts val="600"/>
              </a:spcAft>
            </a:pPr>
            <a:r>
              <a:rPr lang="en-US" sz="1200">
                <a:solidFill>
                  <a:schemeClr val="accent1"/>
                </a:solidFill>
                <a:latin typeface="+mj-lt"/>
                <a:ea typeface="+mj-ea"/>
                <a:cs typeface="+mj-cs"/>
              </a:rPr>
              <a:t>View the call queue</a:t>
            </a:r>
          </a:p>
          <a:p>
            <a:pPr>
              <a:spcAft>
                <a:spcPts val="300"/>
              </a:spcAft>
            </a:pPr>
            <a:r>
              <a:rPr lang="en-US" sz="1100"/>
              <a:t>Depending on how your organization is structured, you may have several call queues you can opt in to. From the Queues app, you can see available queues to join along the top of the window.</a:t>
            </a:r>
          </a:p>
          <a:p>
            <a:pPr marL="285750" indent="-171450">
              <a:spcAft>
                <a:spcPts val="600"/>
              </a:spcAft>
              <a:buFont typeface="+mj-lt"/>
              <a:buAutoNum type="arabicPeriod"/>
            </a:pPr>
            <a:r>
              <a:rPr lang="en-US" sz="1000">
                <a:cs typeface="Segoe UI"/>
              </a:rPr>
              <a:t>Select the queue you would like to opt in to.</a:t>
            </a:r>
          </a:p>
          <a:p>
            <a:pPr marL="285750" indent="-171450">
              <a:spcAft>
                <a:spcPts val="600"/>
              </a:spcAft>
              <a:buFont typeface="+mj-lt"/>
              <a:buAutoNum type="arabicPeriod"/>
            </a:pPr>
            <a:r>
              <a:rPr lang="en-US" sz="1000">
                <a:cs typeface="Segoe UI"/>
              </a:rPr>
              <a:t>Select </a:t>
            </a:r>
            <a:r>
              <a:rPr lang="en-US" sz="1000" err="1">
                <a:latin typeface="+mj-lt"/>
                <a:cs typeface="Segoe UI"/>
              </a:rPr>
              <a:t>Opt</a:t>
            </a:r>
            <a:r>
              <a:rPr lang="en-US" sz="1000">
                <a:latin typeface="+mj-lt"/>
                <a:cs typeface="Segoe UI"/>
              </a:rPr>
              <a:t> in.</a:t>
            </a:r>
          </a:p>
        </p:txBody>
      </p:sp>
      <p:sp>
        <p:nvSpPr>
          <p:cNvPr id="3" name="Freeform: Shape 2">
            <a:extLst>
              <a:ext uri="{FF2B5EF4-FFF2-40B4-BE49-F238E27FC236}">
                <a16:creationId xmlns:a16="http://schemas.microsoft.com/office/drawing/2014/main" id="{8DE603A1-6309-DC0D-D71D-202BF3EC1FE3}"/>
              </a:ext>
              <a:ext uri="{C183D7F6-B498-43B3-948B-1728B52AA6E4}">
                <adec:decorative xmlns:adec="http://schemas.microsoft.com/office/drawing/2017/decorative" val="1"/>
              </a:ext>
            </a:extLst>
          </p:cNvPr>
          <p:cNvSpPr>
            <a:spLocks/>
          </p:cNvSpPr>
          <p:nvPr/>
        </p:nvSpPr>
        <p:spPr bwMode="auto">
          <a:xfrm rot="16200000" flipH="1">
            <a:off x="-210083" y="1119721"/>
            <a:ext cx="840334" cy="420167"/>
          </a:xfrm>
          <a:custGeom>
            <a:avLst/>
            <a:gdLst>
              <a:gd name="connsiteX0" fmla="*/ 0 w 1701776"/>
              <a:gd name="connsiteY0" fmla="*/ 0 h 850888"/>
              <a:gd name="connsiteX1" fmla="*/ 850888 w 1701776"/>
              <a:gd name="connsiteY1" fmla="*/ 850888 h 850888"/>
              <a:gd name="connsiteX2" fmla="*/ 1701776 w 1701776"/>
              <a:gd name="connsiteY2" fmla="*/ 0 h 850888"/>
            </a:gdLst>
            <a:ahLst/>
            <a:cxnLst>
              <a:cxn ang="0">
                <a:pos x="connsiteX0" y="connsiteY0"/>
              </a:cxn>
              <a:cxn ang="0">
                <a:pos x="connsiteX1" y="connsiteY1"/>
              </a:cxn>
              <a:cxn ang="0">
                <a:pos x="connsiteX2" y="connsiteY2"/>
              </a:cxn>
            </a:cxnLst>
            <a:rect l="l" t="t" r="r" b="b"/>
            <a:pathLst>
              <a:path w="1701776" h="850888">
                <a:moveTo>
                  <a:pt x="0" y="0"/>
                </a:moveTo>
                <a:cubicBezTo>
                  <a:pt x="0" y="469932"/>
                  <a:pt x="380956" y="850888"/>
                  <a:pt x="850888" y="850888"/>
                </a:cubicBezTo>
                <a:cubicBezTo>
                  <a:pt x="1320820" y="850888"/>
                  <a:pt x="1701776" y="469932"/>
                  <a:pt x="1701776"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Tree>
    <p:extLst>
      <p:ext uri="{BB962C8B-B14F-4D97-AF65-F5344CB8AC3E}">
        <p14:creationId xmlns:p14="http://schemas.microsoft.com/office/powerpoint/2010/main" val="420356962"/>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EBD7F4B3-6189-4D59-01A5-16BA1D87C827}"/>
              </a:ext>
              <a:ext uri="{C183D7F6-B498-43B3-948B-1728B52AA6E4}">
                <adec:decorative xmlns:adec="http://schemas.microsoft.com/office/drawing/2017/decorative" val="1"/>
              </a:ext>
            </a:extLst>
          </p:cNvPr>
          <p:cNvSpPr>
            <a:spLocks/>
          </p:cNvSpPr>
          <p:nvPr/>
        </p:nvSpPr>
        <p:spPr bwMode="auto">
          <a:xfrm rot="16200000" flipH="1">
            <a:off x="3305664" y="8905331"/>
            <a:ext cx="783006" cy="783006"/>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grpSp>
        <p:nvGrpSpPr>
          <p:cNvPr id="20" name="Group 19">
            <a:extLst>
              <a:ext uri="{FF2B5EF4-FFF2-40B4-BE49-F238E27FC236}">
                <a16:creationId xmlns:a16="http://schemas.microsoft.com/office/drawing/2014/main" id="{29386E50-3AC1-7147-2934-A6FE9889646E}"/>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21" name="Rectangle: Top Corners Rounded 45">
              <a:extLst>
                <a:ext uri="{FF2B5EF4-FFF2-40B4-BE49-F238E27FC236}">
                  <a16:creationId xmlns:a16="http://schemas.microsoft.com/office/drawing/2014/main" id="{8B563FD7-934E-6FD0-C2DA-235A48AE7C80}"/>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2" name="Rectangle: Top Corners Rounded 45">
              <a:hlinkClick r:id="rId3" action="ppaction://hlinksldjump"/>
              <a:extLst>
                <a:ext uri="{FF2B5EF4-FFF2-40B4-BE49-F238E27FC236}">
                  <a16:creationId xmlns:a16="http://schemas.microsoft.com/office/drawing/2014/main" id="{A815D197-3A89-CA12-8BE2-E66BD55A06B0}"/>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4" name="Graphic 27">
            <a:hlinkClick r:id="rId3" action="ppaction://hlinksldjump"/>
            <a:extLst>
              <a:ext uri="{FF2B5EF4-FFF2-40B4-BE49-F238E27FC236}">
                <a16:creationId xmlns:a16="http://schemas.microsoft.com/office/drawing/2014/main" id="{D38B9948-3078-C5F2-F82F-D4C9DA9E1B05}"/>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33" name="Freeform: Shape 32">
            <a:extLst>
              <a:ext uri="{FF2B5EF4-FFF2-40B4-BE49-F238E27FC236}">
                <a16:creationId xmlns:a16="http://schemas.microsoft.com/office/drawing/2014/main" id="{6C726553-91B3-1F31-A278-B59E16D55079}"/>
              </a:ext>
              <a:ext uri="{C183D7F6-B498-43B3-948B-1728B52AA6E4}">
                <adec:decorative xmlns:adec="http://schemas.microsoft.com/office/drawing/2017/decorative" val="1"/>
              </a:ext>
            </a:extLst>
          </p:cNvPr>
          <p:cNvSpPr/>
          <p:nvPr/>
        </p:nvSpPr>
        <p:spPr bwMode="auto">
          <a:xfrm>
            <a:off x="3794760" y="8399643"/>
            <a:ext cx="3977640" cy="731520"/>
          </a:xfrm>
          <a:custGeom>
            <a:avLst/>
            <a:gdLst>
              <a:gd name="connsiteX0" fmla="*/ 77344 w 3977640"/>
              <a:gd name="connsiteY0" fmla="*/ 0 h 731520"/>
              <a:gd name="connsiteX1" fmla="*/ 3246120 w 3977640"/>
              <a:gd name="connsiteY1" fmla="*/ 0 h 731520"/>
              <a:gd name="connsiteX2" fmla="*/ 3900296 w 3977640"/>
              <a:gd name="connsiteY2" fmla="*/ 0 h 731520"/>
              <a:gd name="connsiteX3" fmla="*/ 3977640 w 3977640"/>
              <a:gd name="connsiteY3" fmla="*/ 0 h 731520"/>
              <a:gd name="connsiteX4" fmla="*/ 3977640 w 3977640"/>
              <a:gd name="connsiteY4" fmla="*/ 77344 h 731520"/>
              <a:gd name="connsiteX5" fmla="*/ 3977640 w 3977640"/>
              <a:gd name="connsiteY5" fmla="*/ 654176 h 731520"/>
              <a:gd name="connsiteX6" fmla="*/ 3977640 w 3977640"/>
              <a:gd name="connsiteY6" fmla="*/ 731520 h 731520"/>
              <a:gd name="connsiteX7" fmla="*/ 3900296 w 3977640"/>
              <a:gd name="connsiteY7" fmla="*/ 731520 h 731520"/>
              <a:gd name="connsiteX8" fmla="*/ 3246120 w 3977640"/>
              <a:gd name="connsiteY8" fmla="*/ 731520 h 731520"/>
              <a:gd name="connsiteX9" fmla="*/ 77344 w 3977640"/>
              <a:gd name="connsiteY9" fmla="*/ 731520 h 731520"/>
              <a:gd name="connsiteX10" fmla="*/ 0 w 3977640"/>
              <a:gd name="connsiteY10" fmla="*/ 654176 h 731520"/>
              <a:gd name="connsiteX11" fmla="*/ 0 w 3977640"/>
              <a:gd name="connsiteY11" fmla="*/ 77344 h 731520"/>
              <a:gd name="connsiteX12" fmla="*/ 77344 w 3977640"/>
              <a:gd name="connsiteY12" fmla="*/ 0 h 73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977640" h="731520">
                <a:moveTo>
                  <a:pt x="77344" y="0"/>
                </a:moveTo>
                <a:lnTo>
                  <a:pt x="3246120" y="0"/>
                </a:lnTo>
                <a:lnTo>
                  <a:pt x="3900296" y="0"/>
                </a:lnTo>
                <a:lnTo>
                  <a:pt x="3977640" y="0"/>
                </a:lnTo>
                <a:lnTo>
                  <a:pt x="3977640" y="77344"/>
                </a:lnTo>
                <a:lnTo>
                  <a:pt x="3977640" y="654176"/>
                </a:lnTo>
                <a:lnTo>
                  <a:pt x="3977640" y="731520"/>
                </a:lnTo>
                <a:lnTo>
                  <a:pt x="3900296" y="731520"/>
                </a:lnTo>
                <a:lnTo>
                  <a:pt x="3246120" y="731520"/>
                </a:lnTo>
                <a:lnTo>
                  <a:pt x="77344" y="731520"/>
                </a:lnTo>
                <a:cubicBezTo>
                  <a:pt x="34628" y="731520"/>
                  <a:pt x="0" y="696892"/>
                  <a:pt x="0" y="654176"/>
                </a:cubicBezTo>
                <a:lnTo>
                  <a:pt x="0" y="77344"/>
                </a:lnTo>
                <a:cubicBezTo>
                  <a:pt x="0" y="34628"/>
                  <a:pt x="34628" y="0"/>
                  <a:pt x="77344" y="0"/>
                </a:cubicBezTo>
                <a:close/>
              </a:path>
            </a:pathLst>
          </a:custGeom>
          <a:solidFill>
            <a:schemeClr val="bg1">
              <a:alpha val="40000"/>
            </a:schemeClr>
          </a:solidFill>
          <a:ln w="19050">
            <a:solidFill>
              <a:schemeClr val="bg1"/>
            </a:solidFill>
            <a:headEnd type="none" w="med" len="med"/>
            <a:tailEnd type="none" w="med" len="med"/>
          </a:ln>
          <a:effectLst>
            <a:outerShdw blurRad="254000" algn="ctr" rotWithShape="0">
              <a:schemeClr val="bg1">
                <a:lumMod val="85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sp>
        <p:nvSpPr>
          <p:cNvPr id="3" name="Footer Placeholder 2">
            <a:extLst>
              <a:ext uri="{FF2B5EF4-FFF2-40B4-BE49-F238E27FC236}">
                <a16:creationId xmlns:a16="http://schemas.microsoft.com/office/drawing/2014/main" id="{E99E3E8D-2FB3-08B5-13D9-F4911D8F849C}"/>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6" name="Slide Number Placeholder 5">
            <a:extLst>
              <a:ext uri="{FF2B5EF4-FFF2-40B4-BE49-F238E27FC236}">
                <a16:creationId xmlns:a16="http://schemas.microsoft.com/office/drawing/2014/main" id="{C0F9D320-F21C-4E97-752C-066CF2C91B07}"/>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39</a:t>
            </a:fld>
            <a:endParaRPr lang="en-IN"/>
          </a:p>
        </p:txBody>
      </p:sp>
      <p:sp>
        <p:nvSpPr>
          <p:cNvPr id="17" name="Title 16">
            <a:extLst>
              <a:ext uri="{FF2B5EF4-FFF2-40B4-BE49-F238E27FC236}">
                <a16:creationId xmlns:a16="http://schemas.microsoft.com/office/drawing/2014/main" id="{96DB566B-1185-E2B8-EB1F-FA6F77098634}"/>
              </a:ext>
              <a:ext uri="{C183D7F6-B498-43B3-948B-1728B52AA6E4}">
                <adec:decorative xmlns:adec="http://schemas.microsoft.com/office/drawing/2017/decorative" val="0"/>
              </a:ext>
            </a:extLst>
          </p:cNvPr>
          <p:cNvSpPr>
            <a:spLocks noGrp="1"/>
          </p:cNvSpPr>
          <p:nvPr>
            <p:ph type="title"/>
          </p:nvPr>
        </p:nvSpPr>
        <p:spPr>
          <a:xfrm>
            <a:off x="457201" y="402431"/>
            <a:ext cx="6858000" cy="369332"/>
          </a:xfr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Queues App  </a:t>
            </a:r>
          </a:p>
        </p:txBody>
      </p:sp>
      <p:sp>
        <p:nvSpPr>
          <p:cNvPr id="26" name="TextBox 25">
            <a:extLst>
              <a:ext uri="{FF2B5EF4-FFF2-40B4-BE49-F238E27FC236}">
                <a16:creationId xmlns:a16="http://schemas.microsoft.com/office/drawing/2014/main" id="{EC190A0F-900D-E59B-0753-9BF2DCAE0E7A}"/>
              </a:ext>
              <a:ext uri="{C183D7F6-B498-43B3-948B-1728B52AA6E4}">
                <adec:decorative xmlns:adec="http://schemas.microsoft.com/office/drawing/2017/decorative" val="0"/>
              </a:ext>
            </a:extLst>
          </p:cNvPr>
          <p:cNvSpPr txBox="1"/>
          <p:nvPr/>
        </p:nvSpPr>
        <p:spPr>
          <a:xfrm>
            <a:off x="464112" y="1056641"/>
            <a:ext cx="2286000" cy="2369880"/>
          </a:xfrm>
          <a:prstGeom prst="rect">
            <a:avLst/>
          </a:prstGeom>
          <a:noFill/>
        </p:spPr>
        <p:txBody>
          <a:bodyPr wrap="square" lIns="0" tIns="0" rIns="0" bIns="0" rtlCol="0">
            <a:spAutoFit/>
          </a:bodyPr>
          <a:lstStyle/>
          <a:p>
            <a:pPr>
              <a:spcAft>
                <a:spcPts val="300"/>
              </a:spcAft>
            </a:pPr>
            <a:r>
              <a:rPr lang="en-US" sz="1200">
                <a:solidFill>
                  <a:schemeClr val="accent1"/>
                </a:solidFill>
                <a:latin typeface="+mj-lt"/>
                <a:ea typeface="+mj-ea"/>
                <a:cs typeface="+mj-cs"/>
              </a:rPr>
              <a:t>Ready to receive calls</a:t>
            </a:r>
          </a:p>
          <a:p>
            <a:pPr>
              <a:spcAft>
                <a:spcPts val="600"/>
              </a:spcAft>
            </a:pPr>
            <a:r>
              <a:rPr lang="en-US" sz="1100"/>
              <a:t>Once opted in, you will start to receive calls from this queue. To opt out, return to the same button and select </a:t>
            </a:r>
            <a:r>
              <a:rPr lang="en-US" sz="1100" err="1">
                <a:latin typeface="+mj-lt"/>
                <a:ea typeface="+mj-ea"/>
                <a:cs typeface="+mj-cs"/>
              </a:rPr>
              <a:t>Opt</a:t>
            </a:r>
            <a:r>
              <a:rPr lang="en-US" sz="1100">
                <a:latin typeface="+mj-lt"/>
                <a:ea typeface="+mj-ea"/>
                <a:cs typeface="+mj-cs"/>
              </a:rPr>
              <a:t> out</a:t>
            </a:r>
            <a:r>
              <a:rPr lang="en-US" sz="1100"/>
              <a:t>. This will remove you from the list of opted-in team members, and you will stop receiving calls.</a:t>
            </a:r>
          </a:p>
          <a:p>
            <a:pPr>
              <a:spcAft>
                <a:spcPts val="600"/>
              </a:spcAft>
            </a:pPr>
            <a:r>
              <a:rPr lang="en-US" sz="1100"/>
              <a:t>Additionally, team leads can opt in or opt out their team members directly. Hover over their name and the </a:t>
            </a:r>
            <a:r>
              <a:rPr lang="en-US" sz="1100" err="1"/>
              <a:t>Opt</a:t>
            </a:r>
            <a:r>
              <a:rPr lang="en-US" sz="1100"/>
              <a:t> in/</a:t>
            </a:r>
            <a:r>
              <a:rPr lang="en-US" sz="1100" err="1"/>
              <a:t>Opt</a:t>
            </a:r>
            <a:r>
              <a:rPr lang="en-US" sz="1100"/>
              <a:t> out button will appear. </a:t>
            </a:r>
          </a:p>
        </p:txBody>
      </p:sp>
      <p:pic>
        <p:nvPicPr>
          <p:cNvPr id="34" name="Picture 33" descr="A screenshot of Microsoft teams Queues showing Contoso bank woodland tab with option to opt in for a user ">
            <a:extLst>
              <a:ext uri="{FF2B5EF4-FFF2-40B4-BE49-F238E27FC236}">
                <a16:creationId xmlns:a16="http://schemas.microsoft.com/office/drawing/2014/main" id="{7DCDB074-3A8A-914B-235A-CAFE37A63F30}"/>
              </a:ext>
              <a:ext uri="{C183D7F6-B498-43B3-948B-1728B52AA6E4}">
                <adec:decorative xmlns:adec="http://schemas.microsoft.com/office/drawing/2017/decorative" val="0"/>
              </a:ext>
            </a:extLst>
          </p:cNvPr>
          <p:cNvPicPr>
            <a:picLocks noChangeAspect="1"/>
          </p:cNvPicPr>
          <p:nvPr/>
        </p:nvPicPr>
        <p:blipFill>
          <a:blip r:embed="rId4"/>
          <a:srcRect l="1663" t="1663" r="1215" b="1214"/>
          <a:stretch/>
        </p:blipFill>
        <p:spPr>
          <a:xfrm>
            <a:off x="3017520" y="1056641"/>
            <a:ext cx="4297680" cy="2445440"/>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39" name="TextBox 38">
            <a:extLst>
              <a:ext uri="{FF2B5EF4-FFF2-40B4-BE49-F238E27FC236}">
                <a16:creationId xmlns:a16="http://schemas.microsoft.com/office/drawing/2014/main" id="{113C8EE7-CCF9-2DF9-0C89-E81BFF57E943}"/>
              </a:ext>
              <a:ext uri="{C183D7F6-B498-43B3-948B-1728B52AA6E4}">
                <adec:decorative xmlns:adec="http://schemas.microsoft.com/office/drawing/2017/decorative" val="0"/>
              </a:ext>
            </a:extLst>
          </p:cNvPr>
          <p:cNvSpPr txBox="1"/>
          <p:nvPr/>
        </p:nvSpPr>
        <p:spPr>
          <a:xfrm>
            <a:off x="464112" y="4201253"/>
            <a:ext cx="2264574" cy="2785378"/>
          </a:xfrm>
          <a:prstGeom prst="rect">
            <a:avLst/>
          </a:prstGeom>
          <a:noFill/>
        </p:spPr>
        <p:txBody>
          <a:bodyPr wrap="square" lIns="0" tIns="0" rIns="0" bIns="0" rtlCol="0">
            <a:spAutoFit/>
          </a:bodyPr>
          <a:lstStyle/>
          <a:p>
            <a:pPr>
              <a:spcAft>
                <a:spcPts val="300"/>
              </a:spcAft>
            </a:pPr>
            <a:r>
              <a:rPr lang="en-US" sz="1200">
                <a:solidFill>
                  <a:schemeClr val="accent1"/>
                </a:solidFill>
                <a:latin typeface="+mj-lt"/>
                <a:ea typeface="+mj-ea"/>
                <a:cs typeface="+mj-cs"/>
              </a:rPr>
              <a:t>Ready to receive calls</a:t>
            </a:r>
          </a:p>
          <a:p>
            <a:pPr>
              <a:spcAft>
                <a:spcPts val="600"/>
              </a:spcAft>
            </a:pPr>
            <a:r>
              <a:rPr lang="en-US" sz="1100"/>
              <a:t>Your teammates are grouped by their opt in/opt out status. To send a message or initiate a call, simply select a team member from the menu.</a:t>
            </a:r>
          </a:p>
          <a:p>
            <a:pPr marL="296863" indent="-182563">
              <a:spcAft>
                <a:spcPts val="600"/>
              </a:spcAft>
              <a:buFont typeface="+mj-lt"/>
              <a:buAutoNum type="arabicPeriod"/>
            </a:pPr>
            <a:r>
              <a:rPr lang="en-US" sz="1100"/>
              <a:t>Under </a:t>
            </a:r>
            <a:r>
              <a:rPr lang="en-US" sz="1100">
                <a:latin typeface="+mj-lt"/>
                <a:ea typeface="+mj-ea"/>
                <a:cs typeface="+mj-cs"/>
              </a:rPr>
              <a:t>Manage queue, select People</a:t>
            </a:r>
            <a:r>
              <a:rPr lang="en-US" sz="1100"/>
              <a:t>.</a:t>
            </a:r>
          </a:p>
          <a:p>
            <a:pPr marL="296863" indent="-182563">
              <a:spcAft>
                <a:spcPts val="600"/>
              </a:spcAft>
              <a:buFont typeface="+mj-lt"/>
              <a:buAutoNum type="arabicPeriod"/>
            </a:pPr>
            <a:r>
              <a:rPr lang="en-US" sz="1100"/>
              <a:t>Click on the name of the person you would like to interact with. If you call a team member this way, you will have the option of choosing which phone number the outbound call uses.</a:t>
            </a:r>
          </a:p>
        </p:txBody>
      </p:sp>
      <p:sp>
        <p:nvSpPr>
          <p:cNvPr id="40" name="TextBox 39">
            <a:extLst>
              <a:ext uri="{FF2B5EF4-FFF2-40B4-BE49-F238E27FC236}">
                <a16:creationId xmlns:a16="http://schemas.microsoft.com/office/drawing/2014/main" id="{B4A3CB42-9584-75B6-11C1-18B01E1121F7}"/>
              </a:ext>
              <a:ext uri="{C183D7F6-B498-43B3-948B-1728B52AA6E4}">
                <adec:decorative xmlns:adec="http://schemas.microsoft.com/office/drawing/2017/decorative" val="0"/>
              </a:ext>
            </a:extLst>
          </p:cNvPr>
          <p:cNvSpPr txBox="1"/>
          <p:nvPr/>
        </p:nvSpPr>
        <p:spPr>
          <a:xfrm>
            <a:off x="464112" y="7265509"/>
            <a:ext cx="2264574" cy="2031325"/>
          </a:xfrm>
          <a:prstGeom prst="rect">
            <a:avLst/>
          </a:prstGeom>
          <a:noFill/>
        </p:spPr>
        <p:txBody>
          <a:bodyPr wrap="square" lIns="0" tIns="0" rIns="0" bIns="0" rtlCol="0">
            <a:spAutoFit/>
          </a:bodyPr>
          <a:lstStyle/>
          <a:p>
            <a:pPr>
              <a:spcAft>
                <a:spcPts val="300"/>
              </a:spcAft>
            </a:pPr>
            <a:r>
              <a:rPr lang="en-US" sz="1200">
                <a:solidFill>
                  <a:schemeClr val="accent1"/>
                </a:solidFill>
                <a:latin typeface="+mj-lt"/>
                <a:ea typeface="+mj-ea"/>
                <a:cs typeface="+mj-cs"/>
              </a:rPr>
              <a:t>Use the </a:t>
            </a:r>
            <a:r>
              <a:rPr lang="en-US" sz="1200" err="1">
                <a:solidFill>
                  <a:schemeClr val="accent1"/>
                </a:solidFill>
                <a:latin typeface="+mj-lt"/>
                <a:ea typeface="+mj-ea"/>
                <a:cs typeface="+mj-cs"/>
              </a:rPr>
              <a:t>dialpad</a:t>
            </a:r>
            <a:endParaRPr lang="en-US" sz="1200">
              <a:solidFill>
                <a:schemeClr val="accent1"/>
              </a:solidFill>
              <a:latin typeface="+mj-lt"/>
              <a:ea typeface="+mj-ea"/>
              <a:cs typeface="+mj-cs"/>
            </a:endParaRPr>
          </a:p>
          <a:p>
            <a:pPr>
              <a:spcAft>
                <a:spcPts val="600"/>
              </a:spcAft>
            </a:pPr>
            <a:r>
              <a:rPr lang="en-US" sz="1100"/>
              <a:t>Select </a:t>
            </a:r>
            <a:r>
              <a:rPr lang="en-US" sz="1100">
                <a:latin typeface="+mj-lt"/>
                <a:ea typeface="+mj-ea"/>
                <a:cs typeface="+mj-cs"/>
              </a:rPr>
              <a:t>Dialpad</a:t>
            </a:r>
            <a:r>
              <a:rPr lang="en-US" sz="1100"/>
              <a:t> from the bottom left corner of the window to expand the view. From there, you can place outgoing calls. </a:t>
            </a:r>
          </a:p>
          <a:p>
            <a:pPr>
              <a:spcAft>
                <a:spcPts val="600"/>
              </a:spcAft>
            </a:pPr>
            <a:r>
              <a:rPr lang="en-US" sz="1100"/>
              <a:t>If your organization has multiple outbound numbers to choose from, you will see a dropdown appear above the </a:t>
            </a:r>
            <a:r>
              <a:rPr lang="en-US" sz="1100">
                <a:latin typeface="+mj-lt"/>
                <a:ea typeface="+mj-ea"/>
                <a:cs typeface="+mj-cs"/>
              </a:rPr>
              <a:t>Call</a:t>
            </a:r>
            <a:r>
              <a:rPr lang="en-US" sz="1100"/>
              <a:t> button, allowing you to choose which number you’d like to place outbound calls with.</a:t>
            </a:r>
          </a:p>
        </p:txBody>
      </p:sp>
      <p:pic>
        <p:nvPicPr>
          <p:cNvPr id="35" name="Picture 34" descr="A screenshot of Microsoft teams Queues showing Contoso bank woodland tab highlighting manage Queue and Dialpad ">
            <a:extLst>
              <a:ext uri="{FF2B5EF4-FFF2-40B4-BE49-F238E27FC236}">
                <a16:creationId xmlns:a16="http://schemas.microsoft.com/office/drawing/2014/main" id="{9074A711-EFA4-75D2-D9DD-3E018000E0A3}"/>
              </a:ext>
              <a:ext uri="{C183D7F6-B498-43B3-948B-1728B52AA6E4}">
                <adec:decorative xmlns:adec="http://schemas.microsoft.com/office/drawing/2017/decorative" val="0"/>
              </a:ext>
            </a:extLst>
          </p:cNvPr>
          <p:cNvPicPr>
            <a:picLocks noChangeAspect="1"/>
          </p:cNvPicPr>
          <p:nvPr/>
        </p:nvPicPr>
        <p:blipFill>
          <a:blip r:embed="rId5"/>
          <a:srcRect l="728" t="729" r="728" b="6923"/>
          <a:stretch/>
        </p:blipFill>
        <p:spPr>
          <a:xfrm>
            <a:off x="3017520" y="4201253"/>
            <a:ext cx="4297680" cy="3545294"/>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41" name="TextBox 40">
            <a:extLst>
              <a:ext uri="{FF2B5EF4-FFF2-40B4-BE49-F238E27FC236}">
                <a16:creationId xmlns:a16="http://schemas.microsoft.com/office/drawing/2014/main" id="{FF85E60B-1575-559C-E079-AB01F42BBC5A}"/>
              </a:ext>
              <a:ext uri="{C183D7F6-B498-43B3-948B-1728B52AA6E4}">
                <adec:decorative xmlns:adec="http://schemas.microsoft.com/office/drawing/2017/decorative" val="0"/>
              </a:ext>
            </a:extLst>
          </p:cNvPr>
          <p:cNvSpPr txBox="1"/>
          <p:nvPr/>
        </p:nvSpPr>
        <p:spPr>
          <a:xfrm>
            <a:off x="3573106" y="8031768"/>
            <a:ext cx="3907194" cy="169277"/>
          </a:xfrm>
          <a:prstGeom prst="rect">
            <a:avLst/>
          </a:prstGeom>
          <a:noFill/>
        </p:spPr>
        <p:txBody>
          <a:bodyPr wrap="square" lIns="0" tIns="0" rIns="0" bIns="0" rtlCol="0">
            <a:spAutoFit/>
          </a:bodyPr>
          <a:lstStyle/>
          <a:p>
            <a:pPr>
              <a:spcAft>
                <a:spcPts val="600"/>
              </a:spcAft>
            </a:pPr>
            <a:r>
              <a:rPr lang="en-US" sz="1100" i="1">
                <a:latin typeface="+mj-lt"/>
                <a:ea typeface="+mj-ea"/>
                <a:cs typeface="+mj-cs"/>
              </a:rPr>
              <a:t>Reminder:</a:t>
            </a:r>
            <a:r>
              <a:rPr lang="en-US" sz="1100" i="1"/>
              <a:t> Any function Agents have access to, Leads do as well. </a:t>
            </a:r>
          </a:p>
        </p:txBody>
      </p:sp>
      <p:sp>
        <p:nvSpPr>
          <p:cNvPr id="31" name="TextBox 30">
            <a:extLst>
              <a:ext uri="{FF2B5EF4-FFF2-40B4-BE49-F238E27FC236}">
                <a16:creationId xmlns:a16="http://schemas.microsoft.com/office/drawing/2014/main" id="{58AB6AF0-6845-3D1E-6915-F5A9868BE1AC}"/>
              </a:ext>
              <a:ext uri="{C183D7F6-B498-43B3-948B-1728B52AA6E4}">
                <adec:decorative xmlns:adec="http://schemas.microsoft.com/office/drawing/2017/decorative" val="0"/>
              </a:ext>
            </a:extLst>
          </p:cNvPr>
          <p:cNvSpPr txBox="1"/>
          <p:nvPr/>
        </p:nvSpPr>
        <p:spPr>
          <a:xfrm>
            <a:off x="3931920" y="8557654"/>
            <a:ext cx="3383280" cy="415498"/>
          </a:xfrm>
          <a:prstGeom prst="rect">
            <a:avLst/>
          </a:prstGeom>
          <a:noFill/>
        </p:spPr>
        <p:txBody>
          <a:bodyPr wrap="square" lIns="0" tIns="0" rIns="0" bIns="0">
            <a:spAutoFit/>
          </a:bodyPr>
          <a:lstStyle/>
          <a:p>
            <a:r>
              <a:rPr lang="en-US" sz="900">
                <a:latin typeface="+mj-lt"/>
                <a:ea typeface="+mj-ea"/>
                <a:cs typeface="+mj-cs"/>
              </a:rPr>
              <a:t>Note:</a:t>
            </a:r>
            <a:r>
              <a:rPr lang="en-US" sz="900"/>
              <a:t> If </a:t>
            </a:r>
            <a:r>
              <a:rPr lang="en-US" sz="900">
                <a:latin typeface="+mj-lt"/>
                <a:ea typeface="+mj-ea"/>
                <a:cs typeface="+mj-cs"/>
              </a:rPr>
              <a:t>Presence-based routing</a:t>
            </a:r>
            <a:r>
              <a:rPr lang="en-US" sz="900"/>
              <a:t> is turned on in </a:t>
            </a:r>
            <a:r>
              <a:rPr lang="en-US" sz="900">
                <a:latin typeface="+mj-lt"/>
                <a:ea typeface="+mj-ea"/>
                <a:cs typeface="+mj-cs"/>
              </a:rPr>
              <a:t>Call settings</a:t>
            </a:r>
            <a:r>
              <a:rPr lang="en-US" sz="900"/>
              <a:t>, team members must be both opted in and have their status set to Available in order to receive calls.</a:t>
            </a:r>
          </a:p>
        </p:txBody>
      </p:sp>
      <p:cxnSp>
        <p:nvCxnSpPr>
          <p:cNvPr id="45" name="Straight Arrow Connector 44">
            <a:extLst>
              <a:ext uri="{FF2B5EF4-FFF2-40B4-BE49-F238E27FC236}">
                <a16:creationId xmlns:a16="http://schemas.microsoft.com/office/drawing/2014/main" id="{903D1E17-F752-B8CE-3EF5-B3A0E5B6C263}"/>
              </a:ext>
              <a:ext uri="{C183D7F6-B498-43B3-948B-1728B52AA6E4}">
                <adec:decorative xmlns:adec="http://schemas.microsoft.com/office/drawing/2017/decorative" val="1"/>
              </a:ext>
            </a:extLst>
          </p:cNvPr>
          <p:cNvCxnSpPr>
            <a:cxnSpLocks/>
          </p:cNvCxnSpPr>
          <p:nvPr/>
        </p:nvCxnSpPr>
        <p:spPr>
          <a:xfrm flipV="1">
            <a:off x="2306638" y="5243831"/>
            <a:ext cx="1062037" cy="233044"/>
          </a:xfrm>
          <a:prstGeom prst="bentConnector3">
            <a:avLst>
              <a:gd name="adj1" fmla="val 50000"/>
            </a:avLst>
          </a:prstGeom>
          <a:ln w="19050" cap="rnd">
            <a:solidFill>
              <a:schemeClr val="accent3"/>
            </a:solidFill>
            <a:headEnd type="none" w="med" len="sm"/>
            <a:tailEnd type="arrow" w="med" len="sm"/>
          </a:ln>
        </p:spPr>
        <p:style>
          <a:lnRef idx="1">
            <a:schemeClr val="accent1"/>
          </a:lnRef>
          <a:fillRef idx="0">
            <a:schemeClr val="accent1"/>
          </a:fillRef>
          <a:effectRef idx="0">
            <a:schemeClr val="accent1"/>
          </a:effectRef>
          <a:fontRef idx="minor">
            <a:schemeClr val="tx1"/>
          </a:fontRef>
        </p:style>
      </p:cxnSp>
      <p:cxnSp>
        <p:nvCxnSpPr>
          <p:cNvPr id="51" name="Connector: Elbow 50">
            <a:extLst>
              <a:ext uri="{FF2B5EF4-FFF2-40B4-BE49-F238E27FC236}">
                <a16:creationId xmlns:a16="http://schemas.microsoft.com/office/drawing/2014/main" id="{437DED82-6907-6349-A5BD-AF0B6D66DC28}"/>
              </a:ext>
              <a:ext uri="{C183D7F6-B498-43B3-948B-1728B52AA6E4}">
                <adec:decorative xmlns:adec="http://schemas.microsoft.com/office/drawing/2017/decorative" val="1"/>
              </a:ext>
            </a:extLst>
          </p:cNvPr>
          <p:cNvCxnSpPr>
            <a:cxnSpLocks/>
          </p:cNvCxnSpPr>
          <p:nvPr/>
        </p:nvCxnSpPr>
        <p:spPr>
          <a:xfrm>
            <a:off x="1607112" y="7357391"/>
            <a:ext cx="1698552" cy="238277"/>
          </a:xfrm>
          <a:prstGeom prst="bentConnector3">
            <a:avLst>
              <a:gd name="adj1" fmla="val 71870"/>
            </a:avLst>
          </a:prstGeom>
          <a:ln w="19050" cap="rnd">
            <a:solidFill>
              <a:schemeClr val="accent3"/>
            </a:solidFill>
            <a:headEnd type="none" w="med" len="sm"/>
            <a:tailEnd type="arrow" w="med" len="sm"/>
          </a:ln>
        </p:spPr>
        <p:style>
          <a:lnRef idx="1">
            <a:schemeClr val="accent1"/>
          </a:lnRef>
          <a:fillRef idx="0">
            <a:schemeClr val="accent1"/>
          </a:fillRef>
          <a:effectRef idx="0">
            <a:schemeClr val="accent1"/>
          </a:effectRef>
          <a:fontRef idx="minor">
            <a:schemeClr val="tx1"/>
          </a:fontRef>
        </p:style>
      </p:cxnSp>
      <p:sp>
        <p:nvSpPr>
          <p:cNvPr id="8" name="Freeform: Shape 7">
            <a:extLst>
              <a:ext uri="{FF2B5EF4-FFF2-40B4-BE49-F238E27FC236}">
                <a16:creationId xmlns:a16="http://schemas.microsoft.com/office/drawing/2014/main" id="{D17AF24B-302B-6886-9FCC-91E370A37071}"/>
              </a:ext>
              <a:ext uri="{C183D7F6-B498-43B3-948B-1728B52AA6E4}">
                <adec:decorative xmlns:adec="http://schemas.microsoft.com/office/drawing/2017/decorative" val="1"/>
              </a:ext>
            </a:extLst>
          </p:cNvPr>
          <p:cNvSpPr>
            <a:spLocks/>
          </p:cNvSpPr>
          <p:nvPr/>
        </p:nvSpPr>
        <p:spPr bwMode="auto">
          <a:xfrm rot="16200000" flipH="1">
            <a:off x="-190240" y="1139565"/>
            <a:ext cx="760960" cy="380480"/>
          </a:xfrm>
          <a:custGeom>
            <a:avLst/>
            <a:gdLst>
              <a:gd name="connsiteX0" fmla="*/ 0 w 1701776"/>
              <a:gd name="connsiteY0" fmla="*/ 0 h 850888"/>
              <a:gd name="connsiteX1" fmla="*/ 850888 w 1701776"/>
              <a:gd name="connsiteY1" fmla="*/ 850888 h 850888"/>
              <a:gd name="connsiteX2" fmla="*/ 1701776 w 1701776"/>
              <a:gd name="connsiteY2" fmla="*/ 0 h 850888"/>
            </a:gdLst>
            <a:ahLst/>
            <a:cxnLst>
              <a:cxn ang="0">
                <a:pos x="connsiteX0" y="connsiteY0"/>
              </a:cxn>
              <a:cxn ang="0">
                <a:pos x="connsiteX1" y="connsiteY1"/>
              </a:cxn>
              <a:cxn ang="0">
                <a:pos x="connsiteX2" y="connsiteY2"/>
              </a:cxn>
            </a:cxnLst>
            <a:rect l="l" t="t" r="r" b="b"/>
            <a:pathLst>
              <a:path w="1701776" h="850888">
                <a:moveTo>
                  <a:pt x="0" y="0"/>
                </a:moveTo>
                <a:cubicBezTo>
                  <a:pt x="0" y="469932"/>
                  <a:pt x="380956" y="850888"/>
                  <a:pt x="850888" y="850888"/>
                </a:cubicBezTo>
                <a:cubicBezTo>
                  <a:pt x="1320820" y="850888"/>
                  <a:pt x="1701776" y="469932"/>
                  <a:pt x="1701776"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Tree>
    <p:extLst>
      <p:ext uri="{BB962C8B-B14F-4D97-AF65-F5344CB8AC3E}">
        <p14:creationId xmlns:p14="http://schemas.microsoft.com/office/powerpoint/2010/main" val="1775969091"/>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6ECD8136-59FA-4CD8-1612-49E53F736009}"/>
              </a:ext>
              <a:ext uri="{C183D7F6-B498-43B3-948B-1728B52AA6E4}">
                <adec:decorative xmlns:adec="http://schemas.microsoft.com/office/drawing/2017/decorative" val="1"/>
              </a:ext>
            </a:extLst>
          </p:cNvPr>
          <p:cNvSpPr>
            <a:spLocks/>
          </p:cNvSpPr>
          <p:nvPr/>
        </p:nvSpPr>
        <p:spPr bwMode="auto">
          <a:xfrm rot="16200000" flipH="1">
            <a:off x="6923697" y="3265313"/>
            <a:ext cx="735187" cy="735187"/>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grpSp>
        <p:nvGrpSpPr>
          <p:cNvPr id="18" name="Group 17">
            <a:extLst>
              <a:ext uri="{FF2B5EF4-FFF2-40B4-BE49-F238E27FC236}">
                <a16:creationId xmlns:a16="http://schemas.microsoft.com/office/drawing/2014/main" id="{8A0FFCD1-52F2-F372-E8E8-B7A7308ABDF5}"/>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19" name="Rectangle: Top Corners Rounded 45">
              <a:extLst>
                <a:ext uri="{FF2B5EF4-FFF2-40B4-BE49-F238E27FC236}">
                  <a16:creationId xmlns:a16="http://schemas.microsoft.com/office/drawing/2014/main" id="{DF0388B7-36C0-1EE4-2E02-685228628292}"/>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0" name="Rectangle: Top Corners Rounded 45">
              <a:hlinkClick r:id="rId2" action="ppaction://hlinksldjump"/>
              <a:extLst>
                <a:ext uri="{FF2B5EF4-FFF2-40B4-BE49-F238E27FC236}">
                  <a16:creationId xmlns:a16="http://schemas.microsoft.com/office/drawing/2014/main" id="{57744CED-51EF-6D99-9762-A72E59E3725E}"/>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1" name="Graphic 27">
            <a:hlinkClick r:id="rId2" action="ppaction://hlinksldjump"/>
            <a:extLst>
              <a:ext uri="{FF2B5EF4-FFF2-40B4-BE49-F238E27FC236}">
                <a16:creationId xmlns:a16="http://schemas.microsoft.com/office/drawing/2014/main" id="{E61B0552-4C52-687A-3E09-F2CE958B89F1}"/>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9" name="Footer Placeholder 8">
            <a:extLst>
              <a:ext uri="{FF2B5EF4-FFF2-40B4-BE49-F238E27FC236}">
                <a16:creationId xmlns:a16="http://schemas.microsoft.com/office/drawing/2014/main" id="{AE9C06BD-7B1B-993F-FE9A-58C262BAC5CB}"/>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10" name="Slide Number Placeholder 9">
            <a:extLst>
              <a:ext uri="{FF2B5EF4-FFF2-40B4-BE49-F238E27FC236}">
                <a16:creationId xmlns:a16="http://schemas.microsoft.com/office/drawing/2014/main" id="{DF4AE07B-FF8A-E6B1-FF6F-2B0C5857D3C8}"/>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40</a:t>
            </a:fld>
            <a:endParaRPr lang="en-IN"/>
          </a:p>
        </p:txBody>
      </p:sp>
      <p:sp>
        <p:nvSpPr>
          <p:cNvPr id="4" name="Freeform: Shape 3">
            <a:extLst>
              <a:ext uri="{FF2B5EF4-FFF2-40B4-BE49-F238E27FC236}">
                <a16:creationId xmlns:a16="http://schemas.microsoft.com/office/drawing/2014/main" id="{16DB1628-25E1-93D6-383F-1735BB39647C}"/>
              </a:ext>
              <a:ext uri="{C183D7F6-B498-43B3-948B-1728B52AA6E4}">
                <adec:decorative xmlns:adec="http://schemas.microsoft.com/office/drawing/2017/decorative" val="1"/>
              </a:ext>
            </a:extLst>
          </p:cNvPr>
          <p:cNvSpPr>
            <a:spLocks/>
          </p:cNvSpPr>
          <p:nvPr/>
        </p:nvSpPr>
        <p:spPr bwMode="auto">
          <a:xfrm rot="16200000" flipH="1">
            <a:off x="-190240" y="1139565"/>
            <a:ext cx="760960" cy="380480"/>
          </a:xfrm>
          <a:custGeom>
            <a:avLst/>
            <a:gdLst>
              <a:gd name="connsiteX0" fmla="*/ 0 w 1701776"/>
              <a:gd name="connsiteY0" fmla="*/ 0 h 850888"/>
              <a:gd name="connsiteX1" fmla="*/ 850888 w 1701776"/>
              <a:gd name="connsiteY1" fmla="*/ 850888 h 850888"/>
              <a:gd name="connsiteX2" fmla="*/ 1701776 w 1701776"/>
              <a:gd name="connsiteY2" fmla="*/ 0 h 850888"/>
            </a:gdLst>
            <a:ahLst/>
            <a:cxnLst>
              <a:cxn ang="0">
                <a:pos x="connsiteX0" y="connsiteY0"/>
              </a:cxn>
              <a:cxn ang="0">
                <a:pos x="connsiteX1" y="connsiteY1"/>
              </a:cxn>
              <a:cxn ang="0">
                <a:pos x="connsiteX2" y="connsiteY2"/>
              </a:cxn>
            </a:cxnLst>
            <a:rect l="l" t="t" r="r" b="b"/>
            <a:pathLst>
              <a:path w="1701776" h="850888">
                <a:moveTo>
                  <a:pt x="0" y="0"/>
                </a:moveTo>
                <a:cubicBezTo>
                  <a:pt x="0" y="469932"/>
                  <a:pt x="380956" y="850888"/>
                  <a:pt x="850888" y="850888"/>
                </a:cubicBezTo>
                <a:cubicBezTo>
                  <a:pt x="1320820" y="850888"/>
                  <a:pt x="1701776" y="469932"/>
                  <a:pt x="1701776"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7" name="Title 6">
            <a:extLst>
              <a:ext uri="{FF2B5EF4-FFF2-40B4-BE49-F238E27FC236}">
                <a16:creationId xmlns:a16="http://schemas.microsoft.com/office/drawing/2014/main" id="{D0FB7985-1E26-3348-3ECB-3C3E1D67CF82}"/>
              </a:ext>
              <a:ext uri="{C183D7F6-B498-43B3-948B-1728B52AA6E4}">
                <adec:decorative xmlns:adec="http://schemas.microsoft.com/office/drawing/2017/decorative" val="0"/>
              </a:ext>
            </a:extLst>
          </p:cNvPr>
          <p:cNvSpPr>
            <a:spLocks noGrp="1"/>
          </p:cNvSpPr>
          <p:nvPr>
            <p:ph type="title"/>
          </p:nvPr>
        </p:nvSpPr>
        <p:spPr>
          <a:xfrm>
            <a:off x="457201" y="402431"/>
            <a:ext cx="6858000" cy="369332"/>
          </a:xfr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Queues App   </a:t>
            </a:r>
          </a:p>
        </p:txBody>
      </p:sp>
      <p:sp>
        <p:nvSpPr>
          <p:cNvPr id="12" name="TextBox 11">
            <a:extLst>
              <a:ext uri="{FF2B5EF4-FFF2-40B4-BE49-F238E27FC236}">
                <a16:creationId xmlns:a16="http://schemas.microsoft.com/office/drawing/2014/main" id="{DC2C599E-1F56-4ED9-721D-7AB59E8E03FD}"/>
              </a:ext>
              <a:ext uri="{C183D7F6-B498-43B3-948B-1728B52AA6E4}">
                <adec:decorative xmlns:adec="http://schemas.microsoft.com/office/drawing/2017/decorative" val="0"/>
              </a:ext>
            </a:extLst>
          </p:cNvPr>
          <p:cNvSpPr txBox="1"/>
          <p:nvPr/>
        </p:nvSpPr>
        <p:spPr>
          <a:xfrm>
            <a:off x="464112" y="1060704"/>
            <a:ext cx="1989528" cy="2616101"/>
          </a:xfrm>
          <a:prstGeom prst="rect">
            <a:avLst/>
          </a:prstGeom>
          <a:noFill/>
        </p:spPr>
        <p:txBody>
          <a:bodyPr wrap="square" lIns="0" tIns="0" rIns="0" bIns="0" rtlCol="0">
            <a:spAutoFit/>
          </a:bodyPr>
          <a:lstStyle/>
          <a:p>
            <a:pPr>
              <a:spcAft>
                <a:spcPts val="600"/>
              </a:spcAft>
            </a:pPr>
            <a:r>
              <a:rPr lang="en-US" sz="1200">
                <a:solidFill>
                  <a:schemeClr val="accent1"/>
                </a:solidFill>
                <a:latin typeface="+mj-lt"/>
                <a:ea typeface="+mj-ea"/>
                <a:cs typeface="+mj-cs"/>
              </a:rPr>
              <a:t>View call history</a:t>
            </a:r>
          </a:p>
          <a:p>
            <a:pPr>
              <a:spcAft>
                <a:spcPts val="600"/>
              </a:spcAft>
            </a:pPr>
            <a:r>
              <a:rPr lang="en-US" sz="1100"/>
              <a:t>To view past calls, including calls or voicemails you may have missed, select </a:t>
            </a:r>
            <a:r>
              <a:rPr lang="en-US" sz="1100">
                <a:latin typeface="+mj-lt"/>
                <a:ea typeface="+mj-ea"/>
                <a:cs typeface="+mj-cs"/>
              </a:rPr>
              <a:t>Calls</a:t>
            </a:r>
            <a:r>
              <a:rPr lang="en-US" sz="1100"/>
              <a:t> under </a:t>
            </a:r>
            <a:r>
              <a:rPr lang="en-US" sz="1100">
                <a:latin typeface="+mj-lt"/>
                <a:ea typeface="+mj-ea"/>
                <a:cs typeface="+mj-cs"/>
              </a:rPr>
              <a:t>Manage queue</a:t>
            </a:r>
            <a:r>
              <a:rPr lang="en-US" sz="1100"/>
              <a:t>. </a:t>
            </a:r>
          </a:p>
          <a:p>
            <a:pPr>
              <a:spcAft>
                <a:spcPts val="600"/>
              </a:spcAft>
            </a:pPr>
            <a:r>
              <a:rPr lang="en-US" sz="1100"/>
              <a:t>You can select any call in your history to see more detailed information and call that number back using the number associated with your call queue.</a:t>
            </a:r>
          </a:p>
          <a:p>
            <a:pPr>
              <a:spcAft>
                <a:spcPts val="600"/>
              </a:spcAft>
            </a:pPr>
            <a:r>
              <a:rPr lang="en-US" sz="1100"/>
              <a:t>Currently, call history includes the past calls that you have picked up or calls that you have missed that have a voicemail.</a:t>
            </a:r>
          </a:p>
        </p:txBody>
      </p:sp>
      <p:pic>
        <p:nvPicPr>
          <p:cNvPr id="6" name="Picture 5" descr="A screenshot of Microsoft teams Queues showing Contoso bank woodland tab highlighting Manage queue">
            <a:extLst>
              <a:ext uri="{FF2B5EF4-FFF2-40B4-BE49-F238E27FC236}">
                <a16:creationId xmlns:a16="http://schemas.microsoft.com/office/drawing/2014/main" id="{BC1F802B-F9E3-4EDC-620A-298FC7A1487A}"/>
              </a:ext>
              <a:ext uri="{C183D7F6-B498-43B3-948B-1728B52AA6E4}">
                <adec:decorative xmlns:adec="http://schemas.microsoft.com/office/drawing/2017/decorative" val="0"/>
              </a:ext>
            </a:extLst>
          </p:cNvPr>
          <p:cNvPicPr>
            <a:picLocks/>
          </p:cNvPicPr>
          <p:nvPr/>
        </p:nvPicPr>
        <p:blipFill rotWithShape="1">
          <a:blip r:embed="rId3"/>
          <a:stretch/>
        </p:blipFill>
        <p:spPr>
          <a:xfrm>
            <a:off x="2745812" y="1060703"/>
            <a:ext cx="4562476" cy="2596113"/>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15" name="Rectangle: Rounded Corners 14">
            <a:extLst>
              <a:ext uri="{FF2B5EF4-FFF2-40B4-BE49-F238E27FC236}">
                <a16:creationId xmlns:a16="http://schemas.microsoft.com/office/drawing/2014/main" id="{BB91064A-6E1A-98EF-EC40-0ECBB8063A99}"/>
              </a:ext>
              <a:ext uri="{C183D7F6-B498-43B3-948B-1728B52AA6E4}">
                <adec:decorative xmlns:adec="http://schemas.microsoft.com/office/drawing/2017/decorative" val="1"/>
              </a:ext>
            </a:extLst>
          </p:cNvPr>
          <p:cNvSpPr/>
          <p:nvPr/>
        </p:nvSpPr>
        <p:spPr>
          <a:xfrm>
            <a:off x="2993114" y="1880521"/>
            <a:ext cx="426363" cy="241279"/>
          </a:xfrm>
          <a:prstGeom prst="roundRect">
            <a:avLst>
              <a:gd name="adj" fmla="val 14490"/>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7" name="Straight Connector 16">
            <a:extLst>
              <a:ext uri="{FF2B5EF4-FFF2-40B4-BE49-F238E27FC236}">
                <a16:creationId xmlns:a16="http://schemas.microsoft.com/office/drawing/2014/main" id="{CC5454C5-6100-543B-B20E-45CCD246DC4B}"/>
              </a:ext>
              <a:ext uri="{C183D7F6-B498-43B3-948B-1728B52AA6E4}">
                <adec:decorative xmlns:adec="http://schemas.microsoft.com/office/drawing/2017/decorative" val="1"/>
              </a:ext>
            </a:extLst>
          </p:cNvPr>
          <p:cNvCxnSpPr>
            <a:cxnSpLocks/>
          </p:cNvCxnSpPr>
          <p:nvPr/>
        </p:nvCxnSpPr>
        <p:spPr>
          <a:xfrm flipH="1">
            <a:off x="1873249" y="1929721"/>
            <a:ext cx="1085851" cy="0"/>
          </a:xfrm>
          <a:prstGeom prst="line">
            <a:avLst/>
          </a:prstGeom>
          <a:ln w="19050" cap="rnd">
            <a:solidFill>
              <a:schemeClr val="accent3"/>
            </a:solidFill>
            <a:headEnd type="arrow" w="med" len="sm"/>
            <a:tailEnd type="none" w="med" len="sm"/>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5743039"/>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Oval 23">
            <a:extLst>
              <a:ext uri="{FF2B5EF4-FFF2-40B4-BE49-F238E27FC236}">
                <a16:creationId xmlns:a16="http://schemas.microsoft.com/office/drawing/2014/main" id="{1FC0D701-4245-9D3E-F14E-75091740BAA8}"/>
              </a:ext>
              <a:ext uri="{C183D7F6-B498-43B3-948B-1728B52AA6E4}">
                <adec:decorative xmlns:adec="http://schemas.microsoft.com/office/drawing/2017/decorative" val="1"/>
              </a:ext>
            </a:extLst>
          </p:cNvPr>
          <p:cNvSpPr>
            <a:spLocks/>
          </p:cNvSpPr>
          <p:nvPr/>
        </p:nvSpPr>
        <p:spPr bwMode="auto">
          <a:xfrm rot="16200000" flipH="1">
            <a:off x="6946177" y="6425858"/>
            <a:ext cx="660142" cy="660142"/>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20" name="Rectangle: Top Corners Rounded 19">
            <a:extLst>
              <a:ext uri="{FF2B5EF4-FFF2-40B4-BE49-F238E27FC236}">
                <a16:creationId xmlns:a16="http://schemas.microsoft.com/office/drawing/2014/main" id="{3C35BD76-B916-BE04-422F-B1409D4CDC7E}"/>
              </a:ext>
              <a:ext uri="{C183D7F6-B498-43B3-948B-1728B52AA6E4}">
                <adec:decorative xmlns:adec="http://schemas.microsoft.com/office/drawing/2017/decorative" val="1"/>
              </a:ext>
            </a:extLst>
          </p:cNvPr>
          <p:cNvSpPr>
            <a:spLocks/>
          </p:cNvSpPr>
          <p:nvPr/>
        </p:nvSpPr>
        <p:spPr bwMode="auto">
          <a:xfrm rot="16200000">
            <a:off x="1965958" y="1531608"/>
            <a:ext cx="3383280" cy="7315200"/>
          </a:xfrm>
          <a:prstGeom prst="round2SameRect">
            <a:avLst>
              <a:gd name="adj1" fmla="val 0"/>
              <a:gd name="adj2" fmla="val 5754"/>
            </a:avLst>
          </a:prstGeom>
          <a:solidFill>
            <a:schemeClr val="bg1">
              <a:alpha val="40000"/>
            </a:schemeClr>
          </a:solidFill>
          <a:ln w="19050">
            <a:solidFill>
              <a:schemeClr val="bg1"/>
            </a:solidFill>
            <a:headEnd type="none" w="med" len="med"/>
            <a:tailEnd type="none" w="med" len="med"/>
          </a:ln>
          <a:effectLst>
            <a:outerShdw blurRad="254000" algn="ctr" rotWithShape="0">
              <a:schemeClr val="bg1">
                <a:lumMod val="85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cs typeface="Segoe UI" pitchFamily="34" charset="0"/>
            </a:endParaRPr>
          </a:p>
        </p:txBody>
      </p:sp>
      <p:grpSp>
        <p:nvGrpSpPr>
          <p:cNvPr id="35" name="Group 34">
            <a:extLst>
              <a:ext uri="{FF2B5EF4-FFF2-40B4-BE49-F238E27FC236}">
                <a16:creationId xmlns:a16="http://schemas.microsoft.com/office/drawing/2014/main" id="{9E0483EC-FE02-8A72-69D9-9B8BE797089A}"/>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36" name="Rectangle: Top Corners Rounded 45">
              <a:extLst>
                <a:ext uri="{FF2B5EF4-FFF2-40B4-BE49-F238E27FC236}">
                  <a16:creationId xmlns:a16="http://schemas.microsoft.com/office/drawing/2014/main" id="{EDA6E2E1-098E-F3FA-F5D0-6FC220E4D98F}"/>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37" name="Rectangle: Top Corners Rounded 45">
              <a:hlinkClick r:id="rId3" action="ppaction://hlinksldjump"/>
              <a:extLst>
                <a:ext uri="{FF2B5EF4-FFF2-40B4-BE49-F238E27FC236}">
                  <a16:creationId xmlns:a16="http://schemas.microsoft.com/office/drawing/2014/main" id="{1FF426AA-D313-199B-1838-07D5556D5150}"/>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38" name="Graphic 27">
            <a:hlinkClick r:id="rId3" action="ppaction://hlinksldjump"/>
            <a:extLst>
              <a:ext uri="{FF2B5EF4-FFF2-40B4-BE49-F238E27FC236}">
                <a16:creationId xmlns:a16="http://schemas.microsoft.com/office/drawing/2014/main" id="{34CAF07E-3A70-06B4-06C2-CA162AB0BF7D}"/>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2" name="Footer Placeholder 11">
            <a:extLst>
              <a:ext uri="{FF2B5EF4-FFF2-40B4-BE49-F238E27FC236}">
                <a16:creationId xmlns:a16="http://schemas.microsoft.com/office/drawing/2014/main" id="{06FA7E71-A1DE-DCE0-696F-5DE85A54FE82}"/>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15" name="Slide Number Placeholder 14">
            <a:extLst>
              <a:ext uri="{FF2B5EF4-FFF2-40B4-BE49-F238E27FC236}">
                <a16:creationId xmlns:a16="http://schemas.microsoft.com/office/drawing/2014/main" id="{52231116-A32B-1E06-AF49-BA7FCD5064D4}"/>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41</a:t>
            </a:fld>
            <a:endParaRPr lang="en-IN"/>
          </a:p>
        </p:txBody>
      </p:sp>
      <p:sp>
        <p:nvSpPr>
          <p:cNvPr id="23" name="Freeform: Shape 22">
            <a:extLst>
              <a:ext uri="{FF2B5EF4-FFF2-40B4-BE49-F238E27FC236}">
                <a16:creationId xmlns:a16="http://schemas.microsoft.com/office/drawing/2014/main" id="{A592F06A-1BA8-6532-0EEF-2EE38248B911}"/>
              </a:ext>
              <a:ext uri="{C183D7F6-B498-43B3-948B-1728B52AA6E4}">
                <adec:decorative xmlns:adec="http://schemas.microsoft.com/office/drawing/2017/decorative" val="1"/>
              </a:ext>
            </a:extLst>
          </p:cNvPr>
          <p:cNvSpPr>
            <a:spLocks/>
          </p:cNvSpPr>
          <p:nvPr/>
        </p:nvSpPr>
        <p:spPr bwMode="auto">
          <a:xfrm rot="16200000" flipH="1">
            <a:off x="-210083" y="1119721"/>
            <a:ext cx="840334" cy="420167"/>
          </a:xfrm>
          <a:custGeom>
            <a:avLst/>
            <a:gdLst>
              <a:gd name="connsiteX0" fmla="*/ 0 w 1701776"/>
              <a:gd name="connsiteY0" fmla="*/ 0 h 850888"/>
              <a:gd name="connsiteX1" fmla="*/ 850888 w 1701776"/>
              <a:gd name="connsiteY1" fmla="*/ 850888 h 850888"/>
              <a:gd name="connsiteX2" fmla="*/ 1701776 w 1701776"/>
              <a:gd name="connsiteY2" fmla="*/ 0 h 850888"/>
            </a:gdLst>
            <a:ahLst/>
            <a:cxnLst>
              <a:cxn ang="0">
                <a:pos x="connsiteX0" y="connsiteY0"/>
              </a:cxn>
              <a:cxn ang="0">
                <a:pos x="connsiteX1" y="connsiteY1"/>
              </a:cxn>
              <a:cxn ang="0">
                <a:pos x="connsiteX2" y="connsiteY2"/>
              </a:cxn>
            </a:cxnLst>
            <a:rect l="l" t="t" r="r" b="b"/>
            <a:pathLst>
              <a:path w="1701776" h="850888">
                <a:moveTo>
                  <a:pt x="0" y="0"/>
                </a:moveTo>
                <a:cubicBezTo>
                  <a:pt x="0" y="469932"/>
                  <a:pt x="380956" y="850888"/>
                  <a:pt x="850888" y="850888"/>
                </a:cubicBezTo>
                <a:cubicBezTo>
                  <a:pt x="1320820" y="850888"/>
                  <a:pt x="1701776" y="469932"/>
                  <a:pt x="1701776"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9" name="Title 18">
            <a:extLst>
              <a:ext uri="{FF2B5EF4-FFF2-40B4-BE49-F238E27FC236}">
                <a16:creationId xmlns:a16="http://schemas.microsoft.com/office/drawing/2014/main" id="{CBDED1CB-D3B1-98DF-7616-412D1B8F362D}"/>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Monitor-Whisper-Barge-Takeover (MWBT)</a:t>
            </a:r>
          </a:p>
        </p:txBody>
      </p:sp>
      <p:sp>
        <p:nvSpPr>
          <p:cNvPr id="8" name="Title 7">
            <a:extLst>
              <a:ext uri="{FF2B5EF4-FFF2-40B4-BE49-F238E27FC236}">
                <a16:creationId xmlns:a16="http://schemas.microsoft.com/office/drawing/2014/main" id="{15B526A8-5B68-5E4A-A574-966A5AF99D74}"/>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Queues App    </a:t>
            </a:r>
          </a:p>
        </p:txBody>
      </p:sp>
      <p:sp>
        <p:nvSpPr>
          <p:cNvPr id="10" name="Text Placeholder 1">
            <a:extLst>
              <a:ext uri="{FF2B5EF4-FFF2-40B4-BE49-F238E27FC236}">
                <a16:creationId xmlns:a16="http://schemas.microsoft.com/office/drawing/2014/main" id="{B5069EF2-57DB-B5D2-430E-D28C9B2EA552}"/>
              </a:ext>
            </a:extLst>
          </p:cNvPr>
          <p:cNvSpPr txBox="1">
            <a:spLocks/>
          </p:cNvSpPr>
          <p:nvPr/>
        </p:nvSpPr>
        <p:spPr>
          <a:xfrm>
            <a:off x="464758" y="1443038"/>
            <a:ext cx="6857999" cy="1969770"/>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altLang="zh-CN" sz="1400" i="0" u="none" strike="noStrike" kern="1200" cap="none" spc="0" normalizeH="0" baseline="0" noProof="0">
                <a:ln>
                  <a:noFill/>
                </a:ln>
                <a:solidFill>
                  <a:schemeClr val="accent1"/>
                </a:solidFill>
                <a:effectLst/>
                <a:uLnTx/>
                <a:uFillTx/>
                <a:latin typeface="+mj-lt"/>
                <a:ea typeface="+mj-ea"/>
                <a:cs typeface="+mj-cs"/>
              </a:rPr>
              <a:t>New capability for supervisors and leads</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altLang="zh-CN" sz="1200" b="0" i="0" u="none" strike="noStrike" kern="1200" cap="none" spc="0" normalizeH="0" baseline="0" noProof="0">
                <a:ln>
                  <a:noFill/>
                </a:ln>
                <a:effectLst/>
                <a:uLnTx/>
                <a:uFillTx/>
                <a:cs typeface="+mn-cs"/>
              </a:rPr>
              <a:t>Be aware of this highly useful, collaborative call handling capability </a:t>
            </a:r>
            <a:br>
              <a:rPr kumimoji="0" lang="en-US" altLang="zh-CN" sz="1200" b="0" i="0" u="none" strike="noStrike" kern="1200" cap="none" spc="0" normalizeH="0" baseline="0" noProof="0">
                <a:ln>
                  <a:noFill/>
                </a:ln>
                <a:effectLst/>
                <a:uLnTx/>
                <a:uFillTx/>
                <a:cs typeface="+mn-cs"/>
              </a:rPr>
            </a:br>
            <a:r>
              <a:rPr kumimoji="0" lang="en-US" altLang="zh-CN" sz="1200" b="0" i="0" u="none" strike="noStrike" kern="1200" cap="none" spc="0" normalizeH="0" baseline="0" noProof="0">
                <a:ln>
                  <a:noFill/>
                </a:ln>
                <a:effectLst/>
                <a:uLnTx/>
                <a:uFillTx/>
                <a:cs typeface="+mn-cs"/>
              </a:rPr>
              <a:t>which will enable you to more effectively manage and train junior agents. </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altLang="zh-CN" sz="1200" b="0" i="0" u="none" strike="noStrike" kern="1200" cap="none" spc="0" normalizeH="0" baseline="0" noProof="0">
                <a:ln>
                  <a:noFill/>
                </a:ln>
                <a:effectLst/>
                <a:uLnTx/>
                <a:uFillTx/>
                <a:cs typeface="+mn-cs"/>
              </a:rPr>
              <a:t>The </a:t>
            </a:r>
            <a:r>
              <a:rPr kumimoji="0" lang="en-US" altLang="zh-CN" sz="1200" i="0" u="none" strike="noStrike" kern="1200" cap="none" spc="0" normalizeH="0" baseline="0" noProof="0">
                <a:ln>
                  <a:noFill/>
                </a:ln>
                <a:effectLst/>
                <a:uLnTx/>
                <a:uFillTx/>
                <a:latin typeface="+mj-lt"/>
                <a:ea typeface="+mj-ea"/>
                <a:cs typeface="+mj-cs"/>
              </a:rPr>
              <a:t>“Queues app: Monitor/whisper/barge/takeover”</a:t>
            </a:r>
            <a:r>
              <a:rPr kumimoji="0" lang="en-US" altLang="zh-CN" sz="1200" b="0" i="0" u="none" strike="noStrike" kern="1200" cap="none" spc="0" normalizeH="0" baseline="0" noProof="0">
                <a:ln>
                  <a:noFill/>
                </a:ln>
                <a:effectLst/>
                <a:uLnTx/>
                <a:uFillTx/>
                <a:cs typeface="+mn-cs"/>
              </a:rPr>
              <a:t> feature allows supervisors to:</a:t>
            </a:r>
          </a:p>
          <a:p>
            <a:pPr marL="204788" marR="0" lvl="0" indent="-1285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altLang="zh-CN" sz="1200" i="0" u="none" strike="noStrike" kern="1200" cap="none" spc="0" normalizeH="0" baseline="0" noProof="0">
                <a:ln>
                  <a:noFill/>
                </a:ln>
                <a:effectLst/>
                <a:uLnTx/>
                <a:uFillTx/>
                <a:latin typeface="+mj-lt"/>
                <a:ea typeface="+mj-ea"/>
                <a:cs typeface="+mj-cs"/>
              </a:rPr>
              <a:t>Monitor: </a:t>
            </a:r>
            <a:r>
              <a:rPr kumimoji="0" lang="en-US" altLang="zh-CN" sz="1200" b="0" i="0" u="none" strike="noStrike" kern="1200" cap="none" spc="0" normalizeH="0" baseline="0" noProof="0">
                <a:ln>
                  <a:noFill/>
                </a:ln>
                <a:effectLst/>
                <a:uLnTx/>
                <a:uFillTx/>
                <a:cs typeface="+mn-cs"/>
              </a:rPr>
              <a:t>Listen to the conversations their agents are having with callers without being heard</a:t>
            </a:r>
          </a:p>
          <a:p>
            <a:pPr marL="204788" marR="0" lvl="0" indent="-1285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altLang="zh-CN" sz="1200" i="0" u="none" strike="noStrike" kern="1200" cap="none" spc="0" normalizeH="0" baseline="0" noProof="0">
                <a:ln>
                  <a:noFill/>
                </a:ln>
                <a:effectLst/>
                <a:uLnTx/>
                <a:uFillTx/>
                <a:latin typeface="+mj-lt"/>
                <a:ea typeface="+mj-ea"/>
                <a:cs typeface="+mj-cs"/>
              </a:rPr>
              <a:t>Whisper: </a:t>
            </a:r>
            <a:r>
              <a:rPr kumimoji="0" lang="en-US" altLang="zh-CN" sz="1200" b="0" i="0" u="none" strike="noStrike" kern="1200" cap="none" spc="0" normalizeH="0" baseline="0" noProof="0">
                <a:ln>
                  <a:noFill/>
                </a:ln>
                <a:effectLst/>
                <a:uLnTx/>
                <a:uFillTx/>
                <a:cs typeface="+mn-cs"/>
              </a:rPr>
              <a:t>Provide assistance to agents during a call without the caller hearing</a:t>
            </a:r>
          </a:p>
          <a:p>
            <a:pPr marL="204788" marR="0" lvl="0" indent="-1285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altLang="zh-CN" sz="1200" i="0" u="none" strike="noStrike" kern="1200" cap="none" spc="0" normalizeH="0" baseline="0" noProof="0">
                <a:ln>
                  <a:noFill/>
                </a:ln>
                <a:effectLst/>
                <a:uLnTx/>
                <a:uFillTx/>
                <a:latin typeface="+mj-lt"/>
                <a:ea typeface="+mj-ea"/>
                <a:cs typeface="+mj-cs"/>
              </a:rPr>
              <a:t>Barge: </a:t>
            </a:r>
            <a:r>
              <a:rPr kumimoji="0" lang="en-US" altLang="zh-CN" sz="1200" b="0" i="0" u="none" strike="noStrike" kern="1200" cap="none" spc="0" normalizeH="0" baseline="0" noProof="0">
                <a:ln>
                  <a:noFill/>
                </a:ln>
                <a:effectLst/>
                <a:uLnTx/>
                <a:uFillTx/>
                <a:cs typeface="+mn-cs"/>
              </a:rPr>
              <a:t>Join a call in progress to assist both the agent and the caller</a:t>
            </a:r>
          </a:p>
          <a:p>
            <a:pPr marL="204788" marR="0" lvl="0" indent="-1285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altLang="zh-CN" sz="1200" i="0" u="none" strike="noStrike" kern="1200" cap="none" spc="0" normalizeH="0" baseline="0" noProof="0">
                <a:ln>
                  <a:noFill/>
                </a:ln>
                <a:effectLst/>
                <a:uLnTx/>
                <a:uFillTx/>
                <a:latin typeface="+mj-lt"/>
                <a:ea typeface="+mj-ea"/>
                <a:cs typeface="+mj-cs"/>
              </a:rPr>
              <a:t>Takeover: </a:t>
            </a:r>
            <a:r>
              <a:rPr kumimoji="0" lang="en-US" altLang="zh-CN" sz="1200" b="0" i="0" u="none" strike="noStrike" kern="1200" cap="none" spc="0" normalizeH="0" baseline="0" noProof="0">
                <a:ln>
                  <a:noFill/>
                </a:ln>
                <a:effectLst/>
                <a:uLnTx/>
                <a:uFillTx/>
                <a:cs typeface="+mn-cs"/>
              </a:rPr>
              <a:t>Remove an agent from a call and take over the conversation, if necessary</a:t>
            </a:r>
          </a:p>
        </p:txBody>
      </p:sp>
      <p:grpSp>
        <p:nvGrpSpPr>
          <p:cNvPr id="2" name="Group 1" descr="A screenshot of Microsoft Teams Queues showing Woodland Bank call queue management with Reta Taylor's profile, activity stats, and options to barge or monitor the call.">
            <a:extLst>
              <a:ext uri="{FF2B5EF4-FFF2-40B4-BE49-F238E27FC236}">
                <a16:creationId xmlns:a16="http://schemas.microsoft.com/office/drawing/2014/main" id="{AE57D3AB-89E8-3DE2-0689-03A649B72617}"/>
              </a:ext>
            </a:extLst>
          </p:cNvPr>
          <p:cNvGrpSpPr/>
          <p:nvPr/>
        </p:nvGrpSpPr>
        <p:grpSpPr>
          <a:xfrm>
            <a:off x="457199" y="3606535"/>
            <a:ext cx="5515902" cy="3222495"/>
            <a:chOff x="4721867" y="2681063"/>
            <a:chExt cx="4913993" cy="2870847"/>
          </a:xfrm>
        </p:grpSpPr>
        <p:pic>
          <p:nvPicPr>
            <p:cNvPr id="3" name="Picture 2" descr="A screenshot of a computer&#10;&#10;AI-generated content may be incorrect.">
              <a:extLst>
                <a:ext uri="{FF2B5EF4-FFF2-40B4-BE49-F238E27FC236}">
                  <a16:creationId xmlns:a16="http://schemas.microsoft.com/office/drawing/2014/main" id="{56586282-1839-E1D2-D131-4CFA12FFC846}"/>
                </a:ext>
              </a:extLst>
            </p:cNvPr>
            <p:cNvPicPr>
              <a:picLocks noChangeAspect="1"/>
            </p:cNvPicPr>
            <p:nvPr/>
          </p:nvPicPr>
          <p:blipFill rotWithShape="1">
            <a:blip r:embed="rId4">
              <a:extLst>
                <a:ext uri="{28A0092B-C50C-407E-A947-70E740481C1C}">
                  <a14:useLocalDpi xmlns:a14="http://schemas.microsoft.com/office/drawing/2010/main" val="0"/>
                </a:ext>
              </a:extLst>
            </a:blip>
            <a:stretch>
              <a:fillRect/>
            </a:stretch>
          </p:blipFill>
          <p:spPr>
            <a:xfrm>
              <a:off x="4721867" y="2681063"/>
              <a:ext cx="4548084" cy="2558300"/>
            </a:xfrm>
            <a:prstGeom prst="roundRect">
              <a:avLst>
                <a:gd name="adj" fmla="val 2073"/>
              </a:avLst>
            </a:prstGeom>
          </p:spPr>
        </p:pic>
        <p:pic>
          <p:nvPicPr>
            <p:cNvPr id="4" name="Picture 3" descr="A screenshot of a video chat&#10;&#10;AI-generated content may be incorrect.">
              <a:extLst>
                <a:ext uri="{FF2B5EF4-FFF2-40B4-BE49-F238E27FC236}">
                  <a16:creationId xmlns:a16="http://schemas.microsoft.com/office/drawing/2014/main" id="{76A65127-D2D4-0743-4171-F8D19C0E9E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02446" y="4297298"/>
              <a:ext cx="1533414" cy="1254612"/>
            </a:xfrm>
            <a:prstGeom prst="rect">
              <a:avLst/>
            </a:prstGeom>
            <a:effectLst/>
          </p:spPr>
        </p:pic>
        <p:sp>
          <p:nvSpPr>
            <p:cNvPr id="5" name="Rectangle: Rounded Corners 4">
              <a:extLst>
                <a:ext uri="{FF2B5EF4-FFF2-40B4-BE49-F238E27FC236}">
                  <a16:creationId xmlns:a16="http://schemas.microsoft.com/office/drawing/2014/main" id="{5BFB2F90-FEE7-440F-6F59-272F1A204641}"/>
                </a:ext>
              </a:extLst>
            </p:cNvPr>
            <p:cNvSpPr/>
            <p:nvPr/>
          </p:nvSpPr>
          <p:spPr bwMode="auto">
            <a:xfrm>
              <a:off x="8896787" y="4426563"/>
              <a:ext cx="716444" cy="441251"/>
            </a:xfrm>
            <a:prstGeom prst="roundRect">
              <a:avLst>
                <a:gd name="adj" fmla="val 9436"/>
              </a:avLst>
            </a:prstGeom>
            <a:noFill/>
            <a:ln w="28575">
              <a:gradFill>
                <a:gsLst>
                  <a:gs pos="0">
                    <a:srgbClr val="615FC7"/>
                  </a:gs>
                  <a:gs pos="100000">
                    <a:srgbClr val="C741CC"/>
                  </a:gs>
                </a:gsLst>
                <a:lin ang="5400000" scaled="1"/>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grpSp>
      <p:sp>
        <p:nvSpPr>
          <p:cNvPr id="31" name="TextBox 30">
            <a:extLst>
              <a:ext uri="{FF2B5EF4-FFF2-40B4-BE49-F238E27FC236}">
                <a16:creationId xmlns:a16="http://schemas.microsoft.com/office/drawing/2014/main" id="{0FCABB0E-F0B3-BC35-7F53-5F3761F58C90}"/>
              </a:ext>
            </a:extLst>
          </p:cNvPr>
          <p:cNvSpPr txBox="1"/>
          <p:nvPr/>
        </p:nvSpPr>
        <p:spPr>
          <a:xfrm>
            <a:off x="460979" y="7226822"/>
            <a:ext cx="6850442" cy="1446550"/>
          </a:xfrm>
          <a:prstGeom prst="rect">
            <a:avLst/>
          </a:prstGeom>
          <a:noFill/>
        </p:spPr>
        <p:txBody>
          <a:bodyPr wrap="square" lIns="0" tIns="0" rIns="0" bIns="0">
            <a:spAutoFit/>
          </a:bodyPr>
          <a:lstStyle/>
          <a:p>
            <a:pPr eaLnBrk="0" fontAlgn="base" hangingPunct="0">
              <a:spcBef>
                <a:spcPts val="600"/>
              </a:spcBef>
            </a:pPr>
            <a:r>
              <a:rPr lang="en-US" altLang="zh-CN" sz="1200"/>
              <a:t>The ability to provide coaching in real-time is particularly useful for teams that have a large volume of inbound calls serving internal or external customers. </a:t>
            </a:r>
          </a:p>
          <a:p>
            <a:pPr marL="0" marR="0" lvl="0" indent="0" algn="l" defTabSz="914400" rtl="0" eaLnBrk="0" fontAlgn="base" latinLnBrk="0" hangingPunct="0">
              <a:spcBef>
                <a:spcPts val="600"/>
              </a:spcBef>
              <a:buClrTx/>
              <a:buSzTx/>
              <a:buFontTx/>
              <a:buNone/>
              <a:tabLst/>
            </a:pPr>
            <a:r>
              <a:rPr kumimoji="0" lang="en-US" altLang="en-US" sz="1200" b="0" i="0" u="none" strike="noStrike" cap="none" normalizeH="0" baseline="0">
                <a:ln>
                  <a:noFill/>
                </a:ln>
                <a:effectLst/>
              </a:rPr>
              <a:t>For example, IT help desk center environments where supervisors need to provide oversight in helping agents follow the correct procedures when handling customer calls. </a:t>
            </a:r>
            <a:endParaRPr lang="en-US" altLang="en-US" sz="1200"/>
          </a:p>
          <a:p>
            <a:pPr marL="0" marR="0" lvl="0" indent="0" algn="l" defTabSz="914400" rtl="0" eaLnBrk="0" fontAlgn="base" latinLnBrk="0" hangingPunct="0">
              <a:spcBef>
                <a:spcPts val="600"/>
              </a:spcBef>
              <a:buClrTx/>
              <a:buSzTx/>
              <a:buFontTx/>
              <a:buNone/>
              <a:tabLst/>
            </a:pPr>
            <a:r>
              <a:rPr kumimoji="0" lang="en-US" altLang="en-US" sz="1200" b="0" i="0" u="none" strike="noStrike" cap="none" normalizeH="0" baseline="0">
                <a:ln>
                  <a:noFill/>
                </a:ln>
                <a:effectLst/>
              </a:rPr>
              <a:t>So, whether you choose to whisper, or step in with barge and take over, supervisors and agents can work together to enhance support, achieve faster issue resolution, provide personalized assistance, and ultimately improve customer satisfaction.</a:t>
            </a:r>
          </a:p>
        </p:txBody>
      </p:sp>
    </p:spTree>
    <p:extLst>
      <p:ext uri="{BB962C8B-B14F-4D97-AF65-F5344CB8AC3E}">
        <p14:creationId xmlns:p14="http://schemas.microsoft.com/office/powerpoint/2010/main" val="1203206122"/>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Oval 24">
            <a:extLst>
              <a:ext uri="{FF2B5EF4-FFF2-40B4-BE49-F238E27FC236}">
                <a16:creationId xmlns:a16="http://schemas.microsoft.com/office/drawing/2014/main" id="{50214FBB-0E3B-0C2C-7C39-5761286124A6}"/>
              </a:ext>
              <a:ext uri="{C183D7F6-B498-43B3-948B-1728B52AA6E4}">
                <adec:decorative xmlns:adec="http://schemas.microsoft.com/office/drawing/2017/decorative" val="1"/>
              </a:ext>
            </a:extLst>
          </p:cNvPr>
          <p:cNvSpPr>
            <a:spLocks/>
          </p:cNvSpPr>
          <p:nvPr/>
        </p:nvSpPr>
        <p:spPr bwMode="auto">
          <a:xfrm rot="16200000" flipH="1">
            <a:off x="6906547" y="6448826"/>
            <a:ext cx="717120" cy="717120"/>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4" name="Rectangle: Top Corners Rounded 13">
            <a:extLst>
              <a:ext uri="{FF2B5EF4-FFF2-40B4-BE49-F238E27FC236}">
                <a16:creationId xmlns:a16="http://schemas.microsoft.com/office/drawing/2014/main" id="{C1751CE4-71F3-0518-444A-DE77BB35D400}"/>
              </a:ext>
              <a:ext uri="{C183D7F6-B498-43B3-948B-1728B52AA6E4}">
                <adec:decorative xmlns:adec="http://schemas.microsoft.com/office/drawing/2017/decorative" val="1"/>
              </a:ext>
            </a:extLst>
          </p:cNvPr>
          <p:cNvSpPr>
            <a:spLocks/>
          </p:cNvSpPr>
          <p:nvPr/>
        </p:nvSpPr>
        <p:spPr bwMode="auto">
          <a:xfrm rot="16200000">
            <a:off x="1645917" y="1186169"/>
            <a:ext cx="4023360" cy="7315200"/>
          </a:xfrm>
          <a:prstGeom prst="round2SameRect">
            <a:avLst>
              <a:gd name="adj1" fmla="val 0"/>
              <a:gd name="adj2" fmla="val 5754"/>
            </a:avLst>
          </a:prstGeom>
          <a:solidFill>
            <a:schemeClr val="bg1">
              <a:alpha val="40000"/>
            </a:schemeClr>
          </a:solidFill>
          <a:ln w="19050">
            <a:solidFill>
              <a:schemeClr val="bg1"/>
            </a:solidFill>
            <a:headEnd type="none" w="med" len="med"/>
            <a:tailEnd type="none" w="med" len="med"/>
          </a:ln>
          <a:effectLst>
            <a:outerShdw blurRad="254000" algn="ctr" rotWithShape="0">
              <a:schemeClr val="bg1">
                <a:lumMod val="85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cs typeface="Segoe UI" pitchFamily="34" charset="0"/>
            </a:endParaRPr>
          </a:p>
        </p:txBody>
      </p:sp>
      <p:grpSp>
        <p:nvGrpSpPr>
          <p:cNvPr id="32" name="Group 31">
            <a:extLst>
              <a:ext uri="{FF2B5EF4-FFF2-40B4-BE49-F238E27FC236}">
                <a16:creationId xmlns:a16="http://schemas.microsoft.com/office/drawing/2014/main" id="{0C3EFAED-28D7-03A1-E9F6-7EA146C33713}"/>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33" name="Rectangle: Top Corners Rounded 45">
              <a:extLst>
                <a:ext uri="{FF2B5EF4-FFF2-40B4-BE49-F238E27FC236}">
                  <a16:creationId xmlns:a16="http://schemas.microsoft.com/office/drawing/2014/main" id="{6173451E-819C-2F1C-A756-A513CACA5968}"/>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34" name="Rectangle: Top Corners Rounded 45">
              <a:hlinkClick r:id="rId3" action="ppaction://hlinksldjump"/>
              <a:extLst>
                <a:ext uri="{FF2B5EF4-FFF2-40B4-BE49-F238E27FC236}">
                  <a16:creationId xmlns:a16="http://schemas.microsoft.com/office/drawing/2014/main" id="{C67D72F9-92BC-0509-8C51-BD9F7BA0685C}"/>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35" name="Graphic 27">
            <a:hlinkClick r:id="rId3" action="ppaction://hlinksldjump"/>
            <a:extLst>
              <a:ext uri="{FF2B5EF4-FFF2-40B4-BE49-F238E27FC236}">
                <a16:creationId xmlns:a16="http://schemas.microsoft.com/office/drawing/2014/main" id="{B20F9A5E-2275-15DA-830E-612775D5F81E}"/>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36" name="Footer Placeholder 35">
            <a:extLst>
              <a:ext uri="{FF2B5EF4-FFF2-40B4-BE49-F238E27FC236}">
                <a16:creationId xmlns:a16="http://schemas.microsoft.com/office/drawing/2014/main" id="{433272DD-4EE8-201E-F8DB-F8E7D9947D30}"/>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37" name="Slide Number Placeholder 36">
            <a:extLst>
              <a:ext uri="{FF2B5EF4-FFF2-40B4-BE49-F238E27FC236}">
                <a16:creationId xmlns:a16="http://schemas.microsoft.com/office/drawing/2014/main" id="{D2C10910-EDC3-3D5D-216D-348A5F146C84}"/>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42</a:t>
            </a:fld>
            <a:endParaRPr lang="en-IN"/>
          </a:p>
        </p:txBody>
      </p:sp>
      <p:sp>
        <p:nvSpPr>
          <p:cNvPr id="24" name="Freeform: Shape 23">
            <a:extLst>
              <a:ext uri="{FF2B5EF4-FFF2-40B4-BE49-F238E27FC236}">
                <a16:creationId xmlns:a16="http://schemas.microsoft.com/office/drawing/2014/main" id="{AB766E26-B647-BEDC-6457-BFA774DE0577}"/>
              </a:ext>
              <a:ext uri="{C183D7F6-B498-43B3-948B-1728B52AA6E4}">
                <adec:decorative xmlns:adec="http://schemas.microsoft.com/office/drawing/2017/decorative" val="1"/>
              </a:ext>
            </a:extLst>
          </p:cNvPr>
          <p:cNvSpPr>
            <a:spLocks/>
          </p:cNvSpPr>
          <p:nvPr/>
        </p:nvSpPr>
        <p:spPr bwMode="auto">
          <a:xfrm rot="16200000" flipH="1">
            <a:off x="-210083" y="1119721"/>
            <a:ext cx="840334" cy="420167"/>
          </a:xfrm>
          <a:custGeom>
            <a:avLst/>
            <a:gdLst>
              <a:gd name="connsiteX0" fmla="*/ 0 w 1701776"/>
              <a:gd name="connsiteY0" fmla="*/ 0 h 850888"/>
              <a:gd name="connsiteX1" fmla="*/ 850888 w 1701776"/>
              <a:gd name="connsiteY1" fmla="*/ 850888 h 850888"/>
              <a:gd name="connsiteX2" fmla="*/ 1701776 w 1701776"/>
              <a:gd name="connsiteY2" fmla="*/ 0 h 850888"/>
            </a:gdLst>
            <a:ahLst/>
            <a:cxnLst>
              <a:cxn ang="0">
                <a:pos x="connsiteX0" y="connsiteY0"/>
              </a:cxn>
              <a:cxn ang="0">
                <a:pos x="connsiteX1" y="connsiteY1"/>
              </a:cxn>
              <a:cxn ang="0">
                <a:pos x="connsiteX2" y="connsiteY2"/>
              </a:cxn>
            </a:cxnLst>
            <a:rect l="l" t="t" r="r" b="b"/>
            <a:pathLst>
              <a:path w="1701776" h="850888">
                <a:moveTo>
                  <a:pt x="0" y="0"/>
                </a:moveTo>
                <a:cubicBezTo>
                  <a:pt x="0" y="469932"/>
                  <a:pt x="380956" y="850888"/>
                  <a:pt x="850888" y="850888"/>
                </a:cubicBezTo>
                <a:cubicBezTo>
                  <a:pt x="1320820" y="850888"/>
                  <a:pt x="1701776" y="469932"/>
                  <a:pt x="1701776"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27" name="Title 26">
            <a:extLst>
              <a:ext uri="{FF2B5EF4-FFF2-40B4-BE49-F238E27FC236}">
                <a16:creationId xmlns:a16="http://schemas.microsoft.com/office/drawing/2014/main" id="{6FD54EA0-53D4-93DD-F20E-6BD805A134A1}"/>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View Real-time or Historical Statistics</a:t>
            </a:r>
          </a:p>
        </p:txBody>
      </p:sp>
      <p:sp>
        <p:nvSpPr>
          <p:cNvPr id="17" name="Title 16">
            <a:extLst>
              <a:ext uri="{FF2B5EF4-FFF2-40B4-BE49-F238E27FC236}">
                <a16:creationId xmlns:a16="http://schemas.microsoft.com/office/drawing/2014/main" id="{6B65AC85-D862-1B1C-D1DF-19E82B60236B}"/>
              </a:ext>
            </a:extLst>
          </p:cNvPr>
          <p:cNvSpPr>
            <a:spLocks/>
          </p:cNvSpPr>
          <p:nvPr/>
        </p:nvSpPr>
        <p:spPr>
          <a:xfrm>
            <a:off x="457200" y="401638"/>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Queues App     </a:t>
            </a:r>
          </a:p>
        </p:txBody>
      </p:sp>
      <p:sp>
        <p:nvSpPr>
          <p:cNvPr id="18" name="Text Placeholder 1">
            <a:extLst>
              <a:ext uri="{FF2B5EF4-FFF2-40B4-BE49-F238E27FC236}">
                <a16:creationId xmlns:a16="http://schemas.microsoft.com/office/drawing/2014/main" id="{A5CBE929-2475-05C5-F00A-7F98AB98FCBE}"/>
              </a:ext>
            </a:extLst>
          </p:cNvPr>
          <p:cNvSpPr txBox="1">
            <a:spLocks/>
          </p:cNvSpPr>
          <p:nvPr/>
        </p:nvSpPr>
        <p:spPr>
          <a:xfrm>
            <a:off x="464757" y="1443038"/>
            <a:ext cx="6858000" cy="1261884"/>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600"/>
              </a:spcBef>
              <a:defRPr/>
            </a:pPr>
            <a:r>
              <a:rPr lang="en-US" altLang="zh-CN" sz="1200">
                <a:cs typeface="+mn-cs"/>
              </a:rPr>
              <a:t>Authorized viewers – which includes Leads and authorized users – can see a statistics for a call queue. Your Teams IT Admin will have the means to grant authorization. </a:t>
            </a:r>
          </a:p>
          <a:p>
            <a:pPr>
              <a:spcBef>
                <a:spcPts val="600"/>
              </a:spcBef>
              <a:defRPr/>
            </a:pPr>
            <a:r>
              <a:rPr lang="en-US" altLang="zh-CN" sz="1200">
                <a:cs typeface="+mn-cs"/>
              </a:rPr>
              <a:t>The statistics can include information about total number of calls in the queue, average call time, and longest wait time, for example. The specifics of available statistics are based on your admin settings, and new metrics may come available in the future.</a:t>
            </a:r>
          </a:p>
          <a:p>
            <a:pPr>
              <a:spcBef>
                <a:spcPts val="600"/>
              </a:spcBef>
              <a:defRPr/>
            </a:pPr>
            <a:r>
              <a:rPr lang="en-US" altLang="zh-CN" sz="1200">
                <a:cs typeface="+mn-cs"/>
              </a:rPr>
              <a:t>There are two ways to find your analytics dashboard.</a:t>
            </a:r>
          </a:p>
        </p:txBody>
      </p:sp>
      <p:grpSp>
        <p:nvGrpSpPr>
          <p:cNvPr id="4" name="Group 3" descr="A screenshot of Microsoft Teams Queues showing Woodland Bank highlighting tabs like analytics, Quick access and Activity">
            <a:extLst>
              <a:ext uri="{FF2B5EF4-FFF2-40B4-BE49-F238E27FC236}">
                <a16:creationId xmlns:a16="http://schemas.microsoft.com/office/drawing/2014/main" id="{88F46E75-DC18-884D-4E78-452A78A947D4}"/>
              </a:ext>
            </a:extLst>
          </p:cNvPr>
          <p:cNvGrpSpPr/>
          <p:nvPr/>
        </p:nvGrpSpPr>
        <p:grpSpPr>
          <a:xfrm>
            <a:off x="464758" y="2961868"/>
            <a:ext cx="6694148" cy="3763801"/>
            <a:chOff x="6983" y="2843212"/>
            <a:chExt cx="7772400" cy="4371975"/>
          </a:xfrm>
        </p:grpSpPr>
        <p:pic>
          <p:nvPicPr>
            <p:cNvPr id="5" name="Picture 4" descr="A screenshot of a computer&#10;&#10;AI-generated content may be incorrect.">
              <a:extLst>
                <a:ext uri="{FF2B5EF4-FFF2-40B4-BE49-F238E27FC236}">
                  <a16:creationId xmlns:a16="http://schemas.microsoft.com/office/drawing/2014/main" id="{8720DD7D-9FF2-6250-B3EF-67DD6DB7E9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83" y="2843212"/>
              <a:ext cx="7772400" cy="4371975"/>
            </a:xfrm>
            <a:prstGeom prst="roundRect">
              <a:avLst>
                <a:gd name="adj" fmla="val 3710"/>
              </a:avLst>
            </a:prstGeom>
          </p:spPr>
        </p:pic>
        <p:sp>
          <p:nvSpPr>
            <p:cNvPr id="6" name="Rectangle: Rounded Corners 5">
              <a:extLst>
                <a:ext uri="{FF2B5EF4-FFF2-40B4-BE49-F238E27FC236}">
                  <a16:creationId xmlns:a16="http://schemas.microsoft.com/office/drawing/2014/main" id="{8923340E-33A3-7E27-140F-D220137856D2}"/>
                </a:ext>
              </a:extLst>
            </p:cNvPr>
            <p:cNvSpPr/>
            <p:nvPr/>
          </p:nvSpPr>
          <p:spPr bwMode="auto">
            <a:xfrm>
              <a:off x="392138" y="3479183"/>
              <a:ext cx="2010702" cy="437498"/>
            </a:xfrm>
            <a:prstGeom prst="roundRect">
              <a:avLst>
                <a:gd name="adj" fmla="val 9436"/>
              </a:avLst>
            </a:prstGeom>
            <a:noFill/>
            <a:ln w="19050">
              <a:gradFill>
                <a:gsLst>
                  <a:gs pos="0">
                    <a:srgbClr val="615FC7"/>
                  </a:gs>
                  <a:gs pos="100000">
                    <a:srgbClr val="C741CC"/>
                  </a:gs>
                </a:gsLst>
                <a:lin ang="5400000" scaled="1"/>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7" name="Rectangle: Rounded Corners 6">
              <a:extLst>
                <a:ext uri="{FF2B5EF4-FFF2-40B4-BE49-F238E27FC236}">
                  <a16:creationId xmlns:a16="http://schemas.microsoft.com/office/drawing/2014/main" id="{CDBBB09A-1B0B-E555-F30A-2E60FF2C4C4C}"/>
                </a:ext>
              </a:extLst>
            </p:cNvPr>
            <p:cNvSpPr/>
            <p:nvPr/>
          </p:nvSpPr>
          <p:spPr bwMode="auto">
            <a:xfrm>
              <a:off x="2520658" y="3483646"/>
              <a:ext cx="5251742" cy="3465794"/>
            </a:xfrm>
            <a:prstGeom prst="roundRect">
              <a:avLst>
                <a:gd name="adj" fmla="val 2892"/>
              </a:avLst>
            </a:prstGeom>
            <a:noFill/>
            <a:ln w="19050">
              <a:gradFill>
                <a:gsLst>
                  <a:gs pos="0">
                    <a:srgbClr val="615FC7"/>
                  </a:gs>
                  <a:gs pos="100000">
                    <a:srgbClr val="C741CC"/>
                  </a:gs>
                </a:gsLst>
                <a:lin ang="5400000" scaled="1"/>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8" name="Rectangle: Rounded Corners 7">
              <a:extLst>
                <a:ext uri="{FF2B5EF4-FFF2-40B4-BE49-F238E27FC236}">
                  <a16:creationId xmlns:a16="http://schemas.microsoft.com/office/drawing/2014/main" id="{26BD08BC-4CE8-2F01-2F80-86D9253C9A78}"/>
                </a:ext>
              </a:extLst>
            </p:cNvPr>
            <p:cNvSpPr/>
            <p:nvPr/>
          </p:nvSpPr>
          <p:spPr bwMode="auto">
            <a:xfrm>
              <a:off x="6998953" y="3134360"/>
              <a:ext cx="637649" cy="275458"/>
            </a:xfrm>
            <a:prstGeom prst="roundRect">
              <a:avLst>
                <a:gd name="adj" fmla="val 9436"/>
              </a:avLst>
            </a:prstGeom>
            <a:noFill/>
            <a:ln w="19050">
              <a:gradFill>
                <a:gsLst>
                  <a:gs pos="0">
                    <a:srgbClr val="615FC7"/>
                  </a:gs>
                  <a:gs pos="100000">
                    <a:srgbClr val="C741CC"/>
                  </a:gs>
                </a:gsLst>
                <a:lin ang="5400000" scaled="1"/>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grpSp>
      <p:sp>
        <p:nvSpPr>
          <p:cNvPr id="3" name="TextBox 2">
            <a:extLst>
              <a:ext uri="{FF2B5EF4-FFF2-40B4-BE49-F238E27FC236}">
                <a16:creationId xmlns:a16="http://schemas.microsoft.com/office/drawing/2014/main" id="{FC9F9621-3E52-8FAB-57F3-D7D3B980B5F9}"/>
              </a:ext>
            </a:extLst>
          </p:cNvPr>
          <p:cNvSpPr txBox="1"/>
          <p:nvPr/>
        </p:nvSpPr>
        <p:spPr>
          <a:xfrm>
            <a:off x="464758" y="7273172"/>
            <a:ext cx="6858000" cy="369332"/>
          </a:xfrm>
          <a:prstGeom prst="rect">
            <a:avLst/>
          </a:prstGeom>
          <a:noFill/>
        </p:spPr>
        <p:txBody>
          <a:bodyPr wrap="square" lIns="0" tIns="0" rIns="0" bIns="0" anchor="t">
            <a:spAutoFit/>
          </a:bodyPr>
          <a:lstStyle/>
          <a:p>
            <a:pPr>
              <a:spcAft>
                <a:spcPts val="1200"/>
              </a:spcAft>
            </a:pPr>
            <a:r>
              <a:rPr lang="en-US" sz="1200">
                <a:effectLst/>
              </a:rPr>
              <a:t>First, when you have a queue selected, you will see an overview for that queue at the top of </a:t>
            </a:r>
            <a:r>
              <a:rPr lang="en-US" sz="1200">
                <a:effectLst/>
                <a:latin typeface="+mj-lt"/>
                <a:ea typeface="+mj-ea"/>
                <a:cs typeface="+mj-cs"/>
              </a:rPr>
              <a:t>Quick access </a:t>
            </a:r>
            <a:r>
              <a:rPr lang="en-US" sz="1200">
                <a:effectLst/>
              </a:rPr>
              <a:t>on the left side of the Teams window</a:t>
            </a:r>
            <a:r>
              <a:rPr lang="en-US" sz="1200"/>
              <a:t> (see above).</a:t>
            </a:r>
            <a:endParaRPr lang="en-US" sz="1200">
              <a:effectLst/>
            </a:endParaRPr>
          </a:p>
        </p:txBody>
      </p:sp>
    </p:spTree>
    <p:extLst>
      <p:ext uri="{BB962C8B-B14F-4D97-AF65-F5344CB8AC3E}">
        <p14:creationId xmlns:p14="http://schemas.microsoft.com/office/powerpoint/2010/main" val="73993149"/>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Oval 33">
            <a:extLst>
              <a:ext uri="{FF2B5EF4-FFF2-40B4-BE49-F238E27FC236}">
                <a16:creationId xmlns:a16="http://schemas.microsoft.com/office/drawing/2014/main" id="{A60CDC04-900C-17D3-FF88-0860C6BA842C}"/>
              </a:ext>
              <a:ext uri="{C183D7F6-B498-43B3-948B-1728B52AA6E4}">
                <adec:decorative xmlns:adec="http://schemas.microsoft.com/office/drawing/2017/decorative" val="1"/>
              </a:ext>
            </a:extLst>
          </p:cNvPr>
          <p:cNvSpPr>
            <a:spLocks/>
          </p:cNvSpPr>
          <p:nvPr/>
        </p:nvSpPr>
        <p:spPr bwMode="auto">
          <a:xfrm rot="16200000" flipH="1">
            <a:off x="6931254" y="6063462"/>
            <a:ext cx="783006" cy="783006"/>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5" name="Rectangle: Top Corners Rounded 14">
            <a:extLst>
              <a:ext uri="{FF2B5EF4-FFF2-40B4-BE49-F238E27FC236}">
                <a16:creationId xmlns:a16="http://schemas.microsoft.com/office/drawing/2014/main" id="{9628CABE-2B48-5B1E-7FDD-2ED26615E997}"/>
              </a:ext>
              <a:ext uri="{C183D7F6-B498-43B3-948B-1728B52AA6E4}">
                <adec:decorative xmlns:adec="http://schemas.microsoft.com/office/drawing/2017/decorative" val="1"/>
              </a:ext>
            </a:extLst>
          </p:cNvPr>
          <p:cNvSpPr>
            <a:spLocks/>
          </p:cNvSpPr>
          <p:nvPr/>
        </p:nvSpPr>
        <p:spPr bwMode="auto">
          <a:xfrm rot="16200000">
            <a:off x="1920238" y="1060004"/>
            <a:ext cx="3474720" cy="7315200"/>
          </a:xfrm>
          <a:prstGeom prst="round2SameRect">
            <a:avLst>
              <a:gd name="adj1" fmla="val 0"/>
              <a:gd name="adj2" fmla="val 5754"/>
            </a:avLst>
          </a:prstGeom>
          <a:solidFill>
            <a:schemeClr val="bg1">
              <a:alpha val="40000"/>
            </a:schemeClr>
          </a:solidFill>
          <a:ln w="19050">
            <a:solidFill>
              <a:schemeClr val="bg1"/>
            </a:solidFill>
            <a:headEnd type="none" w="med" len="med"/>
            <a:tailEnd type="none" w="med" len="med"/>
          </a:ln>
          <a:effectLst>
            <a:outerShdw blurRad="254000" algn="ctr" rotWithShape="0">
              <a:schemeClr val="bg1">
                <a:lumMod val="85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cs typeface="Segoe UI" pitchFamily="34" charset="0"/>
            </a:endParaRPr>
          </a:p>
        </p:txBody>
      </p:sp>
      <p:sp>
        <p:nvSpPr>
          <p:cNvPr id="3" name="Footer Placeholder 2">
            <a:extLst>
              <a:ext uri="{FF2B5EF4-FFF2-40B4-BE49-F238E27FC236}">
                <a16:creationId xmlns:a16="http://schemas.microsoft.com/office/drawing/2014/main" id="{F365D783-4BAB-FDAE-2549-43C50280E9F3}"/>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4" name="Slide Number Placeholder 3">
            <a:extLst>
              <a:ext uri="{FF2B5EF4-FFF2-40B4-BE49-F238E27FC236}">
                <a16:creationId xmlns:a16="http://schemas.microsoft.com/office/drawing/2014/main" id="{A79B9FB8-7703-9926-2BD5-6AA9B2A25E59}"/>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43</a:t>
            </a:fld>
            <a:endParaRPr lang="en-IN"/>
          </a:p>
        </p:txBody>
      </p:sp>
      <p:sp>
        <p:nvSpPr>
          <p:cNvPr id="35" name="Freeform: Shape 34">
            <a:extLst>
              <a:ext uri="{FF2B5EF4-FFF2-40B4-BE49-F238E27FC236}">
                <a16:creationId xmlns:a16="http://schemas.microsoft.com/office/drawing/2014/main" id="{2F39C997-DD65-7358-C3DC-402687202F7A}"/>
              </a:ext>
              <a:ext uri="{C183D7F6-B498-43B3-948B-1728B52AA6E4}">
                <adec:decorative xmlns:adec="http://schemas.microsoft.com/office/drawing/2017/decorative" val="1"/>
              </a:ext>
            </a:extLst>
          </p:cNvPr>
          <p:cNvSpPr>
            <a:spLocks/>
          </p:cNvSpPr>
          <p:nvPr/>
        </p:nvSpPr>
        <p:spPr bwMode="auto">
          <a:xfrm rot="16200000" flipH="1">
            <a:off x="-210083" y="1119721"/>
            <a:ext cx="840334" cy="420167"/>
          </a:xfrm>
          <a:custGeom>
            <a:avLst/>
            <a:gdLst>
              <a:gd name="connsiteX0" fmla="*/ 0 w 1701776"/>
              <a:gd name="connsiteY0" fmla="*/ 0 h 850888"/>
              <a:gd name="connsiteX1" fmla="*/ 850888 w 1701776"/>
              <a:gd name="connsiteY1" fmla="*/ 850888 h 850888"/>
              <a:gd name="connsiteX2" fmla="*/ 1701776 w 1701776"/>
              <a:gd name="connsiteY2" fmla="*/ 0 h 850888"/>
            </a:gdLst>
            <a:ahLst/>
            <a:cxnLst>
              <a:cxn ang="0">
                <a:pos x="connsiteX0" y="connsiteY0"/>
              </a:cxn>
              <a:cxn ang="0">
                <a:pos x="connsiteX1" y="connsiteY1"/>
              </a:cxn>
              <a:cxn ang="0">
                <a:pos x="connsiteX2" y="connsiteY2"/>
              </a:cxn>
            </a:cxnLst>
            <a:rect l="l" t="t" r="r" b="b"/>
            <a:pathLst>
              <a:path w="1701776" h="850888">
                <a:moveTo>
                  <a:pt x="0" y="0"/>
                </a:moveTo>
                <a:cubicBezTo>
                  <a:pt x="0" y="469932"/>
                  <a:pt x="380956" y="850888"/>
                  <a:pt x="850888" y="850888"/>
                </a:cubicBezTo>
                <a:cubicBezTo>
                  <a:pt x="1320820" y="850888"/>
                  <a:pt x="1701776" y="469932"/>
                  <a:pt x="1701776"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grpSp>
        <p:nvGrpSpPr>
          <p:cNvPr id="2" name="Group 1">
            <a:extLst>
              <a:ext uri="{FF2B5EF4-FFF2-40B4-BE49-F238E27FC236}">
                <a16:creationId xmlns:a16="http://schemas.microsoft.com/office/drawing/2014/main" id="{96ABF4C4-57DC-D99D-2001-E508785B5E7B}"/>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10" name="Rectangle: Top Corners Rounded 45">
              <a:extLst>
                <a:ext uri="{FF2B5EF4-FFF2-40B4-BE49-F238E27FC236}">
                  <a16:creationId xmlns:a16="http://schemas.microsoft.com/office/drawing/2014/main" id="{4448F0AF-275F-3740-E3E6-DB2AA270D727}"/>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4" name="Rectangle: Top Corners Rounded 45">
              <a:hlinkClick r:id="rId2" action="ppaction://hlinksldjump"/>
              <a:extLst>
                <a:ext uri="{FF2B5EF4-FFF2-40B4-BE49-F238E27FC236}">
                  <a16:creationId xmlns:a16="http://schemas.microsoft.com/office/drawing/2014/main" id="{416BE316-17C6-0897-C33A-3603E3FE4FF0}"/>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8" name="Graphic 27">
            <a:hlinkClick r:id="rId2" action="ppaction://hlinksldjump"/>
            <a:extLst>
              <a:ext uri="{FF2B5EF4-FFF2-40B4-BE49-F238E27FC236}">
                <a16:creationId xmlns:a16="http://schemas.microsoft.com/office/drawing/2014/main" id="{24F2D174-9E26-9562-0F9A-802AD98E7634}"/>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grpSp>
        <p:nvGrpSpPr>
          <p:cNvPr id="5" name="Group 4">
            <a:extLst>
              <a:ext uri="{FF2B5EF4-FFF2-40B4-BE49-F238E27FC236}">
                <a16:creationId xmlns:a16="http://schemas.microsoft.com/office/drawing/2014/main" id="{036A6E6D-E9F1-9A45-A68B-E59954705964}"/>
              </a:ext>
              <a:ext uri="{C183D7F6-B498-43B3-948B-1728B52AA6E4}">
                <adec:decorative xmlns:adec="http://schemas.microsoft.com/office/drawing/2017/decorative" val="1"/>
              </a:ext>
            </a:extLst>
          </p:cNvPr>
          <p:cNvGrpSpPr/>
          <p:nvPr/>
        </p:nvGrpSpPr>
        <p:grpSpPr>
          <a:xfrm>
            <a:off x="1079500" y="3134387"/>
            <a:ext cx="5628514" cy="3166432"/>
            <a:chOff x="1079500" y="3226138"/>
            <a:chExt cx="6858005" cy="3858108"/>
          </a:xfrm>
        </p:grpSpPr>
        <p:pic>
          <p:nvPicPr>
            <p:cNvPr id="6" name="Picture 5">
              <a:extLst>
                <a:ext uri="{FF2B5EF4-FFF2-40B4-BE49-F238E27FC236}">
                  <a16:creationId xmlns:a16="http://schemas.microsoft.com/office/drawing/2014/main" id="{195BE2F7-30EF-2451-9FF2-20B6ED9F949D}"/>
                </a:ext>
                <a:ext uri="{C183D7F6-B498-43B3-948B-1728B52AA6E4}">
                  <adec:decorative xmlns:adec="http://schemas.microsoft.com/office/drawing/2017/decorative" val="1"/>
                </a:ext>
              </a:extLst>
            </p:cNvPr>
            <p:cNvPicPr>
              <a:picLocks/>
            </p:cNvPicPr>
            <p:nvPr/>
          </p:nvPicPr>
          <p:blipFill rotWithShape="1">
            <a:blip r:embed="rId3"/>
            <a:stretch/>
          </p:blipFill>
          <p:spPr>
            <a:xfrm>
              <a:off x="1079500" y="3226138"/>
              <a:ext cx="6858005" cy="3858108"/>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7" name="Rectangle: Rounded Corners 6">
              <a:extLst>
                <a:ext uri="{FF2B5EF4-FFF2-40B4-BE49-F238E27FC236}">
                  <a16:creationId xmlns:a16="http://schemas.microsoft.com/office/drawing/2014/main" id="{D6BF6C96-274F-32F2-78D1-6C9B4AAE91F4}"/>
                </a:ext>
                <a:ext uri="{C183D7F6-B498-43B3-948B-1728B52AA6E4}">
                  <adec:decorative xmlns:adec="http://schemas.microsoft.com/office/drawing/2017/decorative" val="1"/>
                </a:ext>
              </a:extLst>
            </p:cNvPr>
            <p:cNvSpPr/>
            <p:nvPr/>
          </p:nvSpPr>
          <p:spPr>
            <a:xfrm>
              <a:off x="1448539" y="3777313"/>
              <a:ext cx="365760" cy="182881"/>
            </a:xfrm>
            <a:prstGeom prst="roundRect">
              <a:avLst>
                <a:gd name="adj" fmla="val 21876"/>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p:txBody>
        </p:sp>
        <p:sp>
          <p:nvSpPr>
            <p:cNvPr id="8" name="Rectangle: Rounded Corners 7">
              <a:extLst>
                <a:ext uri="{FF2B5EF4-FFF2-40B4-BE49-F238E27FC236}">
                  <a16:creationId xmlns:a16="http://schemas.microsoft.com/office/drawing/2014/main" id="{523314EF-3D95-0F3E-6E9E-7B4B6A09D451}"/>
                </a:ext>
                <a:ext uri="{C183D7F6-B498-43B3-948B-1728B52AA6E4}">
                  <adec:decorative xmlns:adec="http://schemas.microsoft.com/office/drawing/2017/decorative" val="1"/>
                </a:ext>
              </a:extLst>
            </p:cNvPr>
            <p:cNvSpPr/>
            <p:nvPr/>
          </p:nvSpPr>
          <p:spPr>
            <a:xfrm>
              <a:off x="1399008" y="4204159"/>
              <a:ext cx="1095336" cy="2656664"/>
            </a:xfrm>
            <a:prstGeom prst="roundRect">
              <a:avLst>
                <a:gd name="adj" fmla="val 4484"/>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p:txBody>
        </p:sp>
        <p:sp>
          <p:nvSpPr>
            <p:cNvPr id="9" name="Rectangle: Rounded Corners 8">
              <a:extLst>
                <a:ext uri="{FF2B5EF4-FFF2-40B4-BE49-F238E27FC236}">
                  <a16:creationId xmlns:a16="http://schemas.microsoft.com/office/drawing/2014/main" id="{8E8C6A0F-F040-E19B-64E4-267BC4EA3312}"/>
                </a:ext>
                <a:ext uri="{C183D7F6-B498-43B3-948B-1728B52AA6E4}">
                  <adec:decorative xmlns:adec="http://schemas.microsoft.com/office/drawing/2017/decorative" val="1"/>
                </a:ext>
              </a:extLst>
            </p:cNvPr>
            <p:cNvSpPr/>
            <p:nvPr/>
          </p:nvSpPr>
          <p:spPr>
            <a:xfrm>
              <a:off x="7279431" y="3507044"/>
              <a:ext cx="490974" cy="182881"/>
            </a:xfrm>
            <a:prstGeom prst="roundRect">
              <a:avLst>
                <a:gd name="adj" fmla="val 21876"/>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p:txBody>
        </p:sp>
        <p:sp>
          <p:nvSpPr>
            <p:cNvPr id="11" name="Oval 10">
              <a:extLst>
                <a:ext uri="{FF2B5EF4-FFF2-40B4-BE49-F238E27FC236}">
                  <a16:creationId xmlns:a16="http://schemas.microsoft.com/office/drawing/2014/main" id="{5D638505-FD08-93F1-2E5C-F50DD5C15840}"/>
                </a:ext>
                <a:ext uri="{C183D7F6-B498-43B3-948B-1728B52AA6E4}">
                  <adec:decorative xmlns:adec="http://schemas.microsoft.com/office/drawing/2017/decorative" val="1"/>
                </a:ext>
              </a:extLst>
            </p:cNvPr>
            <p:cNvSpPr/>
            <p:nvPr/>
          </p:nvSpPr>
          <p:spPr bwMode="auto">
            <a:xfrm>
              <a:off x="7117093" y="3333385"/>
              <a:ext cx="256193" cy="256192"/>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1</a:t>
              </a:r>
              <a:endParaRPr lang="en-US" sz="1100" err="1">
                <a:solidFill>
                  <a:schemeClr val="bg1"/>
                </a:solidFill>
                <a:latin typeface="+mj-lt"/>
                <a:ea typeface="+mj-ea"/>
                <a:cs typeface="+mj-cs"/>
              </a:endParaRPr>
            </a:p>
          </p:txBody>
        </p:sp>
        <p:sp>
          <p:nvSpPr>
            <p:cNvPr id="12" name="Oval 11">
              <a:extLst>
                <a:ext uri="{FF2B5EF4-FFF2-40B4-BE49-F238E27FC236}">
                  <a16:creationId xmlns:a16="http://schemas.microsoft.com/office/drawing/2014/main" id="{4DFAAC76-97C3-6543-84CB-7CEC206B24F3}"/>
                </a:ext>
                <a:ext uri="{C183D7F6-B498-43B3-948B-1728B52AA6E4}">
                  <adec:decorative xmlns:adec="http://schemas.microsoft.com/office/drawing/2017/decorative" val="1"/>
                </a:ext>
              </a:extLst>
            </p:cNvPr>
            <p:cNvSpPr/>
            <p:nvPr/>
          </p:nvSpPr>
          <p:spPr bwMode="auto">
            <a:xfrm>
              <a:off x="1712865" y="3598488"/>
              <a:ext cx="256193" cy="256192"/>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2</a:t>
              </a:r>
            </a:p>
          </p:txBody>
        </p:sp>
        <p:sp>
          <p:nvSpPr>
            <p:cNvPr id="13" name="Oval 12">
              <a:extLst>
                <a:ext uri="{FF2B5EF4-FFF2-40B4-BE49-F238E27FC236}">
                  <a16:creationId xmlns:a16="http://schemas.microsoft.com/office/drawing/2014/main" id="{20119D96-9E4B-852B-E6E6-DFE7A4A190A9}"/>
                </a:ext>
                <a:ext uri="{C183D7F6-B498-43B3-948B-1728B52AA6E4}">
                  <adec:decorative xmlns:adec="http://schemas.microsoft.com/office/drawing/2017/decorative" val="1"/>
                </a:ext>
              </a:extLst>
            </p:cNvPr>
            <p:cNvSpPr/>
            <p:nvPr/>
          </p:nvSpPr>
          <p:spPr bwMode="auto">
            <a:xfrm>
              <a:off x="2369107" y="4038351"/>
              <a:ext cx="256193" cy="256192"/>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3</a:t>
              </a:r>
            </a:p>
          </p:txBody>
        </p:sp>
        <p:sp>
          <p:nvSpPr>
            <p:cNvPr id="17" name="Graphic 37">
              <a:extLst>
                <a:ext uri="{FF2B5EF4-FFF2-40B4-BE49-F238E27FC236}">
                  <a16:creationId xmlns:a16="http://schemas.microsoft.com/office/drawing/2014/main" id="{B4533EAB-3B07-FE9D-7CA1-2593709737FF}"/>
                </a:ext>
                <a:ext uri="{C183D7F6-B498-43B3-948B-1728B52AA6E4}">
                  <adec:decorative xmlns:adec="http://schemas.microsoft.com/office/drawing/2017/decorative" val="1"/>
                </a:ext>
              </a:extLst>
            </p:cNvPr>
            <p:cNvSpPr/>
            <p:nvPr/>
          </p:nvSpPr>
          <p:spPr>
            <a:xfrm rot="10800000">
              <a:off x="7438677" y="3707252"/>
              <a:ext cx="293622" cy="292154"/>
            </a:xfrm>
            <a:custGeom>
              <a:avLst/>
              <a:gdLst>
                <a:gd name="connsiteX0" fmla="*/ 2641600 w 4876800"/>
                <a:gd name="connsiteY0" fmla="*/ 4852416 h 4852416"/>
                <a:gd name="connsiteX1" fmla="*/ 2641600 w 4876800"/>
                <a:gd name="connsiteY1" fmla="*/ 3444240 h 4852416"/>
                <a:gd name="connsiteX2" fmla="*/ 0 w 4876800"/>
                <a:gd name="connsiteY2" fmla="*/ 3444240 h 4852416"/>
                <a:gd name="connsiteX3" fmla="*/ 0 w 4876800"/>
                <a:gd name="connsiteY3" fmla="*/ 1412240 h 4852416"/>
                <a:gd name="connsiteX4" fmla="*/ 2641600 w 4876800"/>
                <a:gd name="connsiteY4" fmla="*/ 1412240 h 4852416"/>
                <a:gd name="connsiteX5" fmla="*/ 2641600 w 4876800"/>
                <a:gd name="connsiteY5" fmla="*/ 0 h 4852416"/>
                <a:gd name="connsiteX6" fmla="*/ 4695952 w 4876800"/>
                <a:gd name="connsiteY6" fmla="*/ 1995424 h 4852416"/>
                <a:gd name="connsiteX7" fmla="*/ 4876800 w 4876800"/>
                <a:gd name="connsiteY7" fmla="*/ 2428240 h 4852416"/>
                <a:gd name="connsiteX8" fmla="*/ 4697984 w 4876800"/>
                <a:gd name="connsiteY8" fmla="*/ 2861056 h 4852416"/>
                <a:gd name="connsiteX9" fmla="*/ 4697984 w 4876800"/>
                <a:gd name="connsiteY9" fmla="*/ 2861056 h 4852416"/>
                <a:gd name="connsiteX10" fmla="*/ 2643632 w 4876800"/>
                <a:gd name="connsiteY10" fmla="*/ 4852416 h 4852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76800" h="4852416">
                  <a:moveTo>
                    <a:pt x="2641600" y="4852416"/>
                  </a:moveTo>
                  <a:lnTo>
                    <a:pt x="2641600" y="3444240"/>
                  </a:lnTo>
                  <a:lnTo>
                    <a:pt x="0" y="3444240"/>
                  </a:lnTo>
                  <a:lnTo>
                    <a:pt x="0" y="1412240"/>
                  </a:lnTo>
                  <a:lnTo>
                    <a:pt x="2641600" y="1412240"/>
                  </a:lnTo>
                  <a:lnTo>
                    <a:pt x="2641600" y="0"/>
                  </a:lnTo>
                  <a:lnTo>
                    <a:pt x="4695952" y="1995424"/>
                  </a:lnTo>
                  <a:cubicBezTo>
                    <a:pt x="4813808" y="2113280"/>
                    <a:pt x="4876800" y="2265680"/>
                    <a:pt x="4876800" y="2428240"/>
                  </a:cubicBezTo>
                  <a:cubicBezTo>
                    <a:pt x="4876800" y="2590800"/>
                    <a:pt x="4813808" y="2745232"/>
                    <a:pt x="4697984" y="2861056"/>
                  </a:cubicBezTo>
                  <a:lnTo>
                    <a:pt x="4697984" y="2861056"/>
                  </a:lnTo>
                  <a:cubicBezTo>
                    <a:pt x="4697984" y="2861056"/>
                    <a:pt x="2643632" y="4852416"/>
                    <a:pt x="2643632" y="4852416"/>
                  </a:cubicBezTo>
                  <a:close/>
                </a:path>
              </a:pathLst>
            </a:custGeom>
            <a:solidFill>
              <a:schemeClr val="accent1"/>
            </a:solidFill>
            <a:ln w="20320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7" name="Title 26">
            <a:extLst>
              <a:ext uri="{FF2B5EF4-FFF2-40B4-BE49-F238E27FC236}">
                <a16:creationId xmlns:a16="http://schemas.microsoft.com/office/drawing/2014/main" id="{8E4DA604-4CA4-22C6-EBE1-69499F06E26B}"/>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View Real-time or Historical Statistics </a:t>
            </a:r>
          </a:p>
        </p:txBody>
      </p:sp>
      <p:sp>
        <p:nvSpPr>
          <p:cNvPr id="25" name="Title 16">
            <a:extLst>
              <a:ext uri="{FF2B5EF4-FFF2-40B4-BE49-F238E27FC236}">
                <a16:creationId xmlns:a16="http://schemas.microsoft.com/office/drawing/2014/main" id="{650B75F5-4D9C-B6FE-4BA4-3873336E67BC}"/>
              </a:ext>
            </a:extLst>
          </p:cNvPr>
          <p:cNvSpPr>
            <a:spLocks/>
          </p:cNvSpPr>
          <p:nvPr/>
        </p:nvSpPr>
        <p:spPr>
          <a:xfrm>
            <a:off x="457200" y="401638"/>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Queues App     </a:t>
            </a:r>
          </a:p>
        </p:txBody>
      </p:sp>
      <p:sp>
        <p:nvSpPr>
          <p:cNvPr id="28" name="TextBox 27">
            <a:extLst>
              <a:ext uri="{FF2B5EF4-FFF2-40B4-BE49-F238E27FC236}">
                <a16:creationId xmlns:a16="http://schemas.microsoft.com/office/drawing/2014/main" id="{B4B37B44-3FDF-6E95-25B4-DDB5FF7C8839}"/>
              </a:ext>
            </a:extLst>
          </p:cNvPr>
          <p:cNvSpPr txBox="1"/>
          <p:nvPr/>
        </p:nvSpPr>
        <p:spPr>
          <a:xfrm>
            <a:off x="457200" y="1443038"/>
            <a:ext cx="6895032" cy="369332"/>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US" sz="1200" b="0" i="0" u="none" strike="noStrike" kern="1200" cap="none" spc="0" normalizeH="0" baseline="0" noProof="0">
                <a:ln>
                  <a:noFill/>
                </a:ln>
                <a:solidFill>
                  <a:srgbClr val="000000"/>
                </a:solidFill>
                <a:effectLst/>
                <a:uLnTx/>
                <a:uFillTx/>
              </a:rPr>
              <a:t>Second, to see a wider range of analytics for all of your queues, your team members, and your auto attendants follow these steps:</a:t>
            </a:r>
          </a:p>
        </p:txBody>
      </p:sp>
      <p:sp>
        <p:nvSpPr>
          <p:cNvPr id="21" name="Oval 20">
            <a:extLst>
              <a:ext uri="{FF2B5EF4-FFF2-40B4-BE49-F238E27FC236}">
                <a16:creationId xmlns:a16="http://schemas.microsoft.com/office/drawing/2014/main" id="{2EF9CAA0-33F7-1B6B-BF5F-0C0BD62B4564}"/>
              </a:ext>
              <a:ext uri="{C183D7F6-B498-43B3-948B-1728B52AA6E4}">
                <adec:decorative xmlns:adec="http://schemas.microsoft.com/office/drawing/2017/decorative" val="1"/>
              </a:ext>
            </a:extLst>
          </p:cNvPr>
          <p:cNvSpPr/>
          <p:nvPr/>
        </p:nvSpPr>
        <p:spPr bwMode="auto">
          <a:xfrm>
            <a:off x="457200" y="1921712"/>
            <a:ext cx="214470" cy="214470"/>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1</a:t>
            </a:r>
          </a:p>
        </p:txBody>
      </p:sp>
      <p:sp>
        <p:nvSpPr>
          <p:cNvPr id="19" name="Text Placeholder 1, chunk 1">
            <a:extLst>
              <a:ext uri="{FF2B5EF4-FFF2-40B4-BE49-F238E27FC236}">
                <a16:creationId xmlns:a16="http://schemas.microsoft.com/office/drawing/2014/main" id="{01417414-6780-9872-398C-67FD9D477CF1}"/>
              </a:ext>
            </a:extLst>
          </p:cNvPr>
          <p:cNvSpPr txBox="1"/>
          <p:nvPr/>
        </p:nvSpPr>
        <p:spPr>
          <a:xfrm>
            <a:off x="752475" y="1944308"/>
            <a:ext cx="6555104" cy="169277"/>
          </a:xfrm>
          <a:prstGeom prst="rect">
            <a:avLst/>
          </a:prstGeom>
        </p:spPr>
        <p:txBody>
          <a:bodyPr vert="horz" wrap="square" lIns="0" tIns="0" rIns="0" bIns="0" numCol="1" rtlCol="0" anchor="t">
            <a:spAutoFit/>
          </a:bodyPr>
          <a:lstStyle>
            <a:defPPr>
              <a:defRPr lang="en-US"/>
            </a:defPPr>
            <a:lvl1pPr marR="0" indent="0" defTabSz="932742" fontAlgn="auto">
              <a:lnSpc>
                <a:spcPct val="100000"/>
              </a:lnSpc>
              <a:spcBef>
                <a:spcPts val="600"/>
              </a:spcBef>
              <a:spcAft>
                <a:spcPts val="600"/>
              </a:spcAft>
              <a:buClrTx/>
              <a:buSzPct val="90000"/>
              <a:buFont typeface="Wingdings" panose="05000000000000000000" pitchFamily="2" charset="2"/>
              <a:buNone/>
              <a:tabLst/>
              <a:defRPr sz="1100" spc="0" baseline="0">
                <a:cs typeface="Segoe Sans Display Extrabold"/>
              </a:defRPr>
            </a:lvl1pPr>
            <a:lvl2pPr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2pPr>
            <a:lvl3pPr marR="0" indent="0" defTabSz="932742" fontAlgn="auto">
              <a:lnSpc>
                <a:spcPct val="100000"/>
              </a:lnSpc>
              <a:spcBef>
                <a:spcPct val="20000"/>
              </a:spcBef>
              <a:spcAft>
                <a:spcPts val="0"/>
              </a:spcAft>
              <a:buClrTx/>
              <a:buSzPct val="90000"/>
              <a:buFont typeface="Wingdings" panose="05000000000000000000" pitchFamily="2" charset="2"/>
              <a:buNone/>
              <a:tabLst/>
              <a:defRPr sz="1200" spc="0" baseline="0"/>
            </a:lvl3pPr>
            <a:lvl4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4pPr>
            <a:lvl5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5pPr>
            <a:lvl6pPr indent="0" defTabSz="932742">
              <a:spcBef>
                <a:spcPct val="20000"/>
              </a:spcBef>
              <a:buFont typeface="Arial" pitchFamily="34" charset="0"/>
              <a:buNone/>
              <a:defRPr sz="1000"/>
            </a:lvl6pPr>
            <a:lvl7pPr indent="0" defTabSz="932742">
              <a:spcBef>
                <a:spcPct val="20000"/>
              </a:spcBef>
              <a:buFont typeface="Arial" pitchFamily="34" charset="0"/>
              <a:buNone/>
              <a:defRPr sz="1000"/>
            </a:lvl7pPr>
            <a:lvl8pPr indent="0" defTabSz="932742">
              <a:spcBef>
                <a:spcPct val="20000"/>
              </a:spcBef>
              <a:buFont typeface="Arial" pitchFamily="34" charset="0"/>
              <a:buNone/>
              <a:defRPr sz="1000"/>
            </a:lvl8pPr>
            <a:lvl9pPr indent="0" defTabSz="932742">
              <a:spcBef>
                <a:spcPct val="20000"/>
              </a:spcBef>
              <a:buFont typeface="Arial" pitchFamily="34" charset="0"/>
              <a:buNone/>
              <a:defRPr sz="1000"/>
            </a:lvl9pPr>
          </a:lstStyle>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US" sz="1100" b="0" i="0" u="none" strike="noStrike" kern="1200" cap="none" spc="0" normalizeH="0" baseline="0" noProof="0">
                <a:ln>
                  <a:noFill/>
                </a:ln>
                <a:solidFill>
                  <a:srgbClr val="000000"/>
                </a:solidFill>
                <a:effectLst/>
                <a:uLnTx/>
                <a:uFillTx/>
                <a:cs typeface="+mn-cs"/>
              </a:rPr>
              <a:t>Select </a:t>
            </a:r>
            <a:r>
              <a:rPr kumimoji="0" lang="en-US" sz="1100" i="0" u="none" strike="noStrike" kern="1200" cap="none" spc="0" normalizeH="0" baseline="0" noProof="0">
                <a:ln>
                  <a:noFill/>
                </a:ln>
                <a:solidFill>
                  <a:srgbClr val="000000"/>
                </a:solidFill>
                <a:effectLst/>
                <a:uLnTx/>
                <a:uFillTx/>
                <a:latin typeface="+mj-lt"/>
                <a:ea typeface="+mj-ea"/>
                <a:cs typeface="+mj-cs"/>
              </a:rPr>
              <a:t>Analytics</a:t>
            </a:r>
            <a:r>
              <a:rPr kumimoji="0" lang="en-US" sz="1100" b="0" i="0" u="none" strike="noStrike" kern="1200" cap="none" spc="0" normalizeH="0" baseline="0" noProof="0">
                <a:ln>
                  <a:noFill/>
                </a:ln>
                <a:solidFill>
                  <a:srgbClr val="000000"/>
                </a:solidFill>
                <a:effectLst/>
                <a:uLnTx/>
                <a:uFillTx/>
                <a:cs typeface="+mn-cs"/>
              </a:rPr>
              <a:t> in the top right corner of the window</a:t>
            </a:r>
          </a:p>
        </p:txBody>
      </p:sp>
      <p:sp>
        <p:nvSpPr>
          <p:cNvPr id="22" name="Oval 21">
            <a:extLst>
              <a:ext uri="{FF2B5EF4-FFF2-40B4-BE49-F238E27FC236}">
                <a16:creationId xmlns:a16="http://schemas.microsoft.com/office/drawing/2014/main" id="{D7FCE4B2-9E15-D7BF-A568-C9710A9E6909}"/>
              </a:ext>
              <a:ext uri="{C183D7F6-B498-43B3-948B-1728B52AA6E4}">
                <adec:decorative xmlns:adec="http://schemas.microsoft.com/office/drawing/2017/decorative" val="1"/>
              </a:ext>
            </a:extLst>
          </p:cNvPr>
          <p:cNvSpPr/>
          <p:nvPr/>
        </p:nvSpPr>
        <p:spPr bwMode="auto">
          <a:xfrm>
            <a:off x="457200" y="2234847"/>
            <a:ext cx="214470" cy="214470"/>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2</a:t>
            </a:r>
          </a:p>
        </p:txBody>
      </p:sp>
      <p:sp>
        <p:nvSpPr>
          <p:cNvPr id="20" name="Text Placeholder 1, chunk 2">
            <a:extLst>
              <a:ext uri="{FF2B5EF4-FFF2-40B4-BE49-F238E27FC236}">
                <a16:creationId xmlns:a16="http://schemas.microsoft.com/office/drawing/2014/main" id="{BD9ABEBD-183A-10FA-845F-1546603C927E}"/>
              </a:ext>
            </a:extLst>
          </p:cNvPr>
          <p:cNvSpPr txBox="1"/>
          <p:nvPr/>
        </p:nvSpPr>
        <p:spPr>
          <a:xfrm>
            <a:off x="752475" y="2257443"/>
            <a:ext cx="6555104" cy="169277"/>
          </a:xfrm>
          <a:prstGeom prst="rect">
            <a:avLst/>
          </a:prstGeom>
        </p:spPr>
        <p:txBody>
          <a:bodyPr vert="horz" wrap="square" lIns="0" tIns="0" rIns="0" bIns="0" numCol="1" rtlCol="0" anchor="t">
            <a:spAutoFit/>
          </a:bodyPr>
          <a:lstStyle>
            <a:defPPr>
              <a:defRPr lang="en-US"/>
            </a:defPPr>
            <a:lvl1pPr marR="0" indent="0" defTabSz="932742" fontAlgn="auto">
              <a:lnSpc>
                <a:spcPct val="100000"/>
              </a:lnSpc>
              <a:spcBef>
                <a:spcPts val="600"/>
              </a:spcBef>
              <a:spcAft>
                <a:spcPts val="600"/>
              </a:spcAft>
              <a:buClrTx/>
              <a:buSzPct val="90000"/>
              <a:buFont typeface="Wingdings" panose="05000000000000000000" pitchFamily="2" charset="2"/>
              <a:buNone/>
              <a:tabLst/>
              <a:defRPr sz="1100" spc="0" baseline="0">
                <a:cs typeface="Segoe Sans Display Extrabold"/>
              </a:defRPr>
            </a:lvl1pPr>
            <a:lvl2pPr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2pPr>
            <a:lvl3pPr marR="0" indent="0" defTabSz="932742" fontAlgn="auto">
              <a:lnSpc>
                <a:spcPct val="100000"/>
              </a:lnSpc>
              <a:spcBef>
                <a:spcPct val="20000"/>
              </a:spcBef>
              <a:spcAft>
                <a:spcPts val="0"/>
              </a:spcAft>
              <a:buClrTx/>
              <a:buSzPct val="90000"/>
              <a:buFont typeface="Wingdings" panose="05000000000000000000" pitchFamily="2" charset="2"/>
              <a:buNone/>
              <a:tabLst/>
              <a:defRPr sz="1200" spc="0" baseline="0"/>
            </a:lvl3pPr>
            <a:lvl4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4pPr>
            <a:lvl5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5pPr>
            <a:lvl6pPr indent="0" defTabSz="932742">
              <a:spcBef>
                <a:spcPct val="20000"/>
              </a:spcBef>
              <a:buFont typeface="Arial" pitchFamily="34" charset="0"/>
              <a:buNone/>
              <a:defRPr sz="1000"/>
            </a:lvl6pPr>
            <a:lvl7pPr indent="0" defTabSz="932742">
              <a:spcBef>
                <a:spcPct val="20000"/>
              </a:spcBef>
              <a:buFont typeface="Arial" pitchFamily="34" charset="0"/>
              <a:buNone/>
              <a:defRPr sz="1000"/>
            </a:lvl7pPr>
            <a:lvl8pPr indent="0" defTabSz="932742">
              <a:spcBef>
                <a:spcPct val="20000"/>
              </a:spcBef>
              <a:buFont typeface="Arial" pitchFamily="34" charset="0"/>
              <a:buNone/>
              <a:defRPr sz="1000"/>
            </a:lvl8pPr>
            <a:lvl9pPr indent="0" defTabSz="932742">
              <a:spcBef>
                <a:spcPct val="20000"/>
              </a:spcBef>
              <a:buFont typeface="Arial" pitchFamily="34" charset="0"/>
              <a:buNone/>
              <a:defRPr sz="1000"/>
            </a:lvl9pPr>
          </a:lstStyle>
          <a:p>
            <a:pPr marL="347663" marR="0" lvl="0" indent="-347663" algn="l" defTabSz="914400" rtl="0" eaLnBrk="1" fontAlgn="auto" latinLnBrk="0" hangingPunct="1">
              <a:lnSpc>
                <a:spcPct val="100000"/>
              </a:lnSpc>
              <a:spcBef>
                <a:spcPts val="600"/>
              </a:spcBef>
              <a:spcAft>
                <a:spcPts val="600"/>
              </a:spcAft>
              <a:buClr>
                <a:srgbClr val="9299F7"/>
              </a:buClr>
              <a:buSzTx/>
              <a:buFontTx/>
              <a:buNone/>
              <a:tabLst/>
              <a:defRPr/>
            </a:pPr>
            <a:r>
              <a:rPr kumimoji="0" lang="en-US" sz="1100" b="0" i="0" u="none" strike="noStrike" kern="1200" cap="none" spc="0" normalizeH="0" baseline="0" noProof="0">
                <a:ln>
                  <a:noFill/>
                </a:ln>
                <a:solidFill>
                  <a:srgbClr val="000000"/>
                </a:solidFill>
                <a:effectLst/>
                <a:uLnTx/>
                <a:uFillTx/>
                <a:cs typeface="+mn-cs"/>
              </a:rPr>
              <a:t>Select the </a:t>
            </a:r>
            <a:r>
              <a:rPr kumimoji="0" lang="en-US" sz="1100" i="0" u="none" strike="noStrike" kern="1200" cap="none" spc="0" normalizeH="0" baseline="0" noProof="0">
                <a:ln>
                  <a:noFill/>
                </a:ln>
                <a:solidFill>
                  <a:srgbClr val="000000"/>
                </a:solidFill>
                <a:effectLst/>
                <a:uLnTx/>
                <a:uFillTx/>
                <a:latin typeface="+mj-lt"/>
                <a:ea typeface="+mj-ea"/>
                <a:cs typeface="+mj-cs"/>
              </a:rPr>
              <a:t>Real-time</a:t>
            </a:r>
            <a:r>
              <a:rPr kumimoji="0" lang="en-US" sz="1100" b="0" i="0" u="none" strike="noStrike" kern="1200" cap="none" spc="0" normalizeH="0" baseline="0" noProof="0">
                <a:ln>
                  <a:noFill/>
                </a:ln>
                <a:solidFill>
                  <a:srgbClr val="000000"/>
                </a:solidFill>
                <a:effectLst/>
                <a:uLnTx/>
                <a:uFillTx/>
                <a:cs typeface="+mn-cs"/>
              </a:rPr>
              <a:t> tab in the top left corner</a:t>
            </a:r>
          </a:p>
        </p:txBody>
      </p:sp>
      <p:sp>
        <p:nvSpPr>
          <p:cNvPr id="23" name="Oval 22">
            <a:extLst>
              <a:ext uri="{FF2B5EF4-FFF2-40B4-BE49-F238E27FC236}">
                <a16:creationId xmlns:a16="http://schemas.microsoft.com/office/drawing/2014/main" id="{27D8C665-9856-070F-8EE5-234956DBA0C0}"/>
              </a:ext>
              <a:ext uri="{C183D7F6-B498-43B3-948B-1728B52AA6E4}">
                <adec:decorative xmlns:adec="http://schemas.microsoft.com/office/drawing/2017/decorative" val="1"/>
              </a:ext>
            </a:extLst>
          </p:cNvPr>
          <p:cNvSpPr/>
          <p:nvPr/>
        </p:nvSpPr>
        <p:spPr bwMode="auto">
          <a:xfrm>
            <a:off x="457200" y="2547982"/>
            <a:ext cx="214470" cy="214470"/>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3</a:t>
            </a:r>
          </a:p>
        </p:txBody>
      </p:sp>
      <p:sp>
        <p:nvSpPr>
          <p:cNvPr id="26" name="Text Placeholder 1, chunk 3">
            <a:extLst>
              <a:ext uri="{FF2B5EF4-FFF2-40B4-BE49-F238E27FC236}">
                <a16:creationId xmlns:a16="http://schemas.microsoft.com/office/drawing/2014/main" id="{68FCB877-8F5F-2873-AB0F-436BEFE0114B}"/>
              </a:ext>
            </a:extLst>
          </p:cNvPr>
          <p:cNvSpPr txBox="1"/>
          <p:nvPr/>
        </p:nvSpPr>
        <p:spPr>
          <a:xfrm>
            <a:off x="752475" y="2570579"/>
            <a:ext cx="6555104" cy="169277"/>
          </a:xfrm>
          <a:prstGeom prst="rect">
            <a:avLst/>
          </a:prstGeom>
        </p:spPr>
        <p:txBody>
          <a:bodyPr vert="horz" wrap="square" lIns="0" tIns="0" rIns="0" bIns="0" numCol="1" rtlCol="0" anchor="t">
            <a:spAutoFit/>
          </a:bodyPr>
          <a:lstStyle>
            <a:defPPr>
              <a:defRPr lang="en-US"/>
            </a:defPPr>
            <a:lvl1pPr marR="0" indent="0" defTabSz="932742" fontAlgn="auto">
              <a:lnSpc>
                <a:spcPct val="100000"/>
              </a:lnSpc>
              <a:spcBef>
                <a:spcPts val="600"/>
              </a:spcBef>
              <a:spcAft>
                <a:spcPts val="600"/>
              </a:spcAft>
              <a:buClrTx/>
              <a:buSzPct val="90000"/>
              <a:buFont typeface="Wingdings" panose="05000000000000000000" pitchFamily="2" charset="2"/>
              <a:buNone/>
              <a:tabLst/>
              <a:defRPr sz="1100" spc="0" baseline="0">
                <a:cs typeface="Segoe Sans Display Extrabold"/>
              </a:defRPr>
            </a:lvl1pPr>
            <a:lvl2pPr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2pPr>
            <a:lvl3pPr marR="0" indent="0" defTabSz="932742" fontAlgn="auto">
              <a:lnSpc>
                <a:spcPct val="100000"/>
              </a:lnSpc>
              <a:spcBef>
                <a:spcPct val="20000"/>
              </a:spcBef>
              <a:spcAft>
                <a:spcPts val="0"/>
              </a:spcAft>
              <a:buClrTx/>
              <a:buSzPct val="90000"/>
              <a:buFont typeface="Wingdings" panose="05000000000000000000" pitchFamily="2" charset="2"/>
              <a:buNone/>
              <a:tabLst/>
              <a:defRPr sz="1200" spc="0" baseline="0"/>
            </a:lvl3pPr>
            <a:lvl4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4pPr>
            <a:lvl5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5pPr>
            <a:lvl6pPr indent="0" defTabSz="932742">
              <a:spcBef>
                <a:spcPct val="20000"/>
              </a:spcBef>
              <a:buFont typeface="Arial" pitchFamily="34" charset="0"/>
              <a:buNone/>
              <a:defRPr sz="1000"/>
            </a:lvl6pPr>
            <a:lvl7pPr indent="0" defTabSz="932742">
              <a:spcBef>
                <a:spcPct val="20000"/>
              </a:spcBef>
              <a:buFont typeface="Arial" pitchFamily="34" charset="0"/>
              <a:buNone/>
              <a:defRPr sz="1000"/>
            </a:lvl7pPr>
            <a:lvl8pPr indent="0" defTabSz="932742">
              <a:spcBef>
                <a:spcPct val="20000"/>
              </a:spcBef>
              <a:buFont typeface="Arial" pitchFamily="34" charset="0"/>
              <a:buNone/>
              <a:defRPr sz="1000"/>
            </a:lvl8pPr>
            <a:lvl9pPr indent="0" defTabSz="932742">
              <a:spcBef>
                <a:spcPct val="20000"/>
              </a:spcBef>
              <a:buFont typeface="Arial" pitchFamily="34" charset="0"/>
              <a:buNone/>
              <a:defRPr sz="1000"/>
            </a:lvl9pPr>
          </a:lstStyle>
          <a:p>
            <a:r>
              <a:rPr kumimoji="0" lang="en-US" sz="1100" b="0" i="0" u="none" strike="noStrike" kern="1200" cap="none" spc="0" normalizeH="0" baseline="0" noProof="0">
                <a:ln>
                  <a:noFill/>
                </a:ln>
                <a:solidFill>
                  <a:srgbClr val="000000"/>
                </a:solidFill>
                <a:effectLst/>
                <a:uLnTx/>
                <a:uFillTx/>
                <a:cs typeface="+mn-cs"/>
              </a:rPr>
              <a:t>Select the queue, auto attendant, or team member you’d like to see the analytics for from the dropdowns.</a:t>
            </a:r>
            <a:endParaRPr lang="en-IN" err="1">
              <a:cs typeface="+mn-cs"/>
            </a:endParaRPr>
          </a:p>
        </p:txBody>
      </p:sp>
    </p:spTree>
    <p:extLst>
      <p:ext uri="{BB962C8B-B14F-4D97-AF65-F5344CB8AC3E}">
        <p14:creationId xmlns:p14="http://schemas.microsoft.com/office/powerpoint/2010/main" val="817226899"/>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Oval 44">
            <a:extLst>
              <a:ext uri="{FF2B5EF4-FFF2-40B4-BE49-F238E27FC236}">
                <a16:creationId xmlns:a16="http://schemas.microsoft.com/office/drawing/2014/main" id="{B7956FC1-2CE3-15DC-B880-F9A7B4B17891}"/>
              </a:ext>
              <a:ext uri="{C183D7F6-B498-43B3-948B-1728B52AA6E4}">
                <adec:decorative xmlns:adec="http://schemas.microsoft.com/office/drawing/2017/decorative" val="1"/>
              </a:ext>
            </a:extLst>
          </p:cNvPr>
          <p:cNvSpPr>
            <a:spLocks/>
          </p:cNvSpPr>
          <p:nvPr/>
        </p:nvSpPr>
        <p:spPr bwMode="auto">
          <a:xfrm rot="16200000" flipH="1">
            <a:off x="6931254" y="5317992"/>
            <a:ext cx="783006" cy="783006"/>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5" name="Rectangle: Top Corners Rounded 14">
            <a:extLst>
              <a:ext uri="{FF2B5EF4-FFF2-40B4-BE49-F238E27FC236}">
                <a16:creationId xmlns:a16="http://schemas.microsoft.com/office/drawing/2014/main" id="{B05D71EC-6E96-B0AE-5A59-F5A1395080FB}"/>
              </a:ext>
              <a:ext uri="{C183D7F6-B498-43B3-948B-1728B52AA6E4}">
                <adec:decorative xmlns:adec="http://schemas.microsoft.com/office/drawing/2017/decorative" val="1"/>
              </a:ext>
            </a:extLst>
          </p:cNvPr>
          <p:cNvSpPr>
            <a:spLocks/>
          </p:cNvSpPr>
          <p:nvPr/>
        </p:nvSpPr>
        <p:spPr bwMode="auto">
          <a:xfrm rot="16200000">
            <a:off x="1920238" y="318836"/>
            <a:ext cx="3474720" cy="7315200"/>
          </a:xfrm>
          <a:prstGeom prst="round2SameRect">
            <a:avLst>
              <a:gd name="adj1" fmla="val 0"/>
              <a:gd name="adj2" fmla="val 5754"/>
            </a:avLst>
          </a:prstGeom>
          <a:solidFill>
            <a:schemeClr val="bg1">
              <a:alpha val="40000"/>
            </a:schemeClr>
          </a:solidFill>
          <a:ln w="19050">
            <a:solidFill>
              <a:schemeClr val="bg1"/>
            </a:solidFill>
            <a:headEnd type="none" w="med" len="med"/>
            <a:tailEnd type="none" w="med" len="med"/>
          </a:ln>
          <a:effectLst>
            <a:outerShdw blurRad="254000" algn="ctr" rotWithShape="0">
              <a:schemeClr val="bg1">
                <a:lumMod val="85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cs typeface="Segoe UI" pitchFamily="34" charset="0"/>
            </a:endParaRPr>
          </a:p>
        </p:txBody>
      </p:sp>
      <p:sp>
        <p:nvSpPr>
          <p:cNvPr id="40" name="Graphic 37">
            <a:extLst>
              <a:ext uri="{FF2B5EF4-FFF2-40B4-BE49-F238E27FC236}">
                <a16:creationId xmlns:a16="http://schemas.microsoft.com/office/drawing/2014/main" id="{B37E337C-B799-BA1D-F0A7-BB96CA15C8C5}"/>
              </a:ext>
              <a:ext uri="{C183D7F6-B498-43B3-948B-1728B52AA6E4}">
                <adec:decorative xmlns:adec="http://schemas.microsoft.com/office/drawing/2017/decorative" val="1"/>
              </a:ext>
            </a:extLst>
          </p:cNvPr>
          <p:cNvSpPr/>
          <p:nvPr/>
        </p:nvSpPr>
        <p:spPr>
          <a:xfrm rot="10800000" flipH="1">
            <a:off x="457199" y="7499642"/>
            <a:ext cx="293622" cy="292154"/>
          </a:xfrm>
          <a:prstGeom prst="rightArrow">
            <a:avLst/>
          </a:prstGeom>
          <a:solidFill>
            <a:schemeClr val="accent1"/>
          </a:solidFill>
          <a:ln w="203200" cap="flat">
            <a:noFill/>
            <a:prstDash val="solid"/>
            <a:miter/>
          </a:ln>
        </p:spPr>
        <p:txBody>
          <a:bodyPr rtlCol="0" anchor="ctr"/>
          <a:lstStyle/>
          <a:p>
            <a:endParaRPr lang="en-US"/>
          </a:p>
        </p:txBody>
      </p:sp>
      <p:grpSp>
        <p:nvGrpSpPr>
          <p:cNvPr id="41" name="Group 40">
            <a:extLst>
              <a:ext uri="{FF2B5EF4-FFF2-40B4-BE49-F238E27FC236}">
                <a16:creationId xmlns:a16="http://schemas.microsoft.com/office/drawing/2014/main" id="{AF2EA38C-F65A-384F-00F0-6C9C05FC5D81}"/>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42" name="Rectangle: Top Corners Rounded 45">
              <a:extLst>
                <a:ext uri="{FF2B5EF4-FFF2-40B4-BE49-F238E27FC236}">
                  <a16:creationId xmlns:a16="http://schemas.microsoft.com/office/drawing/2014/main" id="{EB0D276A-FFFE-3786-30DD-C7D674B4C4B0}"/>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43" name="Rectangle: Top Corners Rounded 45">
              <a:hlinkClick r:id="rId3" action="ppaction://hlinksldjump"/>
              <a:extLst>
                <a:ext uri="{FF2B5EF4-FFF2-40B4-BE49-F238E27FC236}">
                  <a16:creationId xmlns:a16="http://schemas.microsoft.com/office/drawing/2014/main" id="{C170AE54-09E7-1385-C0FA-AE62F20C8A8D}"/>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44" name="Graphic 27">
            <a:hlinkClick r:id="rId3" action="ppaction://hlinksldjump"/>
            <a:extLst>
              <a:ext uri="{FF2B5EF4-FFF2-40B4-BE49-F238E27FC236}">
                <a16:creationId xmlns:a16="http://schemas.microsoft.com/office/drawing/2014/main" id="{1084260D-8BA4-8F10-EFDD-AEF80032876C}"/>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9" name="Footer Placeholder 18">
            <a:extLst>
              <a:ext uri="{FF2B5EF4-FFF2-40B4-BE49-F238E27FC236}">
                <a16:creationId xmlns:a16="http://schemas.microsoft.com/office/drawing/2014/main" id="{C2CE6D9C-14EE-62C8-A076-603F7385E3E2}"/>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20" name="Slide Number Placeholder 19">
            <a:extLst>
              <a:ext uri="{FF2B5EF4-FFF2-40B4-BE49-F238E27FC236}">
                <a16:creationId xmlns:a16="http://schemas.microsoft.com/office/drawing/2014/main" id="{46D463DE-CA28-1C50-09D4-9E234B9E48CF}"/>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44</a:t>
            </a:fld>
            <a:endParaRPr lang="en-IN"/>
          </a:p>
        </p:txBody>
      </p:sp>
      <p:sp>
        <p:nvSpPr>
          <p:cNvPr id="38" name="Freeform: Shape 37">
            <a:extLst>
              <a:ext uri="{FF2B5EF4-FFF2-40B4-BE49-F238E27FC236}">
                <a16:creationId xmlns:a16="http://schemas.microsoft.com/office/drawing/2014/main" id="{0F1C7679-021C-F22D-EEDB-5F8B9862832B}"/>
              </a:ext>
              <a:ext uri="{C183D7F6-B498-43B3-948B-1728B52AA6E4}">
                <adec:decorative xmlns:adec="http://schemas.microsoft.com/office/drawing/2017/decorative" val="1"/>
              </a:ext>
            </a:extLst>
          </p:cNvPr>
          <p:cNvSpPr>
            <a:spLocks/>
          </p:cNvSpPr>
          <p:nvPr/>
        </p:nvSpPr>
        <p:spPr bwMode="auto">
          <a:xfrm rot="16200000" flipH="1">
            <a:off x="-210083" y="1119721"/>
            <a:ext cx="840334" cy="420167"/>
          </a:xfrm>
          <a:custGeom>
            <a:avLst/>
            <a:gdLst>
              <a:gd name="connsiteX0" fmla="*/ 0 w 1701776"/>
              <a:gd name="connsiteY0" fmla="*/ 0 h 850888"/>
              <a:gd name="connsiteX1" fmla="*/ 850888 w 1701776"/>
              <a:gd name="connsiteY1" fmla="*/ 850888 h 850888"/>
              <a:gd name="connsiteX2" fmla="*/ 1701776 w 1701776"/>
              <a:gd name="connsiteY2" fmla="*/ 0 h 850888"/>
            </a:gdLst>
            <a:ahLst/>
            <a:cxnLst>
              <a:cxn ang="0">
                <a:pos x="connsiteX0" y="connsiteY0"/>
              </a:cxn>
              <a:cxn ang="0">
                <a:pos x="connsiteX1" y="connsiteY1"/>
              </a:cxn>
              <a:cxn ang="0">
                <a:pos x="connsiteX2" y="connsiteY2"/>
              </a:cxn>
            </a:cxnLst>
            <a:rect l="l" t="t" r="r" b="b"/>
            <a:pathLst>
              <a:path w="1701776" h="850888">
                <a:moveTo>
                  <a:pt x="0" y="0"/>
                </a:moveTo>
                <a:cubicBezTo>
                  <a:pt x="0" y="469932"/>
                  <a:pt x="380956" y="850888"/>
                  <a:pt x="850888" y="850888"/>
                </a:cubicBezTo>
                <a:cubicBezTo>
                  <a:pt x="1320820" y="850888"/>
                  <a:pt x="1701776" y="469932"/>
                  <a:pt x="1701776"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grpSp>
        <p:nvGrpSpPr>
          <p:cNvPr id="11" name="Group 10">
            <a:extLst>
              <a:ext uri="{FF2B5EF4-FFF2-40B4-BE49-F238E27FC236}">
                <a16:creationId xmlns:a16="http://schemas.microsoft.com/office/drawing/2014/main" id="{37419EC9-9D7B-A692-ED8F-5D9EDF937CA1}"/>
              </a:ext>
              <a:ext uri="{C183D7F6-B498-43B3-948B-1728B52AA6E4}">
                <adec:decorative xmlns:adec="http://schemas.microsoft.com/office/drawing/2017/decorative" val="1"/>
              </a:ext>
            </a:extLst>
          </p:cNvPr>
          <p:cNvGrpSpPr/>
          <p:nvPr/>
        </p:nvGrpSpPr>
        <p:grpSpPr>
          <a:xfrm>
            <a:off x="937606" y="2383666"/>
            <a:ext cx="5823362" cy="3185540"/>
            <a:chOff x="464757" y="2402984"/>
            <a:chExt cx="7052849" cy="3858104"/>
          </a:xfrm>
        </p:grpSpPr>
        <p:pic>
          <p:nvPicPr>
            <p:cNvPr id="27" name="Picture 26">
              <a:extLst>
                <a:ext uri="{FF2B5EF4-FFF2-40B4-BE49-F238E27FC236}">
                  <a16:creationId xmlns:a16="http://schemas.microsoft.com/office/drawing/2014/main" id="{4B543DDE-748A-9A59-FF95-B92D77AC8AAD}"/>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464757" y="2402984"/>
              <a:ext cx="6858000" cy="3858104"/>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30" name="Rectangle: Rounded Corners 29">
              <a:extLst>
                <a:ext uri="{FF2B5EF4-FFF2-40B4-BE49-F238E27FC236}">
                  <a16:creationId xmlns:a16="http://schemas.microsoft.com/office/drawing/2014/main" id="{F2104D39-01E5-9BE9-5041-DCBA1E697638}"/>
                </a:ext>
                <a:ext uri="{C183D7F6-B498-43B3-948B-1728B52AA6E4}">
                  <adec:decorative xmlns:adec="http://schemas.microsoft.com/office/drawing/2017/decorative" val="1"/>
                </a:ext>
              </a:extLst>
            </p:cNvPr>
            <p:cNvSpPr/>
            <p:nvPr/>
          </p:nvSpPr>
          <p:spPr>
            <a:xfrm>
              <a:off x="1233845" y="2958129"/>
              <a:ext cx="365760" cy="182880"/>
            </a:xfrm>
            <a:prstGeom prst="roundRect">
              <a:avLst>
                <a:gd name="adj" fmla="val 21876"/>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1" name="Rectangle: Rounded Corners 30">
              <a:extLst>
                <a:ext uri="{FF2B5EF4-FFF2-40B4-BE49-F238E27FC236}">
                  <a16:creationId xmlns:a16="http://schemas.microsoft.com/office/drawing/2014/main" id="{BC45D64F-7DCA-34F3-EB36-8FE7238A1298}"/>
                </a:ext>
                <a:ext uri="{C183D7F6-B498-43B3-948B-1728B52AA6E4}">
                  <adec:decorative xmlns:adec="http://schemas.microsoft.com/office/drawing/2017/decorative" val="1"/>
                </a:ext>
              </a:extLst>
            </p:cNvPr>
            <p:cNvSpPr/>
            <p:nvPr/>
          </p:nvSpPr>
          <p:spPr>
            <a:xfrm>
              <a:off x="784264" y="3486964"/>
              <a:ext cx="1095335" cy="2656661"/>
            </a:xfrm>
            <a:prstGeom prst="roundRect">
              <a:avLst>
                <a:gd name="adj" fmla="val 4484"/>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2" name="Rectangle: Rounded Corners 31">
              <a:extLst>
                <a:ext uri="{FF2B5EF4-FFF2-40B4-BE49-F238E27FC236}">
                  <a16:creationId xmlns:a16="http://schemas.microsoft.com/office/drawing/2014/main" id="{978FE686-A531-679E-7D8B-AD53AEC07D6D}"/>
                </a:ext>
                <a:ext uri="{C183D7F6-B498-43B3-948B-1728B52AA6E4}">
                  <adec:decorative xmlns:adec="http://schemas.microsoft.com/office/drawing/2017/decorative" val="1"/>
                </a:ext>
              </a:extLst>
            </p:cNvPr>
            <p:cNvSpPr/>
            <p:nvPr/>
          </p:nvSpPr>
          <p:spPr>
            <a:xfrm>
              <a:off x="6669445" y="2687861"/>
              <a:ext cx="490974" cy="182880"/>
            </a:xfrm>
            <a:prstGeom prst="roundRect">
              <a:avLst>
                <a:gd name="adj" fmla="val 21876"/>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Oval 33">
              <a:extLst>
                <a:ext uri="{FF2B5EF4-FFF2-40B4-BE49-F238E27FC236}">
                  <a16:creationId xmlns:a16="http://schemas.microsoft.com/office/drawing/2014/main" id="{4E8964C3-C610-CD86-31F5-0B026B371953}"/>
                </a:ext>
                <a:ext uri="{C183D7F6-B498-43B3-948B-1728B52AA6E4}">
                  <adec:decorative xmlns:adec="http://schemas.microsoft.com/office/drawing/2017/decorative" val="1"/>
                </a:ext>
              </a:extLst>
            </p:cNvPr>
            <p:cNvSpPr/>
            <p:nvPr/>
          </p:nvSpPr>
          <p:spPr bwMode="auto">
            <a:xfrm>
              <a:off x="6507107" y="2514200"/>
              <a:ext cx="256192" cy="256192"/>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1100">
                  <a:solidFill>
                    <a:schemeClr val="bg1"/>
                  </a:solidFill>
                  <a:latin typeface="+mj-lt"/>
                  <a:ea typeface="+mj-ea"/>
                  <a:cs typeface="+mj-cs"/>
                </a:rPr>
                <a:t>1</a:t>
              </a:r>
            </a:p>
          </p:txBody>
        </p:sp>
        <p:sp>
          <p:nvSpPr>
            <p:cNvPr id="35" name="Oval 34">
              <a:extLst>
                <a:ext uri="{FF2B5EF4-FFF2-40B4-BE49-F238E27FC236}">
                  <a16:creationId xmlns:a16="http://schemas.microsoft.com/office/drawing/2014/main" id="{9C83E914-3A29-C744-C331-22E56894AC67}"/>
                </a:ext>
                <a:ext uri="{C183D7F6-B498-43B3-948B-1728B52AA6E4}">
                  <adec:decorative xmlns:adec="http://schemas.microsoft.com/office/drawing/2017/decorative" val="1"/>
                </a:ext>
              </a:extLst>
            </p:cNvPr>
            <p:cNvSpPr/>
            <p:nvPr/>
          </p:nvSpPr>
          <p:spPr bwMode="auto">
            <a:xfrm>
              <a:off x="1498171" y="2779301"/>
              <a:ext cx="256192" cy="256192"/>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1100">
                  <a:solidFill>
                    <a:schemeClr val="bg1"/>
                  </a:solidFill>
                  <a:latin typeface="+mj-lt"/>
                  <a:ea typeface="+mj-ea"/>
                  <a:cs typeface="+mj-cs"/>
                </a:rPr>
                <a:t>2</a:t>
              </a:r>
            </a:p>
          </p:txBody>
        </p:sp>
        <p:sp>
          <p:nvSpPr>
            <p:cNvPr id="36" name="Oval 35">
              <a:extLst>
                <a:ext uri="{FF2B5EF4-FFF2-40B4-BE49-F238E27FC236}">
                  <a16:creationId xmlns:a16="http://schemas.microsoft.com/office/drawing/2014/main" id="{E9AEAFE0-6FF6-AEDC-2245-B169D8BBCC5F}"/>
                </a:ext>
                <a:ext uri="{C183D7F6-B498-43B3-948B-1728B52AA6E4}">
                  <adec:decorative xmlns:adec="http://schemas.microsoft.com/office/drawing/2017/decorative" val="1"/>
                </a:ext>
              </a:extLst>
            </p:cNvPr>
            <p:cNvSpPr/>
            <p:nvPr/>
          </p:nvSpPr>
          <p:spPr bwMode="auto">
            <a:xfrm>
              <a:off x="1754363" y="3321154"/>
              <a:ext cx="256192" cy="256192"/>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1100">
                  <a:solidFill>
                    <a:schemeClr val="bg1"/>
                  </a:solidFill>
                  <a:latin typeface="+mj-lt"/>
                  <a:ea typeface="+mj-ea"/>
                  <a:cs typeface="+mj-cs"/>
                </a:rPr>
                <a:t>3</a:t>
              </a:r>
            </a:p>
          </p:txBody>
        </p:sp>
        <p:sp>
          <p:nvSpPr>
            <p:cNvPr id="39" name="Graphic 37">
              <a:extLst>
                <a:ext uri="{FF2B5EF4-FFF2-40B4-BE49-F238E27FC236}">
                  <a16:creationId xmlns:a16="http://schemas.microsoft.com/office/drawing/2014/main" id="{0B78A849-5DFF-F386-5942-F827277767F2}"/>
                </a:ext>
                <a:ext uri="{C183D7F6-B498-43B3-948B-1728B52AA6E4}">
                  <adec:decorative xmlns:adec="http://schemas.microsoft.com/office/drawing/2017/decorative" val="1"/>
                </a:ext>
              </a:extLst>
            </p:cNvPr>
            <p:cNvSpPr/>
            <p:nvPr/>
          </p:nvSpPr>
          <p:spPr>
            <a:xfrm rot="10800000">
              <a:off x="7223984" y="2888072"/>
              <a:ext cx="293622" cy="292154"/>
            </a:xfrm>
            <a:custGeom>
              <a:avLst/>
              <a:gdLst>
                <a:gd name="connsiteX0" fmla="*/ 2641600 w 4876800"/>
                <a:gd name="connsiteY0" fmla="*/ 4852416 h 4852416"/>
                <a:gd name="connsiteX1" fmla="*/ 2641600 w 4876800"/>
                <a:gd name="connsiteY1" fmla="*/ 3444240 h 4852416"/>
                <a:gd name="connsiteX2" fmla="*/ 0 w 4876800"/>
                <a:gd name="connsiteY2" fmla="*/ 3444240 h 4852416"/>
                <a:gd name="connsiteX3" fmla="*/ 0 w 4876800"/>
                <a:gd name="connsiteY3" fmla="*/ 1412240 h 4852416"/>
                <a:gd name="connsiteX4" fmla="*/ 2641600 w 4876800"/>
                <a:gd name="connsiteY4" fmla="*/ 1412240 h 4852416"/>
                <a:gd name="connsiteX5" fmla="*/ 2641600 w 4876800"/>
                <a:gd name="connsiteY5" fmla="*/ 0 h 4852416"/>
                <a:gd name="connsiteX6" fmla="*/ 4695952 w 4876800"/>
                <a:gd name="connsiteY6" fmla="*/ 1995424 h 4852416"/>
                <a:gd name="connsiteX7" fmla="*/ 4876800 w 4876800"/>
                <a:gd name="connsiteY7" fmla="*/ 2428240 h 4852416"/>
                <a:gd name="connsiteX8" fmla="*/ 4697984 w 4876800"/>
                <a:gd name="connsiteY8" fmla="*/ 2861056 h 4852416"/>
                <a:gd name="connsiteX9" fmla="*/ 4697984 w 4876800"/>
                <a:gd name="connsiteY9" fmla="*/ 2861056 h 4852416"/>
                <a:gd name="connsiteX10" fmla="*/ 2643632 w 4876800"/>
                <a:gd name="connsiteY10" fmla="*/ 4852416 h 4852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76800" h="4852416">
                  <a:moveTo>
                    <a:pt x="2641600" y="4852416"/>
                  </a:moveTo>
                  <a:lnTo>
                    <a:pt x="2641600" y="3444240"/>
                  </a:lnTo>
                  <a:lnTo>
                    <a:pt x="0" y="3444240"/>
                  </a:lnTo>
                  <a:lnTo>
                    <a:pt x="0" y="1412240"/>
                  </a:lnTo>
                  <a:lnTo>
                    <a:pt x="2641600" y="1412240"/>
                  </a:lnTo>
                  <a:lnTo>
                    <a:pt x="2641600" y="0"/>
                  </a:lnTo>
                  <a:lnTo>
                    <a:pt x="4695952" y="1995424"/>
                  </a:lnTo>
                  <a:cubicBezTo>
                    <a:pt x="4813808" y="2113280"/>
                    <a:pt x="4876800" y="2265680"/>
                    <a:pt x="4876800" y="2428240"/>
                  </a:cubicBezTo>
                  <a:cubicBezTo>
                    <a:pt x="4876800" y="2590800"/>
                    <a:pt x="4813808" y="2745232"/>
                    <a:pt x="4697984" y="2861056"/>
                  </a:cubicBezTo>
                  <a:lnTo>
                    <a:pt x="4697984" y="2861056"/>
                  </a:lnTo>
                  <a:cubicBezTo>
                    <a:pt x="4697984" y="2861056"/>
                    <a:pt x="2643632" y="4852416"/>
                    <a:pt x="2643632" y="4852416"/>
                  </a:cubicBezTo>
                  <a:close/>
                </a:path>
              </a:pathLst>
            </a:custGeom>
            <a:solidFill>
              <a:schemeClr val="accent1"/>
            </a:solidFill>
            <a:ln w="203200" cap="flat">
              <a:noFill/>
              <a:prstDash val="solid"/>
              <a:miter/>
            </a:ln>
          </p:spPr>
          <p:txBody>
            <a:bodyPr rtlCol="0" anchor="ctr"/>
            <a:lstStyle/>
            <a:p>
              <a:endParaRPr lang="en-US"/>
            </a:p>
          </p:txBody>
        </p:sp>
      </p:grpSp>
      <p:sp>
        <p:nvSpPr>
          <p:cNvPr id="21" name="Title 20">
            <a:extLst>
              <a:ext uri="{FF2B5EF4-FFF2-40B4-BE49-F238E27FC236}">
                <a16:creationId xmlns:a16="http://schemas.microsoft.com/office/drawing/2014/main" id="{26F95AEB-1217-AE5B-138B-45EE6ABAF8F9}"/>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View Historic Reports</a:t>
            </a:r>
          </a:p>
        </p:txBody>
      </p:sp>
      <p:sp>
        <p:nvSpPr>
          <p:cNvPr id="16" name="Title 15">
            <a:extLst>
              <a:ext uri="{FF2B5EF4-FFF2-40B4-BE49-F238E27FC236}">
                <a16:creationId xmlns:a16="http://schemas.microsoft.com/office/drawing/2014/main" id="{E3D3248E-A7A7-5A84-6522-C26895A102C1}"/>
              </a:ext>
            </a:extLst>
          </p:cNvPr>
          <p:cNvSpPr>
            <a:spLocks/>
          </p:cNvSpPr>
          <p:nvPr/>
        </p:nvSpPr>
        <p:spPr>
          <a:xfrm>
            <a:off x="457200" y="401638"/>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Queues App      </a:t>
            </a:r>
          </a:p>
        </p:txBody>
      </p:sp>
      <p:sp>
        <p:nvSpPr>
          <p:cNvPr id="24" name="Text Placeholder 1">
            <a:extLst>
              <a:ext uri="{FF2B5EF4-FFF2-40B4-BE49-F238E27FC236}">
                <a16:creationId xmlns:a16="http://schemas.microsoft.com/office/drawing/2014/main" id="{B8B6969D-557B-7A9A-D43E-67449FCDF7D6}"/>
              </a:ext>
            </a:extLst>
          </p:cNvPr>
          <p:cNvSpPr txBox="1">
            <a:spLocks/>
          </p:cNvSpPr>
          <p:nvPr/>
        </p:nvSpPr>
        <p:spPr>
          <a:xfrm>
            <a:off x="457198" y="1443038"/>
            <a:ext cx="6850442" cy="600164"/>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200">
                <a:solidFill>
                  <a:schemeClr val="accent1"/>
                </a:solidFill>
                <a:latin typeface="+mj-lt"/>
                <a:ea typeface="+mj-ea"/>
                <a:cs typeface="+mj-cs"/>
              </a:rPr>
              <a:t>Leads and authorized viewers can view historic reports.</a:t>
            </a:r>
          </a:p>
          <a:p>
            <a:pPr>
              <a:spcBef>
                <a:spcPts val="0"/>
              </a:spcBef>
              <a:spcAft>
                <a:spcPts val="600"/>
              </a:spcAft>
              <a:defRPr/>
            </a:pPr>
            <a:r>
              <a:rPr lang="en-US" altLang="zh-CN" sz="1100">
                <a:cs typeface="+mn-cs"/>
              </a:rPr>
              <a:t>With the historic reporting feature, you can access reports on the agents, Auto attendants and Call queues that you oversee. Similar to real-time statistics, your access to these reports is based on admin authorization.</a:t>
            </a:r>
          </a:p>
        </p:txBody>
      </p:sp>
      <p:sp>
        <p:nvSpPr>
          <p:cNvPr id="17" name="Oval 16">
            <a:extLst>
              <a:ext uri="{FF2B5EF4-FFF2-40B4-BE49-F238E27FC236}">
                <a16:creationId xmlns:a16="http://schemas.microsoft.com/office/drawing/2014/main" id="{5EA768B2-90D0-AC34-66E1-6290FACF92B7}"/>
              </a:ext>
              <a:ext uri="{C183D7F6-B498-43B3-948B-1728B52AA6E4}">
                <adec:decorative xmlns:adec="http://schemas.microsoft.com/office/drawing/2017/decorative" val="1"/>
              </a:ext>
            </a:extLst>
          </p:cNvPr>
          <p:cNvSpPr/>
          <p:nvPr/>
        </p:nvSpPr>
        <p:spPr bwMode="auto">
          <a:xfrm>
            <a:off x="457198" y="6086107"/>
            <a:ext cx="214470" cy="214470"/>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1</a:t>
            </a:r>
            <a:endParaRPr lang="en-US" sz="1100" err="1">
              <a:solidFill>
                <a:schemeClr val="bg1"/>
              </a:solidFill>
              <a:latin typeface="+mj-lt"/>
              <a:ea typeface="+mj-ea"/>
              <a:cs typeface="+mj-cs"/>
            </a:endParaRPr>
          </a:p>
        </p:txBody>
      </p:sp>
      <p:sp>
        <p:nvSpPr>
          <p:cNvPr id="2" name="Text Placeholder 1, chunk 1">
            <a:extLst>
              <a:ext uri="{FF2B5EF4-FFF2-40B4-BE49-F238E27FC236}">
                <a16:creationId xmlns:a16="http://schemas.microsoft.com/office/drawing/2014/main" id="{34F2485D-9FFE-C487-B2F0-26B1686D4018}"/>
              </a:ext>
            </a:extLst>
          </p:cNvPr>
          <p:cNvSpPr txBox="1"/>
          <p:nvPr/>
        </p:nvSpPr>
        <p:spPr>
          <a:xfrm>
            <a:off x="750820" y="6108703"/>
            <a:ext cx="6564377" cy="169277"/>
          </a:xfrm>
          <a:prstGeom prst="rect">
            <a:avLst/>
          </a:prstGeom>
        </p:spPr>
        <p:txBody>
          <a:bodyPr vert="horz" wrap="square" lIns="0" tIns="0" rIns="0" bIns="0" numCol="1" rtlCol="0" anchor="ctr">
            <a:spAutoFit/>
          </a:bodyPr>
          <a:lstStyle>
            <a:defPPr>
              <a:defRPr lang="en-US"/>
            </a:defPPr>
            <a:lvl1pPr marR="0" indent="0" defTabSz="932742" fontAlgn="auto">
              <a:lnSpc>
                <a:spcPct val="100000"/>
              </a:lnSpc>
              <a:spcBef>
                <a:spcPts val="0"/>
              </a:spcBef>
              <a:spcAft>
                <a:spcPts val="1200"/>
              </a:spcAft>
              <a:buClrTx/>
              <a:buSzPct val="90000"/>
              <a:buFont typeface="Wingdings" panose="05000000000000000000" pitchFamily="2" charset="2"/>
              <a:buNone/>
              <a:tabLst/>
              <a:defRPr sz="1100" spc="0" baseline="0">
                <a:ea typeface="Calibri" panose="020F0502020204030204" pitchFamily="34" charset="0"/>
                <a:cs typeface="Segoe UI" panose="020B0502040204020203" pitchFamily="34" charset="0"/>
              </a:defRPr>
            </a:lvl1pPr>
            <a:lvl2pPr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2pPr>
            <a:lvl3pPr marR="0" indent="0" defTabSz="932742" fontAlgn="auto">
              <a:lnSpc>
                <a:spcPct val="100000"/>
              </a:lnSpc>
              <a:spcBef>
                <a:spcPct val="20000"/>
              </a:spcBef>
              <a:spcAft>
                <a:spcPts val="0"/>
              </a:spcAft>
              <a:buClrTx/>
              <a:buSzPct val="90000"/>
              <a:buFont typeface="Wingdings" panose="05000000000000000000" pitchFamily="2" charset="2"/>
              <a:buNone/>
              <a:tabLst/>
              <a:defRPr sz="1200" spc="0" baseline="0"/>
            </a:lvl3pPr>
            <a:lvl4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4pPr>
            <a:lvl5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5pPr>
            <a:lvl6pPr indent="0" defTabSz="932742">
              <a:spcBef>
                <a:spcPct val="20000"/>
              </a:spcBef>
              <a:buFont typeface="Arial" pitchFamily="34" charset="0"/>
              <a:buNone/>
              <a:defRPr sz="1000"/>
            </a:lvl6pPr>
            <a:lvl7pPr indent="0" defTabSz="932742">
              <a:spcBef>
                <a:spcPct val="20000"/>
              </a:spcBef>
              <a:buFont typeface="Arial" pitchFamily="34" charset="0"/>
              <a:buNone/>
              <a:defRPr sz="1000"/>
            </a:lvl7pPr>
            <a:lvl8pPr indent="0" defTabSz="932742">
              <a:spcBef>
                <a:spcPct val="20000"/>
              </a:spcBef>
              <a:buFont typeface="Arial" pitchFamily="34" charset="0"/>
              <a:buNone/>
              <a:defRPr sz="1000"/>
            </a:lvl8pPr>
            <a:lvl9pPr indent="0" defTabSz="932742">
              <a:spcBef>
                <a:spcPct val="20000"/>
              </a:spcBef>
              <a:buFont typeface="Arial" pitchFamily="34" charset="0"/>
              <a:buNone/>
              <a:defRPr sz="1000"/>
            </a:lvl9p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altLang="zh-CN" sz="1100" b="0" i="0" u="none" strike="noStrike" kern="1200" cap="none" spc="0" normalizeH="0" baseline="0" noProof="0">
                <a:ln>
                  <a:noFill/>
                </a:ln>
                <a:solidFill>
                  <a:srgbClr val="000000"/>
                </a:solidFill>
                <a:effectLst/>
                <a:uLnTx/>
                <a:uFillTx/>
                <a:ea typeface="+mn-ea"/>
                <a:cs typeface="+mn-cs"/>
              </a:rPr>
              <a:t>In the Queues app, select </a:t>
            </a:r>
            <a:r>
              <a:rPr kumimoji="0" lang="en-US" altLang="zh-CN" sz="1100" i="0" u="none" strike="noStrike" kern="1200" cap="none" spc="0" normalizeH="0" baseline="0" noProof="0">
                <a:ln>
                  <a:noFill/>
                </a:ln>
                <a:solidFill>
                  <a:srgbClr val="000000"/>
                </a:solidFill>
                <a:effectLst/>
                <a:uLnTx/>
                <a:uFillTx/>
                <a:latin typeface="+mj-lt"/>
                <a:ea typeface="+mj-ea"/>
                <a:cs typeface="+mj-cs"/>
              </a:rPr>
              <a:t>Analytics</a:t>
            </a:r>
            <a:r>
              <a:rPr kumimoji="0" lang="en-US" altLang="zh-CN" sz="1100" b="0" i="0" u="none" strike="noStrike" kern="1200" cap="none" spc="0" normalizeH="0" baseline="0" noProof="0">
                <a:ln>
                  <a:noFill/>
                </a:ln>
                <a:solidFill>
                  <a:srgbClr val="000000"/>
                </a:solidFill>
                <a:effectLst/>
                <a:uLnTx/>
                <a:uFillTx/>
                <a:ea typeface="+mn-ea"/>
                <a:cs typeface="+mn-cs"/>
              </a:rPr>
              <a:t> in the top right corner of the window for additional reporting options.</a:t>
            </a:r>
          </a:p>
        </p:txBody>
      </p:sp>
      <p:sp>
        <p:nvSpPr>
          <p:cNvPr id="18" name="Oval 17">
            <a:extLst>
              <a:ext uri="{FF2B5EF4-FFF2-40B4-BE49-F238E27FC236}">
                <a16:creationId xmlns:a16="http://schemas.microsoft.com/office/drawing/2014/main" id="{9155541C-9124-4EFC-EF92-3C3C89C9C198}"/>
              </a:ext>
              <a:ext uri="{C183D7F6-B498-43B3-948B-1728B52AA6E4}">
                <adec:decorative xmlns:adec="http://schemas.microsoft.com/office/drawing/2017/decorative" val="1"/>
              </a:ext>
            </a:extLst>
          </p:cNvPr>
          <p:cNvSpPr/>
          <p:nvPr/>
        </p:nvSpPr>
        <p:spPr bwMode="auto">
          <a:xfrm>
            <a:off x="457198" y="6402459"/>
            <a:ext cx="214470" cy="214470"/>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2</a:t>
            </a:r>
          </a:p>
        </p:txBody>
      </p:sp>
      <p:sp>
        <p:nvSpPr>
          <p:cNvPr id="3" name="Text Placeholder 1, chunk 2">
            <a:extLst>
              <a:ext uri="{FF2B5EF4-FFF2-40B4-BE49-F238E27FC236}">
                <a16:creationId xmlns:a16="http://schemas.microsoft.com/office/drawing/2014/main" id="{6DA86527-FAFC-E181-7888-1B677996D458}"/>
              </a:ext>
            </a:extLst>
          </p:cNvPr>
          <p:cNvSpPr txBox="1"/>
          <p:nvPr/>
        </p:nvSpPr>
        <p:spPr>
          <a:xfrm>
            <a:off x="750820" y="6425055"/>
            <a:ext cx="6564377" cy="169277"/>
          </a:xfrm>
          <a:prstGeom prst="rect">
            <a:avLst/>
          </a:prstGeom>
        </p:spPr>
        <p:txBody>
          <a:bodyPr vert="horz" wrap="square" lIns="0" tIns="0" rIns="0" bIns="0" numCol="1" rtlCol="0" anchor="ctr">
            <a:spAutoFit/>
          </a:bodyPr>
          <a:lstStyle>
            <a:defPPr>
              <a:defRPr lang="en-US"/>
            </a:defPPr>
            <a:lvl1pPr marR="0" indent="0" defTabSz="932742" fontAlgn="auto">
              <a:lnSpc>
                <a:spcPct val="100000"/>
              </a:lnSpc>
              <a:spcBef>
                <a:spcPts val="0"/>
              </a:spcBef>
              <a:spcAft>
                <a:spcPts val="1200"/>
              </a:spcAft>
              <a:buClrTx/>
              <a:buSzPct val="90000"/>
              <a:buFont typeface="Wingdings" panose="05000000000000000000" pitchFamily="2" charset="2"/>
              <a:buNone/>
              <a:tabLst/>
              <a:defRPr sz="1100" spc="0" baseline="0">
                <a:ea typeface="Calibri" panose="020F0502020204030204" pitchFamily="34" charset="0"/>
                <a:cs typeface="Segoe UI" panose="020B0502040204020203" pitchFamily="34" charset="0"/>
              </a:defRPr>
            </a:lvl1pPr>
            <a:lvl2pPr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2pPr>
            <a:lvl3pPr marR="0" indent="0" defTabSz="932742" fontAlgn="auto">
              <a:lnSpc>
                <a:spcPct val="100000"/>
              </a:lnSpc>
              <a:spcBef>
                <a:spcPct val="20000"/>
              </a:spcBef>
              <a:spcAft>
                <a:spcPts val="0"/>
              </a:spcAft>
              <a:buClrTx/>
              <a:buSzPct val="90000"/>
              <a:buFont typeface="Wingdings" panose="05000000000000000000" pitchFamily="2" charset="2"/>
              <a:buNone/>
              <a:tabLst/>
              <a:defRPr sz="1200" spc="0" baseline="0"/>
            </a:lvl3pPr>
            <a:lvl4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4pPr>
            <a:lvl5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5pPr>
            <a:lvl6pPr indent="0" defTabSz="932742">
              <a:spcBef>
                <a:spcPct val="20000"/>
              </a:spcBef>
              <a:buFont typeface="Arial" pitchFamily="34" charset="0"/>
              <a:buNone/>
              <a:defRPr sz="1000"/>
            </a:lvl6pPr>
            <a:lvl7pPr indent="0" defTabSz="932742">
              <a:spcBef>
                <a:spcPct val="20000"/>
              </a:spcBef>
              <a:buFont typeface="Arial" pitchFamily="34" charset="0"/>
              <a:buNone/>
              <a:defRPr sz="1000"/>
            </a:lvl7pPr>
            <a:lvl8pPr indent="0" defTabSz="932742">
              <a:spcBef>
                <a:spcPct val="20000"/>
              </a:spcBef>
              <a:buFont typeface="Arial" pitchFamily="34" charset="0"/>
              <a:buNone/>
              <a:defRPr sz="1000"/>
            </a:lvl8pPr>
            <a:lvl9pPr indent="0" defTabSz="932742">
              <a:spcBef>
                <a:spcPct val="20000"/>
              </a:spcBef>
              <a:buFont typeface="Arial" pitchFamily="34" charset="0"/>
              <a:buNone/>
              <a:defRPr sz="1000"/>
            </a:lvl9p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altLang="zh-CN" sz="1100" b="0" i="0" u="none" strike="noStrike" kern="1200" cap="none" spc="0" normalizeH="0" baseline="0" noProof="0">
                <a:ln>
                  <a:noFill/>
                </a:ln>
                <a:solidFill>
                  <a:srgbClr val="000000"/>
                </a:solidFill>
                <a:effectLst/>
                <a:uLnTx/>
                <a:uFillTx/>
                <a:ea typeface="+mn-ea"/>
                <a:cs typeface="+mn-cs"/>
              </a:rPr>
              <a:t>Select the </a:t>
            </a:r>
            <a:r>
              <a:rPr kumimoji="0" lang="en-US" altLang="zh-CN" sz="1100" i="0" u="none" strike="noStrike" kern="1200" cap="none" spc="0" normalizeH="0" baseline="0" noProof="0">
                <a:ln>
                  <a:noFill/>
                </a:ln>
                <a:solidFill>
                  <a:srgbClr val="000000"/>
                </a:solidFill>
                <a:effectLst/>
                <a:uLnTx/>
                <a:uFillTx/>
                <a:latin typeface="+mj-lt"/>
                <a:ea typeface="+mj-ea"/>
                <a:cs typeface="+mj-cs"/>
              </a:rPr>
              <a:t>Historical</a:t>
            </a:r>
            <a:r>
              <a:rPr kumimoji="0" lang="en-US" altLang="zh-CN" sz="1100" b="0" i="0" u="none" strike="noStrike" kern="1200" cap="none" spc="0" normalizeH="0" baseline="0" noProof="0">
                <a:ln>
                  <a:noFill/>
                </a:ln>
                <a:solidFill>
                  <a:srgbClr val="000000"/>
                </a:solidFill>
                <a:effectLst/>
                <a:uLnTx/>
                <a:uFillTx/>
                <a:ea typeface="+mn-ea"/>
                <a:cs typeface="+mn-cs"/>
              </a:rPr>
              <a:t> tab in the top left corner.</a:t>
            </a:r>
          </a:p>
        </p:txBody>
      </p:sp>
      <p:sp>
        <p:nvSpPr>
          <p:cNvPr id="22" name="Oval 21">
            <a:extLst>
              <a:ext uri="{FF2B5EF4-FFF2-40B4-BE49-F238E27FC236}">
                <a16:creationId xmlns:a16="http://schemas.microsoft.com/office/drawing/2014/main" id="{697AD5A1-2D18-0E8E-8648-68BF92C9720D}"/>
              </a:ext>
              <a:ext uri="{C183D7F6-B498-43B3-948B-1728B52AA6E4}">
                <adec:decorative xmlns:adec="http://schemas.microsoft.com/office/drawing/2017/decorative" val="1"/>
              </a:ext>
            </a:extLst>
          </p:cNvPr>
          <p:cNvSpPr/>
          <p:nvPr/>
        </p:nvSpPr>
        <p:spPr bwMode="auto">
          <a:xfrm>
            <a:off x="457198" y="6718811"/>
            <a:ext cx="214470" cy="214470"/>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3</a:t>
            </a:r>
          </a:p>
        </p:txBody>
      </p:sp>
      <p:sp>
        <p:nvSpPr>
          <p:cNvPr id="4" name="Text Placeholder 1, chunk 3">
            <a:extLst>
              <a:ext uri="{FF2B5EF4-FFF2-40B4-BE49-F238E27FC236}">
                <a16:creationId xmlns:a16="http://schemas.microsoft.com/office/drawing/2014/main" id="{6308CEA0-FFB7-A19A-4309-6B9DA51A7C31}"/>
              </a:ext>
            </a:extLst>
          </p:cNvPr>
          <p:cNvSpPr txBox="1"/>
          <p:nvPr/>
        </p:nvSpPr>
        <p:spPr>
          <a:xfrm>
            <a:off x="750820" y="6741408"/>
            <a:ext cx="6564377" cy="169277"/>
          </a:xfrm>
          <a:prstGeom prst="rect">
            <a:avLst/>
          </a:prstGeom>
        </p:spPr>
        <p:txBody>
          <a:bodyPr vert="horz" wrap="square" lIns="0" tIns="0" rIns="0" bIns="0" numCol="1" rtlCol="0" anchor="ctr">
            <a:spAutoFit/>
          </a:bodyPr>
          <a:lstStyle>
            <a:defPPr>
              <a:defRPr lang="en-US"/>
            </a:defPPr>
            <a:lvl1pPr marR="0" indent="0" defTabSz="932742" fontAlgn="auto">
              <a:lnSpc>
                <a:spcPct val="100000"/>
              </a:lnSpc>
              <a:spcBef>
                <a:spcPts val="0"/>
              </a:spcBef>
              <a:spcAft>
                <a:spcPts val="1200"/>
              </a:spcAft>
              <a:buClrTx/>
              <a:buSzPct val="90000"/>
              <a:buFont typeface="Wingdings" panose="05000000000000000000" pitchFamily="2" charset="2"/>
              <a:buNone/>
              <a:tabLst/>
              <a:defRPr sz="1100" spc="0" baseline="0">
                <a:ea typeface="Calibri" panose="020F0502020204030204" pitchFamily="34" charset="0"/>
                <a:cs typeface="Segoe UI" panose="020B0502040204020203" pitchFamily="34" charset="0"/>
              </a:defRPr>
            </a:lvl1pPr>
            <a:lvl2pPr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2pPr>
            <a:lvl3pPr marR="0" indent="0" defTabSz="932742" fontAlgn="auto">
              <a:lnSpc>
                <a:spcPct val="100000"/>
              </a:lnSpc>
              <a:spcBef>
                <a:spcPct val="20000"/>
              </a:spcBef>
              <a:spcAft>
                <a:spcPts val="0"/>
              </a:spcAft>
              <a:buClrTx/>
              <a:buSzPct val="90000"/>
              <a:buFont typeface="Wingdings" panose="05000000000000000000" pitchFamily="2" charset="2"/>
              <a:buNone/>
              <a:tabLst/>
              <a:defRPr sz="1200" spc="0" baseline="0"/>
            </a:lvl3pPr>
            <a:lvl4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4pPr>
            <a:lvl5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5pPr>
            <a:lvl6pPr indent="0" defTabSz="932742">
              <a:spcBef>
                <a:spcPct val="20000"/>
              </a:spcBef>
              <a:buFont typeface="Arial" pitchFamily="34" charset="0"/>
              <a:buNone/>
              <a:defRPr sz="1000"/>
            </a:lvl6pPr>
            <a:lvl7pPr indent="0" defTabSz="932742">
              <a:spcBef>
                <a:spcPct val="20000"/>
              </a:spcBef>
              <a:buFont typeface="Arial" pitchFamily="34" charset="0"/>
              <a:buNone/>
              <a:defRPr sz="1000"/>
            </a:lvl7pPr>
            <a:lvl8pPr indent="0" defTabSz="932742">
              <a:spcBef>
                <a:spcPct val="20000"/>
              </a:spcBef>
              <a:buFont typeface="Arial" pitchFamily="34" charset="0"/>
              <a:buNone/>
              <a:defRPr sz="1000"/>
            </a:lvl8pPr>
            <a:lvl9pPr indent="0" defTabSz="932742">
              <a:spcBef>
                <a:spcPct val="20000"/>
              </a:spcBef>
              <a:buFont typeface="Arial" pitchFamily="34" charset="0"/>
              <a:buNone/>
              <a:defRPr sz="1000"/>
            </a:lvl9p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altLang="zh-CN" sz="1100" b="0" i="0" u="none" strike="noStrike" kern="1200" cap="none" spc="0" normalizeH="0" baseline="0" noProof="0">
                <a:ln>
                  <a:noFill/>
                </a:ln>
                <a:solidFill>
                  <a:srgbClr val="000000"/>
                </a:solidFill>
                <a:effectLst/>
                <a:uLnTx/>
                <a:uFillTx/>
                <a:ea typeface="+mn-ea"/>
                <a:cs typeface="+mn-cs"/>
              </a:rPr>
              <a:t>Select the Auto attendant, Queue, or Agent you’d like to see the analytics for from the list.</a:t>
            </a:r>
          </a:p>
        </p:txBody>
      </p:sp>
      <p:sp>
        <p:nvSpPr>
          <p:cNvPr id="23" name="Oval 22">
            <a:extLst>
              <a:ext uri="{FF2B5EF4-FFF2-40B4-BE49-F238E27FC236}">
                <a16:creationId xmlns:a16="http://schemas.microsoft.com/office/drawing/2014/main" id="{DF77EA06-6D58-C3A7-E14F-B95F6269DF17}"/>
              </a:ext>
              <a:ext uri="{C183D7F6-B498-43B3-948B-1728B52AA6E4}">
                <adec:decorative xmlns:adec="http://schemas.microsoft.com/office/drawing/2017/decorative" val="1"/>
              </a:ext>
            </a:extLst>
          </p:cNvPr>
          <p:cNvSpPr/>
          <p:nvPr/>
        </p:nvSpPr>
        <p:spPr bwMode="auto">
          <a:xfrm>
            <a:off x="457198" y="7035163"/>
            <a:ext cx="214470" cy="214470"/>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32472" fontAlgn="base">
              <a:spcBef>
                <a:spcPct val="0"/>
              </a:spcBef>
              <a:spcAft>
                <a:spcPct val="0"/>
              </a:spcAft>
            </a:pPr>
            <a:r>
              <a:rPr lang="en-US" sz="1100">
                <a:solidFill>
                  <a:schemeClr val="bg1"/>
                </a:solidFill>
                <a:latin typeface="+mj-lt"/>
                <a:ea typeface="+mj-ea"/>
                <a:cs typeface="+mj-cs"/>
              </a:rPr>
              <a:t>4</a:t>
            </a:r>
          </a:p>
        </p:txBody>
      </p:sp>
      <p:sp>
        <p:nvSpPr>
          <p:cNvPr id="5" name="Text Placeholder 1, chunk 4">
            <a:extLst>
              <a:ext uri="{FF2B5EF4-FFF2-40B4-BE49-F238E27FC236}">
                <a16:creationId xmlns:a16="http://schemas.microsoft.com/office/drawing/2014/main" id="{54890805-7C72-97B5-E7DC-C9E479BF355A}"/>
              </a:ext>
            </a:extLst>
          </p:cNvPr>
          <p:cNvSpPr txBox="1"/>
          <p:nvPr/>
        </p:nvSpPr>
        <p:spPr>
          <a:xfrm>
            <a:off x="750820" y="7057760"/>
            <a:ext cx="6564377" cy="169277"/>
          </a:xfrm>
          <a:prstGeom prst="rect">
            <a:avLst/>
          </a:prstGeom>
        </p:spPr>
        <p:txBody>
          <a:bodyPr vert="horz" wrap="square" lIns="0" tIns="0" rIns="0" bIns="0" numCol="1" rtlCol="0" anchor="ctr">
            <a:spAutoFit/>
          </a:bodyPr>
          <a:lstStyle>
            <a:defPPr>
              <a:defRPr lang="en-US"/>
            </a:defPPr>
            <a:lvl1pPr marR="0" indent="0" defTabSz="932742" fontAlgn="auto">
              <a:lnSpc>
                <a:spcPct val="100000"/>
              </a:lnSpc>
              <a:spcBef>
                <a:spcPts val="0"/>
              </a:spcBef>
              <a:spcAft>
                <a:spcPts val="1200"/>
              </a:spcAft>
              <a:buClrTx/>
              <a:buSzPct val="90000"/>
              <a:buFont typeface="Wingdings" panose="05000000000000000000" pitchFamily="2" charset="2"/>
              <a:buNone/>
              <a:tabLst/>
              <a:defRPr sz="1100" spc="0" baseline="0">
                <a:ea typeface="Calibri" panose="020F0502020204030204" pitchFamily="34" charset="0"/>
                <a:cs typeface="Segoe UI" panose="020B0502040204020203" pitchFamily="34" charset="0"/>
              </a:defRPr>
            </a:lvl1pPr>
            <a:lvl2pPr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2pPr>
            <a:lvl3pPr marR="0" indent="0" defTabSz="932742" fontAlgn="auto">
              <a:lnSpc>
                <a:spcPct val="100000"/>
              </a:lnSpc>
              <a:spcBef>
                <a:spcPct val="20000"/>
              </a:spcBef>
              <a:spcAft>
                <a:spcPts val="0"/>
              </a:spcAft>
              <a:buClrTx/>
              <a:buSzPct val="90000"/>
              <a:buFont typeface="Wingdings" panose="05000000000000000000" pitchFamily="2" charset="2"/>
              <a:buNone/>
              <a:tabLst/>
              <a:defRPr sz="1200" spc="0" baseline="0"/>
            </a:lvl3pPr>
            <a:lvl4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4pPr>
            <a:lvl5pPr marR="0" indent="0" defTabSz="932742" fontAlgn="auto">
              <a:lnSpc>
                <a:spcPct val="100000"/>
              </a:lnSpc>
              <a:spcBef>
                <a:spcPct val="20000"/>
              </a:spcBef>
              <a:spcAft>
                <a:spcPts val="0"/>
              </a:spcAft>
              <a:buClrTx/>
              <a:buSzPct val="90000"/>
              <a:buFont typeface="Wingdings" panose="05000000000000000000" pitchFamily="2" charset="2"/>
              <a:buNone/>
              <a:tabLst/>
              <a:defRPr sz="1000" spc="0" baseline="0"/>
            </a:lvl5pPr>
            <a:lvl6pPr indent="0" defTabSz="932742">
              <a:spcBef>
                <a:spcPct val="20000"/>
              </a:spcBef>
              <a:buFont typeface="Arial" pitchFamily="34" charset="0"/>
              <a:buNone/>
              <a:defRPr sz="1000"/>
            </a:lvl6pPr>
            <a:lvl7pPr indent="0" defTabSz="932742">
              <a:spcBef>
                <a:spcPct val="20000"/>
              </a:spcBef>
              <a:buFont typeface="Arial" pitchFamily="34" charset="0"/>
              <a:buNone/>
              <a:defRPr sz="1000"/>
            </a:lvl7pPr>
            <a:lvl8pPr indent="0" defTabSz="932742">
              <a:spcBef>
                <a:spcPct val="20000"/>
              </a:spcBef>
              <a:buFont typeface="Arial" pitchFamily="34" charset="0"/>
              <a:buNone/>
              <a:defRPr sz="1000"/>
            </a:lvl8pPr>
            <a:lvl9pPr indent="0" defTabSz="932742">
              <a:spcBef>
                <a:spcPct val="20000"/>
              </a:spcBef>
              <a:buFont typeface="Arial" pitchFamily="34" charset="0"/>
              <a:buNone/>
              <a:defRPr sz="1000"/>
            </a:lvl9pPr>
          </a:lstStyle>
          <a:p>
            <a:r>
              <a:rPr kumimoji="0" lang="en-US" altLang="zh-CN" sz="1100" b="0" i="0" u="none" strike="noStrike" kern="1200" cap="none" spc="0" normalizeH="0" baseline="0" noProof="0">
                <a:ln>
                  <a:noFill/>
                </a:ln>
                <a:solidFill>
                  <a:srgbClr val="000000"/>
                </a:solidFill>
                <a:effectLst/>
                <a:uLnTx/>
                <a:uFillTx/>
                <a:ea typeface="+mn-ea"/>
                <a:cs typeface="+mn-cs"/>
              </a:rPr>
              <a:t>Select the date range you’d like to see, and select </a:t>
            </a:r>
            <a:r>
              <a:rPr kumimoji="0" lang="en-US" altLang="zh-CN" sz="1100" i="0" u="none" strike="noStrike" kern="1200" cap="none" spc="0" normalizeH="0" baseline="0" noProof="0">
                <a:ln>
                  <a:noFill/>
                </a:ln>
                <a:solidFill>
                  <a:srgbClr val="000000"/>
                </a:solidFill>
                <a:effectLst/>
                <a:uLnTx/>
                <a:uFillTx/>
                <a:latin typeface="+mj-lt"/>
                <a:ea typeface="+mj-ea"/>
                <a:cs typeface="+mj-cs"/>
              </a:rPr>
              <a:t>Apply</a:t>
            </a:r>
            <a:r>
              <a:rPr kumimoji="0" lang="en-US" altLang="zh-CN" sz="1100" b="0" i="0" u="none" strike="noStrike" kern="1200" cap="none" spc="0" normalizeH="0" baseline="0" noProof="0">
                <a:ln>
                  <a:noFill/>
                </a:ln>
                <a:solidFill>
                  <a:srgbClr val="000000"/>
                </a:solidFill>
                <a:effectLst/>
                <a:uLnTx/>
                <a:uFillTx/>
                <a:ea typeface="+mn-ea"/>
                <a:cs typeface="+mn-cs"/>
              </a:rPr>
              <a:t>.</a:t>
            </a:r>
            <a:endParaRPr lang="en-IN" err="1">
              <a:ea typeface="+mn-ea"/>
              <a:cs typeface="+mn-cs"/>
            </a:endParaRPr>
          </a:p>
        </p:txBody>
      </p:sp>
      <p:sp>
        <p:nvSpPr>
          <p:cNvPr id="33" name="Text Placeholder 1">
            <a:extLst>
              <a:ext uri="{FF2B5EF4-FFF2-40B4-BE49-F238E27FC236}">
                <a16:creationId xmlns:a16="http://schemas.microsoft.com/office/drawing/2014/main" id="{58BE2AA1-0E63-1B55-C457-D0001FA08DB8}"/>
              </a:ext>
            </a:extLst>
          </p:cNvPr>
          <p:cNvSpPr txBox="1">
            <a:spLocks/>
          </p:cNvSpPr>
          <p:nvPr/>
        </p:nvSpPr>
        <p:spPr>
          <a:xfrm>
            <a:off x="819457" y="7476442"/>
            <a:ext cx="6503300" cy="338554"/>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1200"/>
              </a:spcAft>
              <a:defRPr/>
            </a:pPr>
            <a:r>
              <a:rPr lang="en-US" altLang="zh-CN" sz="1100">
                <a:cs typeface="+mn-cs"/>
              </a:rPr>
              <a:t>You can also export the report into an Excel document. Once you’ve set the date range you want, simply select the </a:t>
            </a:r>
            <a:r>
              <a:rPr lang="en-US" altLang="zh-CN" sz="1100">
                <a:latin typeface="+mj-lt"/>
                <a:ea typeface="+mj-ea"/>
                <a:cs typeface="+mj-cs"/>
              </a:rPr>
              <a:t>Export</a:t>
            </a:r>
            <a:r>
              <a:rPr lang="en-US" altLang="zh-CN" sz="1100">
                <a:cs typeface="+mn-cs"/>
              </a:rPr>
              <a:t> button in the top right corner of the window.</a:t>
            </a:r>
          </a:p>
        </p:txBody>
      </p:sp>
      <p:sp>
        <p:nvSpPr>
          <p:cNvPr id="50" name="Rectangle 49">
            <a:extLst>
              <a:ext uri="{FF2B5EF4-FFF2-40B4-BE49-F238E27FC236}">
                <a16:creationId xmlns:a16="http://schemas.microsoft.com/office/drawing/2014/main" id="{283311A5-F251-E6EE-BD27-0A87535EBA40}"/>
              </a:ext>
            </a:extLst>
          </p:cNvPr>
          <p:cNvSpPr>
            <a:spLocks noChangeArrowheads="1"/>
          </p:cNvSpPr>
          <p:nvPr/>
        </p:nvSpPr>
        <p:spPr bwMode="auto">
          <a:xfrm>
            <a:off x="457198" y="9043416"/>
            <a:ext cx="6819050" cy="276999"/>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spAutoFit/>
          </a:bodyPr>
          <a:lstStyle/>
          <a:p>
            <a:pPr defTabSz="582930" eaLnBrk="0" fontAlgn="base" hangingPunct="0">
              <a:spcAft>
                <a:spcPts val="1200"/>
              </a:spcAft>
            </a:pPr>
            <a:r>
              <a:rPr lang="en-US" altLang="en-US" sz="900">
                <a:latin typeface="+mj-lt"/>
                <a:ea typeface="+mj-ea"/>
                <a:cs typeface="+mj-cs"/>
              </a:rPr>
              <a:t>Note: </a:t>
            </a:r>
            <a:r>
              <a:rPr lang="en-US" altLang="en-US" sz="900"/>
              <a:t>Historic reports are only available for the past 27 days. You can only view historic reports for call queues and auto attendants that you have access to. If you need help interpreting your historic reports, please contact your Teams administrator.</a:t>
            </a:r>
          </a:p>
        </p:txBody>
      </p:sp>
    </p:spTree>
    <p:extLst>
      <p:ext uri="{BB962C8B-B14F-4D97-AF65-F5344CB8AC3E}">
        <p14:creationId xmlns:p14="http://schemas.microsoft.com/office/powerpoint/2010/main" val="4218502847"/>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ABA415C8-9EFF-23F6-FACA-C51160BEA04D}"/>
              </a:ext>
              <a:ext uri="{C183D7F6-B498-43B3-948B-1728B52AA6E4}">
                <adec:decorative xmlns:adec="http://schemas.microsoft.com/office/drawing/2017/decorative" val="1"/>
              </a:ext>
            </a:extLst>
          </p:cNvPr>
          <p:cNvSpPr/>
          <p:nvPr/>
        </p:nvSpPr>
        <p:spPr bwMode="auto">
          <a:xfrm rot="5400000" flipH="1">
            <a:off x="1239773" y="1705024"/>
            <a:ext cx="144920" cy="2624467"/>
          </a:xfrm>
          <a:custGeom>
            <a:avLst/>
            <a:gdLst>
              <a:gd name="connsiteX0" fmla="*/ 144920 w 144920"/>
              <a:gd name="connsiteY0" fmla="*/ 2624467 h 2624467"/>
              <a:gd name="connsiteX1" fmla="*/ 144920 w 144920"/>
              <a:gd name="connsiteY1" fmla="*/ 172746 h 2624467"/>
              <a:gd name="connsiteX2" fmla="*/ 35116 w 144920"/>
              <a:gd name="connsiteY2" fmla="*/ 7089 h 2624467"/>
              <a:gd name="connsiteX3" fmla="*/ 0 w 144920"/>
              <a:gd name="connsiteY3" fmla="*/ 0 h 2624467"/>
              <a:gd name="connsiteX4" fmla="*/ 0 w 144920"/>
              <a:gd name="connsiteY4" fmla="*/ 2624467 h 26244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0" h="2624467">
                <a:moveTo>
                  <a:pt x="144920" y="2624467"/>
                </a:moveTo>
                <a:lnTo>
                  <a:pt x="144920" y="172746"/>
                </a:lnTo>
                <a:cubicBezTo>
                  <a:pt x="144920" y="98276"/>
                  <a:pt x="99643" y="34382"/>
                  <a:pt x="35116" y="7089"/>
                </a:cubicBezTo>
                <a:lnTo>
                  <a:pt x="0" y="0"/>
                </a:lnTo>
                <a:lnTo>
                  <a:pt x="0" y="2624467"/>
                </a:lnTo>
                <a:close/>
              </a:path>
            </a:pathLst>
          </a:custGeom>
          <a:gradFill flip="none" rotWithShape="1">
            <a:gsLst>
              <a:gs pos="0">
                <a:srgbClr val="C551BF"/>
              </a:gs>
              <a:gs pos="100000">
                <a:srgbClr val="5B5FC7"/>
              </a:gs>
            </a:gsLst>
            <a:lin ang="5400000" scaled="1"/>
            <a:tileRect/>
          </a:gradFill>
          <a:ln w="12700">
            <a:noFill/>
          </a:ln>
          <a:effectLst/>
        </p:spPr>
        <p:txBody>
          <a:bodyPr wrap="square" lIns="0" tIns="0" rIns="0" bIns="0" anchor="ctr">
            <a:noAutofit/>
          </a:bodyPr>
          <a:lstStyle/>
          <a:p>
            <a:pPr algn="ctr"/>
            <a:endParaRPr lang="en-IN" sz="2400">
              <a:solidFill>
                <a:schemeClr val="bg1"/>
              </a:solidFill>
              <a:latin typeface="+mj-lt"/>
              <a:ea typeface="+mj-ea"/>
              <a:cs typeface="+mj-cs"/>
            </a:endParaRPr>
          </a:p>
        </p:txBody>
      </p:sp>
      <p:sp>
        <p:nvSpPr>
          <p:cNvPr id="4" name="Oval 3">
            <a:extLst>
              <a:ext uri="{FF2B5EF4-FFF2-40B4-BE49-F238E27FC236}">
                <a16:creationId xmlns:a16="http://schemas.microsoft.com/office/drawing/2014/main" id="{043C1C19-E055-1669-EBC8-A5ED60D48CAE}"/>
              </a:ext>
              <a:ext uri="{C183D7F6-B498-43B3-948B-1728B52AA6E4}">
                <adec:decorative xmlns:adec="http://schemas.microsoft.com/office/drawing/2017/decorative" val="1"/>
              </a:ext>
            </a:extLst>
          </p:cNvPr>
          <p:cNvSpPr>
            <a:spLocks/>
          </p:cNvSpPr>
          <p:nvPr/>
        </p:nvSpPr>
        <p:spPr bwMode="auto">
          <a:xfrm rot="5400000">
            <a:off x="5717734" y="2678709"/>
            <a:ext cx="822018" cy="822018"/>
          </a:xfrm>
          <a:prstGeom prst="ellipse">
            <a:avLst/>
          </a:pr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5" name="Oval 4">
            <a:extLst>
              <a:ext uri="{FF2B5EF4-FFF2-40B4-BE49-F238E27FC236}">
                <a16:creationId xmlns:a16="http://schemas.microsoft.com/office/drawing/2014/main" id="{123E757B-651E-D2E0-8765-B319EDDF825A}"/>
              </a:ext>
              <a:ext uri="{C183D7F6-B498-43B3-948B-1728B52AA6E4}">
                <adec:decorative xmlns:adec="http://schemas.microsoft.com/office/drawing/2017/decorative" val="1"/>
              </a:ext>
            </a:extLst>
          </p:cNvPr>
          <p:cNvSpPr>
            <a:spLocks/>
          </p:cNvSpPr>
          <p:nvPr/>
        </p:nvSpPr>
        <p:spPr bwMode="auto">
          <a:xfrm rot="5400000">
            <a:off x="6518187" y="2430739"/>
            <a:ext cx="247970" cy="247970"/>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7" name="Rectangle: Top Corners Rounded 6">
            <a:extLst>
              <a:ext uri="{FF2B5EF4-FFF2-40B4-BE49-F238E27FC236}">
                <a16:creationId xmlns:a16="http://schemas.microsoft.com/office/drawing/2014/main" id="{388E3BEE-64E9-802B-DD7F-A3A128C07840}"/>
              </a:ext>
              <a:ext uri="{C183D7F6-B498-43B3-948B-1728B52AA6E4}">
                <adec:decorative xmlns:adec="http://schemas.microsoft.com/office/drawing/2017/decorative" val="1"/>
              </a:ext>
            </a:extLst>
          </p:cNvPr>
          <p:cNvSpPr>
            <a:spLocks/>
          </p:cNvSpPr>
          <p:nvPr/>
        </p:nvSpPr>
        <p:spPr bwMode="auto">
          <a:xfrm rot="16200000">
            <a:off x="1123758" y="1965960"/>
            <a:ext cx="3878962" cy="6126480"/>
          </a:xfrm>
          <a:prstGeom prst="round2SameRect">
            <a:avLst>
              <a:gd name="adj1" fmla="val 0"/>
              <a:gd name="adj2" fmla="val 5754"/>
            </a:avLst>
          </a:prstGeom>
          <a:solidFill>
            <a:schemeClr val="bg1">
              <a:alpha val="40000"/>
            </a:schemeClr>
          </a:solidFill>
          <a:ln w="63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cs typeface="Segoe UI" pitchFamily="34" charset="0"/>
            </a:endParaRPr>
          </a:p>
        </p:txBody>
      </p:sp>
      <p:sp>
        <p:nvSpPr>
          <p:cNvPr id="8" name="Freeform: Shape 7">
            <a:extLst>
              <a:ext uri="{FF2B5EF4-FFF2-40B4-BE49-F238E27FC236}">
                <a16:creationId xmlns:a16="http://schemas.microsoft.com/office/drawing/2014/main" id="{BAD35496-0A2D-9118-ACDE-F1523D63AEC8}"/>
              </a:ext>
              <a:ext uri="{C183D7F6-B498-43B3-948B-1728B52AA6E4}">
                <adec:decorative xmlns:adec="http://schemas.microsoft.com/office/drawing/2017/decorative" val="1"/>
              </a:ext>
            </a:extLst>
          </p:cNvPr>
          <p:cNvSpPr>
            <a:spLocks/>
          </p:cNvSpPr>
          <p:nvPr/>
        </p:nvSpPr>
        <p:spPr bwMode="auto">
          <a:xfrm rot="16200000" flipV="1">
            <a:off x="158854" y="7156347"/>
            <a:ext cx="2743199" cy="3060906"/>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2" name="Title 1">
            <a:extLst>
              <a:ext uri="{FF2B5EF4-FFF2-40B4-BE49-F238E27FC236}">
                <a16:creationId xmlns:a16="http://schemas.microsoft.com/office/drawing/2014/main" id="{6EA21AC9-7C41-A6D8-6292-BAD902BDE8C4}"/>
              </a:ext>
            </a:extLst>
          </p:cNvPr>
          <p:cNvSpPr>
            <a:spLocks noGrp="1"/>
          </p:cNvSpPr>
          <p:nvPr>
            <p:ph type="title"/>
          </p:nvPr>
        </p:nvSpPr>
        <p:spPr>
          <a:xfrm>
            <a:off x="457200" y="4459814"/>
            <a:ext cx="6477000" cy="1138773"/>
          </a:xfrm>
        </p:spPr>
        <p:txBody>
          <a:bodyPr/>
          <a:lstStyle/>
          <a:p>
            <a:r>
              <a:rPr lang="en-US" sz="3700" b="0">
                <a:ea typeface="+mj-ea"/>
                <a:cs typeface="+mj-cs"/>
              </a:rPr>
              <a:t>Advanced Events:</a:t>
            </a:r>
            <a:br>
              <a:rPr lang="en-US" sz="3700" b="0">
                <a:ea typeface="+mj-ea"/>
                <a:cs typeface="+mj-cs"/>
              </a:rPr>
            </a:br>
            <a:r>
              <a:rPr lang="en-US" sz="3700" b="0">
                <a:ea typeface="+mj-ea"/>
                <a:cs typeface="+mj-cs"/>
              </a:rPr>
              <a:t>Town Halls</a:t>
            </a:r>
            <a:endParaRPr lang="en-US" b="0">
              <a:ea typeface="+mj-ea"/>
              <a:cs typeface="+mj-cs"/>
            </a:endParaRPr>
          </a:p>
        </p:txBody>
      </p:sp>
      <p:sp>
        <p:nvSpPr>
          <p:cNvPr id="31" name="TextBox 30">
            <a:extLst>
              <a:ext uri="{FF2B5EF4-FFF2-40B4-BE49-F238E27FC236}">
                <a16:creationId xmlns:a16="http://schemas.microsoft.com/office/drawing/2014/main" id="{7BD9AD9A-E9D6-E9D0-DFB9-83AEFB51F281}"/>
              </a:ext>
              <a:ext uri="{C183D7F6-B498-43B3-948B-1728B52AA6E4}">
                <adec:decorative xmlns:adec="http://schemas.microsoft.com/office/drawing/2017/decorative" val="1"/>
              </a:ext>
            </a:extLst>
          </p:cNvPr>
          <p:cNvSpPr txBox="1"/>
          <p:nvPr/>
        </p:nvSpPr>
        <p:spPr>
          <a:xfrm>
            <a:off x="8416117" y="2709033"/>
            <a:ext cx="3886200" cy="3576172"/>
          </a:xfrm>
          <a:prstGeom prst="rect">
            <a:avLst/>
          </a:prstGeom>
          <a:noFill/>
        </p:spPr>
        <p:txBody>
          <a:bodyPr wrap="square">
            <a:spAutoFit/>
          </a:bodyPr>
          <a:lstStyle/>
          <a:p>
            <a:pPr algn="l">
              <a:lnSpc>
                <a:spcPts val="1650"/>
              </a:lnSpc>
            </a:pPr>
            <a:r>
              <a:rPr lang="en-US" sz="1200">
                <a:solidFill>
                  <a:srgbClr val="111111"/>
                </a:solidFill>
              </a:rPr>
              <a:t>Search on Townhall features in </a:t>
            </a:r>
            <a:r>
              <a:rPr lang="en-US" sz="1200" err="1">
                <a:solidFill>
                  <a:srgbClr val="111111"/>
                </a:solidFill>
              </a:rPr>
              <a:t>Tpre</a:t>
            </a:r>
            <a:r>
              <a:rPr lang="en-US" sz="1200">
                <a:solidFill>
                  <a:srgbClr val="111111"/>
                </a:solidFill>
              </a:rPr>
              <a:t>:</a:t>
            </a:r>
          </a:p>
          <a:p>
            <a:pPr algn="l">
              <a:lnSpc>
                <a:spcPts val="1650"/>
              </a:lnSpc>
            </a:pPr>
            <a:endParaRPr lang="en-US" sz="1200" b="0" i="0">
              <a:solidFill>
                <a:srgbClr val="111111"/>
              </a:solidFill>
              <a:effectLst/>
            </a:endParaRPr>
          </a:p>
          <a:p>
            <a:pPr marL="285750" indent="-285750" algn="l">
              <a:lnSpc>
                <a:spcPts val="1650"/>
              </a:lnSpc>
              <a:spcAft>
                <a:spcPts val="600"/>
              </a:spcAft>
              <a:buFont typeface="Arial" panose="020B0604020202020204" pitchFamily="34" charset="0"/>
              <a:buChar char="•"/>
            </a:pPr>
            <a:r>
              <a:rPr lang="en-US" sz="1200" b="0" i="0" strike="sngStrike">
                <a:solidFill>
                  <a:srgbClr val="111111"/>
                </a:solidFill>
                <a:effectLst/>
              </a:rPr>
              <a:t>Microsoft </a:t>
            </a:r>
            <a:r>
              <a:rPr lang="en-US" sz="1200" b="0" i="0" strike="sngStrike" err="1">
                <a:solidFill>
                  <a:srgbClr val="111111"/>
                </a:solidFill>
                <a:effectLst/>
              </a:rPr>
              <a:t>eCDN</a:t>
            </a:r>
            <a:r>
              <a:rPr lang="en-US" sz="1200" b="0" i="0" strike="sngStrike">
                <a:solidFill>
                  <a:srgbClr val="111111"/>
                </a:solidFill>
                <a:effectLst/>
              </a:rPr>
              <a:t> support with real-time monitoring</a:t>
            </a:r>
          </a:p>
          <a:p>
            <a:pPr marL="285750" indent="-285750" algn="l">
              <a:lnSpc>
                <a:spcPts val="1650"/>
              </a:lnSpc>
              <a:spcAft>
                <a:spcPts val="600"/>
              </a:spcAft>
              <a:buFont typeface="Arial" panose="020B0604020202020204" pitchFamily="34" charset="0"/>
              <a:buChar char="•"/>
            </a:pPr>
            <a:r>
              <a:rPr lang="en-US" sz="1200" b="0" i="0" strike="sngStrike">
                <a:solidFill>
                  <a:srgbClr val="111111"/>
                </a:solidFill>
                <a:effectLst/>
              </a:rPr>
              <a:t>Green room with dedicated chat</a:t>
            </a:r>
          </a:p>
          <a:p>
            <a:pPr marL="285750" indent="-285750" algn="l">
              <a:lnSpc>
                <a:spcPts val="1650"/>
              </a:lnSpc>
              <a:spcAft>
                <a:spcPts val="600"/>
              </a:spcAft>
              <a:buFont typeface="Arial" panose="020B0604020202020204" pitchFamily="34" charset="0"/>
              <a:buChar char="•"/>
            </a:pPr>
            <a:r>
              <a:rPr lang="en-US" sz="1200" b="0" i="0" strike="sngStrike">
                <a:solidFill>
                  <a:srgbClr val="111111"/>
                </a:solidFill>
                <a:effectLst/>
              </a:rPr>
              <a:t>Manage what attendees see</a:t>
            </a:r>
          </a:p>
          <a:p>
            <a:pPr marL="285750" indent="-285750" algn="l">
              <a:lnSpc>
                <a:spcPts val="1650"/>
              </a:lnSpc>
              <a:spcAft>
                <a:spcPts val="600"/>
              </a:spcAft>
              <a:buFont typeface="Arial" panose="020B0604020202020204" pitchFamily="34" charset="0"/>
              <a:buChar char="•"/>
            </a:pPr>
            <a:r>
              <a:rPr lang="en-US" sz="1200" b="0" i="0" strike="sngStrike">
                <a:solidFill>
                  <a:srgbClr val="111111"/>
                </a:solidFill>
                <a:effectLst/>
              </a:rPr>
              <a:t>Hide participant list</a:t>
            </a:r>
          </a:p>
          <a:p>
            <a:pPr marL="285750" indent="-285750" algn="l">
              <a:lnSpc>
                <a:spcPts val="1650"/>
              </a:lnSpc>
              <a:spcAft>
                <a:spcPts val="600"/>
              </a:spcAft>
              <a:buFont typeface="Arial" panose="020B0604020202020204" pitchFamily="34" charset="0"/>
              <a:buChar char="•"/>
            </a:pPr>
            <a:r>
              <a:rPr lang="en-US" sz="1200" b="0" i="0">
                <a:solidFill>
                  <a:srgbClr val="C00000"/>
                </a:solidFill>
                <a:effectLst/>
              </a:rPr>
              <a:t>RTMP-in and RTMP-out</a:t>
            </a:r>
          </a:p>
          <a:p>
            <a:pPr marL="285750" indent="-285750" algn="l">
              <a:lnSpc>
                <a:spcPts val="1650"/>
              </a:lnSpc>
              <a:spcAft>
                <a:spcPts val="600"/>
              </a:spcAft>
              <a:buFont typeface="Arial" panose="020B0604020202020204" pitchFamily="34" charset="0"/>
              <a:buChar char="•"/>
            </a:pPr>
            <a:r>
              <a:rPr lang="en-US" sz="1200" b="0" i="0" strike="sngStrike">
                <a:solidFill>
                  <a:srgbClr val="111111"/>
                </a:solidFill>
                <a:effectLst/>
              </a:rPr>
              <a:t>Attendee capacity up to 50,000 (put in intro)</a:t>
            </a:r>
          </a:p>
          <a:p>
            <a:pPr marL="285750" indent="-285750" algn="l">
              <a:lnSpc>
                <a:spcPts val="1650"/>
              </a:lnSpc>
              <a:spcAft>
                <a:spcPts val="600"/>
              </a:spcAft>
              <a:buFont typeface="Arial" panose="020B0604020202020204" pitchFamily="34" charset="0"/>
              <a:buChar char="•"/>
            </a:pPr>
            <a:r>
              <a:rPr lang="en-US" sz="1200" b="0" i="0" strike="sngStrike">
                <a:solidFill>
                  <a:srgbClr val="111111"/>
                </a:solidFill>
                <a:effectLst/>
              </a:rPr>
              <a:t>Host up to 50 concurrent events (in intro)</a:t>
            </a:r>
          </a:p>
          <a:p>
            <a:pPr marL="171450" indent="-171450">
              <a:spcAft>
                <a:spcPts val="600"/>
              </a:spcAft>
              <a:buFont typeface="Arial" panose="020B0604020202020204" pitchFamily="34" charset="0"/>
              <a:buChar char="•"/>
            </a:pPr>
            <a:r>
              <a:rPr lang="en-US" sz="1200" strike="sngStrike"/>
              <a:t>Live translated transcriptions/captions</a:t>
            </a:r>
          </a:p>
          <a:p>
            <a:pPr marL="171450" indent="-171450">
              <a:spcAft>
                <a:spcPts val="600"/>
              </a:spcAft>
              <a:buFont typeface="Arial" panose="020B0604020202020204" pitchFamily="34" charset="0"/>
              <a:buChar char="•"/>
            </a:pPr>
            <a:r>
              <a:rPr lang="en-US" sz="1200" strike="sngStrike"/>
              <a:t>Live reactions</a:t>
            </a:r>
          </a:p>
          <a:p>
            <a:pPr marL="171450" indent="-171450">
              <a:spcAft>
                <a:spcPts val="600"/>
              </a:spcAft>
              <a:buFont typeface="Arial" panose="020B0604020202020204" pitchFamily="34" charset="0"/>
              <a:buChar char="•"/>
            </a:pPr>
            <a:r>
              <a:rPr lang="en-US" sz="1200" strike="sngStrike"/>
              <a:t>Meeting chat</a:t>
            </a:r>
          </a:p>
          <a:p>
            <a:pPr algn="l">
              <a:lnSpc>
                <a:spcPts val="1650"/>
              </a:lnSpc>
            </a:pPr>
            <a:endParaRPr lang="en-US" sz="1200" b="0" i="0" strike="sngStrike">
              <a:solidFill>
                <a:srgbClr val="111111"/>
              </a:solidFill>
              <a:effectLst/>
            </a:endParaRPr>
          </a:p>
        </p:txBody>
      </p:sp>
      <p:pic>
        <p:nvPicPr>
          <p:cNvPr id="32" name="Graphic 31">
            <a:extLst>
              <a:ext uri="{FF2B5EF4-FFF2-40B4-BE49-F238E27FC236}">
                <a16:creationId xmlns:a16="http://schemas.microsoft.com/office/drawing/2014/main" id="{59862117-CCCA-F31C-013B-58AC60AAC88C}"/>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61562" y="4875837"/>
            <a:ext cx="274320" cy="274320"/>
          </a:xfrm>
          <a:prstGeom prst="rect">
            <a:avLst/>
          </a:prstGeom>
        </p:spPr>
      </p:pic>
      <p:pic>
        <p:nvPicPr>
          <p:cNvPr id="33" name="Graphic 32">
            <a:extLst>
              <a:ext uri="{FF2B5EF4-FFF2-40B4-BE49-F238E27FC236}">
                <a16:creationId xmlns:a16="http://schemas.microsoft.com/office/drawing/2014/main" id="{87B6A657-923D-AE67-EC2C-5B5FDBB7CC05}"/>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61562" y="4582467"/>
            <a:ext cx="274320" cy="274320"/>
          </a:xfrm>
          <a:prstGeom prst="rect">
            <a:avLst/>
          </a:prstGeom>
        </p:spPr>
      </p:pic>
      <p:pic>
        <p:nvPicPr>
          <p:cNvPr id="34" name="Graphic 33">
            <a:extLst>
              <a:ext uri="{FF2B5EF4-FFF2-40B4-BE49-F238E27FC236}">
                <a16:creationId xmlns:a16="http://schemas.microsoft.com/office/drawing/2014/main" id="{EAE1DE66-7A24-1AEC-3665-015ECF5F5BD5}"/>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61562" y="3158393"/>
            <a:ext cx="274320" cy="274320"/>
          </a:xfrm>
          <a:prstGeom prst="rect">
            <a:avLst/>
          </a:prstGeom>
        </p:spPr>
      </p:pic>
      <p:pic>
        <p:nvPicPr>
          <p:cNvPr id="35" name="Graphic 34">
            <a:extLst>
              <a:ext uri="{FF2B5EF4-FFF2-40B4-BE49-F238E27FC236}">
                <a16:creationId xmlns:a16="http://schemas.microsoft.com/office/drawing/2014/main" id="{7AEA6862-BBCF-F597-5FB4-5FB4738D4AB8}"/>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61562" y="3455188"/>
            <a:ext cx="274320" cy="274320"/>
          </a:xfrm>
          <a:prstGeom prst="rect">
            <a:avLst/>
          </a:prstGeom>
        </p:spPr>
      </p:pic>
      <p:pic>
        <p:nvPicPr>
          <p:cNvPr id="36" name="Graphic 35">
            <a:extLst>
              <a:ext uri="{FF2B5EF4-FFF2-40B4-BE49-F238E27FC236}">
                <a16:creationId xmlns:a16="http://schemas.microsoft.com/office/drawing/2014/main" id="{D7117461-25AC-8ED1-7F2A-6596B64538EA}"/>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61562" y="5170514"/>
            <a:ext cx="274320" cy="274320"/>
          </a:xfrm>
          <a:prstGeom prst="rect">
            <a:avLst/>
          </a:prstGeom>
        </p:spPr>
      </p:pic>
      <p:pic>
        <p:nvPicPr>
          <p:cNvPr id="37" name="Graphic 36">
            <a:extLst>
              <a:ext uri="{FF2B5EF4-FFF2-40B4-BE49-F238E27FC236}">
                <a16:creationId xmlns:a16="http://schemas.microsoft.com/office/drawing/2014/main" id="{ACA07DE3-7018-FB82-8B88-24679F3246CA}"/>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61562" y="5422141"/>
            <a:ext cx="274320" cy="274320"/>
          </a:xfrm>
          <a:prstGeom prst="rect">
            <a:avLst/>
          </a:prstGeom>
        </p:spPr>
      </p:pic>
      <p:pic>
        <p:nvPicPr>
          <p:cNvPr id="38" name="Graphic 37">
            <a:extLst>
              <a:ext uri="{FF2B5EF4-FFF2-40B4-BE49-F238E27FC236}">
                <a16:creationId xmlns:a16="http://schemas.microsoft.com/office/drawing/2014/main" id="{5A094336-7024-3642-2E6D-E36007267DD8}"/>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61562" y="5690612"/>
            <a:ext cx="274320" cy="274320"/>
          </a:xfrm>
          <a:prstGeom prst="rect">
            <a:avLst/>
          </a:prstGeom>
        </p:spPr>
      </p:pic>
      <p:pic>
        <p:nvPicPr>
          <p:cNvPr id="39" name="Graphic 38">
            <a:extLst>
              <a:ext uri="{FF2B5EF4-FFF2-40B4-BE49-F238E27FC236}">
                <a16:creationId xmlns:a16="http://schemas.microsoft.com/office/drawing/2014/main" id="{3E3D55B2-BCF2-E539-2A80-797E9492743B}"/>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61562" y="3745165"/>
            <a:ext cx="274320" cy="274320"/>
          </a:xfrm>
          <a:prstGeom prst="rect">
            <a:avLst/>
          </a:prstGeom>
        </p:spPr>
      </p:pic>
      <p:pic>
        <p:nvPicPr>
          <p:cNvPr id="40" name="Graphic 39">
            <a:extLst>
              <a:ext uri="{FF2B5EF4-FFF2-40B4-BE49-F238E27FC236}">
                <a16:creationId xmlns:a16="http://schemas.microsoft.com/office/drawing/2014/main" id="{4B299F0C-0E42-442C-5FCF-A5937BE039B0}"/>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64300" y="4007855"/>
            <a:ext cx="274320" cy="274320"/>
          </a:xfrm>
          <a:prstGeom prst="rect">
            <a:avLst/>
          </a:prstGeom>
        </p:spPr>
      </p:pic>
      <p:sp>
        <p:nvSpPr>
          <p:cNvPr id="41" name="Rectangle 40">
            <a:extLst>
              <a:ext uri="{FF2B5EF4-FFF2-40B4-BE49-F238E27FC236}">
                <a16:creationId xmlns:a16="http://schemas.microsoft.com/office/drawing/2014/main" id="{D62D3156-A8D4-1649-E463-1F1C36BE74F2}"/>
              </a:ext>
              <a:ext uri="{C183D7F6-B498-43B3-948B-1728B52AA6E4}">
                <adec:decorative xmlns:adec="http://schemas.microsoft.com/office/drawing/2017/decorative" val="1"/>
              </a:ext>
            </a:extLst>
          </p:cNvPr>
          <p:cNvSpPr/>
          <p:nvPr/>
        </p:nvSpPr>
        <p:spPr>
          <a:xfrm>
            <a:off x="7957595" y="4330603"/>
            <a:ext cx="799133" cy="223416"/>
          </a:xfrm>
          <a:prstGeom prst="rect">
            <a:avLst/>
          </a:prstGeom>
          <a:solidFill>
            <a:srgbClr val="C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200"/>
              <a:t>IT Admin</a:t>
            </a:r>
          </a:p>
        </p:txBody>
      </p:sp>
      <p:sp>
        <p:nvSpPr>
          <p:cNvPr id="15" name="TextBox 14">
            <a:extLst>
              <a:ext uri="{FF2B5EF4-FFF2-40B4-BE49-F238E27FC236}">
                <a16:creationId xmlns:a16="http://schemas.microsoft.com/office/drawing/2014/main" id="{64D098B8-6ADF-FEE5-DDA3-E7F26DDBE435}"/>
              </a:ext>
              <a:ext uri="{C183D7F6-B498-43B3-948B-1728B52AA6E4}">
                <adec:decorative xmlns:adec="http://schemas.microsoft.com/office/drawing/2017/decorative" val="1"/>
              </a:ext>
            </a:extLst>
          </p:cNvPr>
          <p:cNvSpPr txBox="1"/>
          <p:nvPr/>
        </p:nvSpPr>
        <p:spPr>
          <a:xfrm>
            <a:off x="8187788" y="6908703"/>
            <a:ext cx="2316400" cy="400110"/>
          </a:xfrm>
          <a:prstGeom prst="rect">
            <a:avLst/>
          </a:prstGeom>
          <a:noFill/>
        </p:spPr>
        <p:txBody>
          <a:bodyPr wrap="square">
            <a:spAutoFit/>
          </a:bodyPr>
          <a:lstStyle/>
          <a:p>
            <a:r>
              <a:rPr lang="en-US" sz="1000">
                <a:hlinkClick r:id="rId5"/>
              </a:rPr>
              <a:t>Get started with town hall in Microsoft Teams - Microsoft Support</a:t>
            </a:r>
            <a:endParaRPr lang="en-US" sz="1000"/>
          </a:p>
        </p:txBody>
      </p:sp>
      <p:pic>
        <p:nvPicPr>
          <p:cNvPr id="11" name="Picture 10">
            <a:extLst>
              <a:ext uri="{FF2B5EF4-FFF2-40B4-BE49-F238E27FC236}">
                <a16:creationId xmlns:a16="http://schemas.microsoft.com/office/drawing/2014/main" id="{C638F211-F04A-068B-5296-249AF4930464}"/>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8187788" y="7445973"/>
            <a:ext cx="2316400" cy="3562195"/>
          </a:xfrm>
          <a:prstGeom prst="rect">
            <a:avLst/>
          </a:prstGeom>
        </p:spPr>
      </p:pic>
      <p:sp>
        <p:nvSpPr>
          <p:cNvPr id="6" name="TextBox 5">
            <a:extLst>
              <a:ext uri="{FF2B5EF4-FFF2-40B4-BE49-F238E27FC236}">
                <a16:creationId xmlns:a16="http://schemas.microsoft.com/office/drawing/2014/main" id="{9F34570F-17FD-6ECB-D582-83D2BC9567CA}"/>
              </a:ext>
              <a:ext uri="{C183D7F6-B498-43B3-948B-1728B52AA6E4}">
                <adec:decorative xmlns:adec="http://schemas.microsoft.com/office/drawing/2017/decorative" val="1"/>
              </a:ext>
            </a:extLst>
          </p:cNvPr>
          <p:cNvSpPr txBox="1"/>
          <p:nvPr/>
        </p:nvSpPr>
        <p:spPr>
          <a:xfrm>
            <a:off x="7957595" y="776676"/>
            <a:ext cx="4132787" cy="1569660"/>
          </a:xfrm>
          <a:prstGeom prst="rect">
            <a:avLst/>
          </a:prstGeom>
          <a:noFill/>
        </p:spPr>
        <p:txBody>
          <a:bodyPr wrap="square">
            <a:spAutoFit/>
          </a:bodyPr>
          <a:lstStyle/>
          <a:p>
            <a:pPr algn="l"/>
            <a:r>
              <a:rPr lang="en-US" sz="1200" b="0" i="0">
                <a:solidFill>
                  <a:srgbClr val="333333"/>
                </a:solidFill>
                <a:effectLst/>
              </a:rPr>
              <a:t>Town Halls – internal audience</a:t>
            </a:r>
          </a:p>
          <a:p>
            <a:pPr algn="l"/>
            <a:r>
              <a:rPr lang="en-US" sz="1200">
                <a:solidFill>
                  <a:srgbClr val="333333"/>
                </a:solidFill>
              </a:rPr>
              <a:t>Webinar – external, customer focus</a:t>
            </a:r>
          </a:p>
          <a:p>
            <a:pPr algn="l"/>
            <a:endParaRPr lang="en-US" sz="1200">
              <a:solidFill>
                <a:srgbClr val="333333"/>
              </a:solidFill>
            </a:endParaRPr>
          </a:p>
          <a:p>
            <a:pPr marL="171450" indent="-171450" algn="l">
              <a:buFont typeface="Arial" panose="020B0604020202020204" pitchFamily="34" charset="0"/>
              <a:buChar char="•"/>
            </a:pPr>
            <a:r>
              <a:rPr lang="en-US" sz="1200" b="0" i="0">
                <a:solidFill>
                  <a:srgbClr val="333333"/>
                </a:solidFill>
                <a:effectLst/>
              </a:rPr>
              <a:t>Most content </a:t>
            </a:r>
            <a:r>
              <a:rPr lang="en-US" sz="1200">
                <a:solidFill>
                  <a:srgbClr val="333333"/>
                </a:solidFill>
              </a:rPr>
              <a:t>for this section is going to be organizer/presenter focused</a:t>
            </a:r>
          </a:p>
          <a:p>
            <a:pPr marL="171450" indent="-171450" algn="l">
              <a:buFont typeface="Arial" panose="020B0604020202020204" pitchFamily="34" charset="0"/>
              <a:buChar char="•"/>
            </a:pPr>
            <a:r>
              <a:rPr lang="en-US" sz="1200" b="0" i="0">
                <a:solidFill>
                  <a:srgbClr val="333333"/>
                </a:solidFill>
                <a:effectLst/>
              </a:rPr>
              <a:t>Is there information </a:t>
            </a:r>
            <a:r>
              <a:rPr lang="en-US" sz="1200">
                <a:solidFill>
                  <a:srgbClr val="333333"/>
                </a:solidFill>
              </a:rPr>
              <a:t>related to attendee POV worth mentioning in this section?</a:t>
            </a:r>
          </a:p>
          <a:p>
            <a:pPr marL="171450" indent="-171450" algn="l">
              <a:buFont typeface="Arial" panose="020B0604020202020204" pitchFamily="34" charset="0"/>
              <a:buChar char="•"/>
            </a:pPr>
            <a:r>
              <a:rPr lang="en-US" sz="1200">
                <a:solidFill>
                  <a:srgbClr val="333333"/>
                </a:solidFill>
              </a:rPr>
              <a:t>Events pitch deck – link from Drew?</a:t>
            </a:r>
          </a:p>
        </p:txBody>
      </p:sp>
    </p:spTree>
    <p:extLst>
      <p:ext uri="{BB962C8B-B14F-4D97-AF65-F5344CB8AC3E}">
        <p14:creationId xmlns:p14="http://schemas.microsoft.com/office/powerpoint/2010/main" val="1115588222"/>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DC350021-753F-21BC-FA83-134546F3D1DF}"/>
              </a:ext>
              <a:ext uri="{C183D7F6-B498-43B3-948B-1728B52AA6E4}">
                <adec:decorative xmlns:adec="http://schemas.microsoft.com/office/drawing/2017/decorative" val="1"/>
              </a:ext>
            </a:extLst>
          </p:cNvPr>
          <p:cNvSpPr>
            <a:spLocks/>
          </p:cNvSpPr>
          <p:nvPr/>
        </p:nvSpPr>
        <p:spPr bwMode="auto">
          <a:xfrm rot="5400000" flipH="1" flipV="1">
            <a:off x="-94913" y="9588053"/>
            <a:ext cx="565260" cy="375431"/>
          </a:xfrm>
          <a:custGeom>
            <a:avLst/>
            <a:gdLst>
              <a:gd name="connsiteX0" fmla="*/ 0 w 2054193"/>
              <a:gd name="connsiteY0" fmla="*/ 0 h 1364343"/>
              <a:gd name="connsiteX1" fmla="*/ 0 w 2054193"/>
              <a:gd name="connsiteY1" fmla="*/ 1170940 h 1364343"/>
              <a:gd name="connsiteX2" fmla="*/ 158786 w 2054193"/>
              <a:gd name="connsiteY2" fmla="*/ 1257126 h 1364343"/>
              <a:gd name="connsiteX3" fmla="*/ 689850 w 2054193"/>
              <a:gd name="connsiteY3" fmla="*/ 1364343 h 1364343"/>
              <a:gd name="connsiteX4" fmla="*/ 2054193 w 2054193"/>
              <a:gd name="connsiteY4" fmla="*/ 0 h 1364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4193" h="1364343">
                <a:moveTo>
                  <a:pt x="0" y="0"/>
                </a:moveTo>
                <a:lnTo>
                  <a:pt x="0" y="1170940"/>
                </a:lnTo>
                <a:lnTo>
                  <a:pt x="158786" y="1257126"/>
                </a:lnTo>
                <a:cubicBezTo>
                  <a:pt x="322014" y="1326166"/>
                  <a:pt x="501474" y="1364343"/>
                  <a:pt x="689850" y="1364343"/>
                </a:cubicBezTo>
                <a:cubicBezTo>
                  <a:pt x="1443356" y="1364343"/>
                  <a:pt x="2054193" y="753506"/>
                  <a:pt x="2054193"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4" name="TextBox 3">
            <a:extLst>
              <a:ext uri="{FF2B5EF4-FFF2-40B4-BE49-F238E27FC236}">
                <a16:creationId xmlns:a16="http://schemas.microsoft.com/office/drawing/2014/main" id="{D947DBDE-3594-5379-372C-8B4ECD1D73CF}"/>
              </a:ext>
              <a:ext uri="{C183D7F6-B498-43B3-948B-1728B52AA6E4}">
                <adec:decorative xmlns:adec="http://schemas.microsoft.com/office/drawing/2017/decorative" val="1"/>
              </a:ext>
            </a:extLst>
          </p:cNvPr>
          <p:cNvSpPr txBox="1"/>
          <p:nvPr/>
        </p:nvSpPr>
        <p:spPr>
          <a:xfrm>
            <a:off x="8378750" y="1029216"/>
            <a:ext cx="3108251" cy="1477328"/>
          </a:xfrm>
          <a:prstGeom prst="rect">
            <a:avLst/>
          </a:prstGeom>
          <a:noFill/>
        </p:spPr>
        <p:txBody>
          <a:bodyPr wrap="square" rtlCol="0">
            <a:spAutoFit/>
          </a:bodyPr>
          <a:lstStyle/>
          <a:p>
            <a:r>
              <a:rPr lang="en-US">
                <a:highlight>
                  <a:srgbClr val="FFFF00"/>
                </a:highlight>
              </a:rPr>
              <a:t>Add basic step by step for establishing a town hall. </a:t>
            </a:r>
          </a:p>
          <a:p>
            <a:endParaRPr lang="en-US">
              <a:highlight>
                <a:srgbClr val="FFFF00"/>
              </a:highlight>
            </a:endParaRPr>
          </a:p>
          <a:p>
            <a:r>
              <a:rPr lang="en-US">
                <a:highlight>
                  <a:srgbClr val="FFFF00"/>
                </a:highlight>
              </a:rPr>
              <a:t>When to use town hall vs webinar vs meeting</a:t>
            </a:r>
          </a:p>
        </p:txBody>
      </p:sp>
      <p:grpSp>
        <p:nvGrpSpPr>
          <p:cNvPr id="40" name="Group 39">
            <a:extLst>
              <a:ext uri="{FF2B5EF4-FFF2-40B4-BE49-F238E27FC236}">
                <a16:creationId xmlns:a16="http://schemas.microsoft.com/office/drawing/2014/main" id="{CBC9A423-6E34-8758-4221-8DEAB659241A}"/>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41" name="Rectangle: Top Corners Rounded 45">
              <a:extLst>
                <a:ext uri="{FF2B5EF4-FFF2-40B4-BE49-F238E27FC236}">
                  <a16:creationId xmlns:a16="http://schemas.microsoft.com/office/drawing/2014/main" id="{22B301F2-3D5A-B4C9-BC0F-F5C679FC6749}"/>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42" name="Rectangle: Top Corners Rounded 45">
              <a:hlinkClick r:id="rId3" action="ppaction://hlinksldjump"/>
              <a:extLst>
                <a:ext uri="{FF2B5EF4-FFF2-40B4-BE49-F238E27FC236}">
                  <a16:creationId xmlns:a16="http://schemas.microsoft.com/office/drawing/2014/main" id="{A2687875-F317-364D-B93A-E321CADD8227}"/>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43" name="Graphic 27">
            <a:hlinkClick r:id="rId3" action="ppaction://hlinksldjump"/>
            <a:extLst>
              <a:ext uri="{FF2B5EF4-FFF2-40B4-BE49-F238E27FC236}">
                <a16:creationId xmlns:a16="http://schemas.microsoft.com/office/drawing/2014/main" id="{C459D288-B4DF-D226-D019-D0E43E9697FF}"/>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46" name="Footer Placeholder 45">
            <a:extLst>
              <a:ext uri="{FF2B5EF4-FFF2-40B4-BE49-F238E27FC236}">
                <a16:creationId xmlns:a16="http://schemas.microsoft.com/office/drawing/2014/main" id="{905F0C4A-BDF2-D2A0-F66F-84540954E2EB}"/>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47" name="Slide Number Placeholder 46">
            <a:extLst>
              <a:ext uri="{FF2B5EF4-FFF2-40B4-BE49-F238E27FC236}">
                <a16:creationId xmlns:a16="http://schemas.microsoft.com/office/drawing/2014/main" id="{FC8FE5EE-BE58-1B6E-5EA8-11B1400718C5}"/>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46</a:t>
            </a:fld>
            <a:endParaRPr lang="en-IN"/>
          </a:p>
        </p:txBody>
      </p:sp>
      <p:sp>
        <p:nvSpPr>
          <p:cNvPr id="9" name="Freeform: Shape 8">
            <a:extLst>
              <a:ext uri="{FF2B5EF4-FFF2-40B4-BE49-F238E27FC236}">
                <a16:creationId xmlns:a16="http://schemas.microsoft.com/office/drawing/2014/main" id="{9CAA5C22-88E4-598D-50C1-5AE51A8B0583}"/>
              </a:ext>
              <a:ext uri="{C183D7F6-B498-43B3-948B-1728B52AA6E4}">
                <adec:decorative xmlns:adec="http://schemas.microsoft.com/office/drawing/2017/decorative" val="1"/>
              </a:ext>
            </a:extLst>
          </p:cNvPr>
          <p:cNvSpPr/>
          <p:nvPr/>
        </p:nvSpPr>
        <p:spPr bwMode="auto">
          <a:xfrm rot="5400000" flipH="1" flipV="1">
            <a:off x="6647735" y="493294"/>
            <a:ext cx="1617959" cy="631371"/>
          </a:xfrm>
          <a:custGeom>
            <a:avLst/>
            <a:gdLst>
              <a:gd name="connsiteX0" fmla="*/ 2522929 w 3365678"/>
              <a:gd name="connsiteY0" fmla="*/ 0 h 631371"/>
              <a:gd name="connsiteX1" fmla="*/ 86103 w 3365678"/>
              <a:gd name="connsiteY1" fmla="*/ 562098 h 631371"/>
              <a:gd name="connsiteX2" fmla="*/ 0 w 3365678"/>
              <a:gd name="connsiteY2" fmla="*/ 631371 h 631371"/>
              <a:gd name="connsiteX3" fmla="*/ 3365678 w 3365678"/>
              <a:gd name="connsiteY3" fmla="*/ 631371 h 631371"/>
              <a:gd name="connsiteX4" fmla="*/ 3365678 w 3365678"/>
              <a:gd name="connsiteY4" fmla="*/ 50933 h 631371"/>
              <a:gd name="connsiteX5" fmla="*/ 3347031 w 3365678"/>
              <a:gd name="connsiteY5" fmla="*/ 48288 h 631371"/>
              <a:gd name="connsiteX6" fmla="*/ 2522929 w 3365678"/>
              <a:gd name="connsiteY6" fmla="*/ 0 h 63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5678" h="631371">
                <a:moveTo>
                  <a:pt x="2522929" y="0"/>
                </a:moveTo>
                <a:cubicBezTo>
                  <a:pt x="1470675" y="0"/>
                  <a:pt x="555394" y="227287"/>
                  <a:pt x="86103" y="562098"/>
                </a:cubicBezTo>
                <a:lnTo>
                  <a:pt x="0" y="631371"/>
                </a:lnTo>
                <a:lnTo>
                  <a:pt x="3365678" y="631371"/>
                </a:lnTo>
                <a:lnTo>
                  <a:pt x="3365678" y="50933"/>
                </a:lnTo>
                <a:lnTo>
                  <a:pt x="3347031" y="48288"/>
                </a:lnTo>
                <a:cubicBezTo>
                  <a:pt x="3086697" y="16906"/>
                  <a:pt x="2809907" y="0"/>
                  <a:pt x="2522929"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1" name="Title 10">
            <a:extLst>
              <a:ext uri="{FF2B5EF4-FFF2-40B4-BE49-F238E27FC236}">
                <a16:creationId xmlns:a16="http://schemas.microsoft.com/office/drawing/2014/main" id="{BA9275AC-DB7D-D81B-EEDC-724C6077D378}"/>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Town Halls</a:t>
            </a:r>
          </a:p>
        </p:txBody>
      </p:sp>
      <p:sp>
        <p:nvSpPr>
          <p:cNvPr id="8" name="Title 7">
            <a:extLst>
              <a:ext uri="{FF2B5EF4-FFF2-40B4-BE49-F238E27FC236}">
                <a16:creationId xmlns:a16="http://schemas.microsoft.com/office/drawing/2014/main" id="{67ECFB8F-F518-97F7-663B-AF0228EFC766}"/>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Events </a:t>
            </a:r>
          </a:p>
        </p:txBody>
      </p:sp>
      <p:sp>
        <p:nvSpPr>
          <p:cNvPr id="13" name="Text Placeholder 1">
            <a:extLst>
              <a:ext uri="{FF2B5EF4-FFF2-40B4-BE49-F238E27FC236}">
                <a16:creationId xmlns:a16="http://schemas.microsoft.com/office/drawing/2014/main" id="{F7CB318C-0527-ED38-8945-F982B2679E03}"/>
              </a:ext>
            </a:extLst>
          </p:cNvPr>
          <p:cNvSpPr txBox="1">
            <a:spLocks/>
          </p:cNvSpPr>
          <p:nvPr/>
        </p:nvSpPr>
        <p:spPr>
          <a:xfrm>
            <a:off x="464758" y="1463040"/>
            <a:ext cx="6769059" cy="1832011"/>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200">
                <a:solidFill>
                  <a:schemeClr val="accent1"/>
                </a:solidFill>
                <a:latin typeface="+mj-lt"/>
                <a:ea typeface="+mj-ea"/>
                <a:cs typeface="+mj-cs"/>
              </a:rPr>
              <a:t>Are best suited for…</a:t>
            </a:r>
          </a:p>
          <a:p>
            <a:pPr>
              <a:spcBef>
                <a:spcPts val="0"/>
              </a:spcBef>
              <a:spcAft>
                <a:spcPts val="600"/>
              </a:spcAft>
              <a:defRPr/>
            </a:pPr>
            <a:r>
              <a:rPr lang="en-US" altLang="zh-CN" sz="1100">
                <a:cs typeface="+mn-cs"/>
              </a:rPr>
              <a:t>A large-scale, one-to-many experience where the focus stays on the speakers and shared information while people watch. Town halls provide high-quality content sharing and streaming capabilities well matched for company-wide reviews and executive announcements. </a:t>
            </a:r>
          </a:p>
          <a:p>
            <a:pPr>
              <a:spcBef>
                <a:spcPts val="0"/>
              </a:spcBef>
              <a:spcAft>
                <a:spcPts val="600"/>
              </a:spcAft>
              <a:defRPr/>
            </a:pPr>
            <a:r>
              <a:rPr lang="en-US" altLang="zh-CN" sz="1100">
                <a:cs typeface="+mn-cs"/>
              </a:rPr>
              <a:t>Furthermore, as a Teams Premium user, you have additional capabilities to consider leveraging such as higher attendee capacity of 50K attendees (core licensing allows for 10K) as well as ability to host up to 50 concurrent events. </a:t>
            </a:r>
          </a:p>
          <a:p>
            <a:pPr>
              <a:spcBef>
                <a:spcPts val="0"/>
              </a:spcBef>
              <a:spcAft>
                <a:spcPts val="600"/>
              </a:spcAft>
              <a:defRPr/>
            </a:pPr>
            <a:r>
              <a:rPr lang="en-US" altLang="zh-CN" sz="1100">
                <a:cs typeface="+mn-cs"/>
              </a:rPr>
              <a:t>Additional functionality available under Teams Premium which further enhances attendees’ and speaker experiences during the town hall, include:</a:t>
            </a:r>
          </a:p>
        </p:txBody>
      </p:sp>
      <p:graphicFrame>
        <p:nvGraphicFramePr>
          <p:cNvPr id="32" name="Table 31">
            <a:extLst>
              <a:ext uri="{FF2B5EF4-FFF2-40B4-BE49-F238E27FC236}">
                <a16:creationId xmlns:a16="http://schemas.microsoft.com/office/drawing/2014/main" id="{3EC74828-B2A2-0250-82AA-E787023C9DAB}"/>
              </a:ext>
            </a:extLst>
          </p:cNvPr>
          <p:cNvGraphicFramePr>
            <a:graphicFrameLocks noGrp="1"/>
          </p:cNvGraphicFramePr>
          <p:nvPr>
            <p:extLst>
              <p:ext uri="{D42A27DB-BD31-4B8C-83A1-F6EECF244321}">
                <p14:modId xmlns:p14="http://schemas.microsoft.com/office/powerpoint/2010/main" val="1657429783"/>
              </p:ext>
            </p:extLst>
          </p:nvPr>
        </p:nvGraphicFramePr>
        <p:xfrm>
          <a:off x="464758" y="3405721"/>
          <a:ext cx="6850442" cy="1246339"/>
        </p:xfrm>
        <a:graphic>
          <a:graphicData uri="http://schemas.openxmlformats.org/drawingml/2006/table">
            <a:tbl>
              <a:tblPr firstRow="1" bandRow="1">
                <a:tableStyleId>{5C22544A-7EE6-4342-B048-85BDC9FD1C3A}</a:tableStyleId>
              </a:tblPr>
              <a:tblGrid>
                <a:gridCol w="2296123">
                  <a:extLst>
                    <a:ext uri="{9D8B030D-6E8A-4147-A177-3AD203B41FA5}">
                      <a16:colId xmlns:a16="http://schemas.microsoft.com/office/drawing/2014/main" val="3666371401"/>
                    </a:ext>
                  </a:extLst>
                </a:gridCol>
                <a:gridCol w="2366997">
                  <a:extLst>
                    <a:ext uri="{9D8B030D-6E8A-4147-A177-3AD203B41FA5}">
                      <a16:colId xmlns:a16="http://schemas.microsoft.com/office/drawing/2014/main" val="941961659"/>
                    </a:ext>
                  </a:extLst>
                </a:gridCol>
                <a:gridCol w="2187322">
                  <a:extLst>
                    <a:ext uri="{9D8B030D-6E8A-4147-A177-3AD203B41FA5}">
                      <a16:colId xmlns:a16="http://schemas.microsoft.com/office/drawing/2014/main" val="1449148007"/>
                    </a:ext>
                  </a:extLst>
                </a:gridCol>
              </a:tblGrid>
              <a:tr h="378635">
                <a:tc>
                  <a:txBody>
                    <a:bodyPr/>
                    <a:lstStyle/>
                    <a:p>
                      <a:r>
                        <a:rPr lang="en-US" sz="1200" b="0">
                          <a:solidFill>
                            <a:schemeClr val="bg1"/>
                          </a:solidFill>
                          <a:latin typeface="+mj-lt"/>
                          <a:ea typeface="+mj-ea"/>
                          <a:cs typeface="+mj-cs"/>
                        </a:rPr>
                        <a:t>Production tools</a:t>
                      </a:r>
                    </a:p>
                  </a:txBody>
                  <a:tcPr marL="137160" marR="137160" marT="91440" marB="91440" anchor="ctr">
                    <a:lnL w="635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accent1"/>
                    </a:solidFill>
                  </a:tcPr>
                </a:tc>
                <a:tc>
                  <a:txBody>
                    <a:bodyPr/>
                    <a:lstStyle/>
                    <a:p>
                      <a:r>
                        <a:rPr lang="en-US" sz="1200" b="0">
                          <a:solidFill>
                            <a:schemeClr val="bg1"/>
                          </a:solidFill>
                          <a:latin typeface="+mj-lt"/>
                          <a:ea typeface="+mj-ea"/>
                          <a:cs typeface="+mj-cs"/>
                        </a:rPr>
                        <a:t>Participation</a:t>
                      </a:r>
                    </a:p>
                  </a:txBody>
                  <a:tcPr marL="137160" marR="137160" marT="91440" marB="91440" anchor="ctr">
                    <a:lnL w="6350" cap="flat" cmpd="sng" algn="ctr">
                      <a:solidFill>
                        <a:schemeClr val="bg1">
                          <a:lumMod val="85000"/>
                        </a:schemeClr>
                      </a:solid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accent1"/>
                    </a:solidFill>
                  </a:tcPr>
                </a:tc>
                <a:tc>
                  <a:txBody>
                    <a:bodyPr/>
                    <a:lstStyle/>
                    <a:p>
                      <a:r>
                        <a:rPr lang="en-US" sz="1200" b="0">
                          <a:solidFill>
                            <a:schemeClr val="bg1"/>
                          </a:solidFill>
                          <a:latin typeface="+mj-lt"/>
                          <a:ea typeface="+mj-ea"/>
                          <a:cs typeface="+mj-cs"/>
                        </a:rPr>
                        <a:t>Recording &amp; transcription</a:t>
                      </a:r>
                    </a:p>
                  </a:txBody>
                  <a:tcPr marL="137160" marR="137160" marT="91440" marB="91440" anchor="ctr">
                    <a:lnL w="6350" cap="flat" cmpd="sng" algn="ctr">
                      <a:solidFill>
                        <a:schemeClr val="bg1">
                          <a:lumMod val="8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accent1"/>
                    </a:solidFill>
                  </a:tcPr>
                </a:tc>
                <a:extLst>
                  <a:ext uri="{0D108BD9-81ED-4DB2-BD59-A6C34878D82A}">
                    <a16:rowId xmlns:a16="http://schemas.microsoft.com/office/drawing/2014/main" val="2433126779"/>
                  </a:ext>
                </a:extLst>
              </a:tr>
              <a:tr h="867704">
                <a:tc>
                  <a:txBody>
                    <a:bodyPr/>
                    <a:lstStyle/>
                    <a:p>
                      <a:pPr marL="147638" lvl="0" indent="-147638">
                        <a:spcAft>
                          <a:spcPts val="600"/>
                        </a:spcAft>
                        <a:buFont typeface="Arial" panose="020B0604020202020204" pitchFamily="34" charset="0"/>
                        <a:buChar char="•"/>
                      </a:pPr>
                      <a:r>
                        <a:rPr lang="en-US" sz="1100">
                          <a:solidFill>
                            <a:schemeClr val="tx1"/>
                          </a:solidFill>
                          <a:latin typeface="+mn-lt"/>
                          <a:ea typeface="+mn-ea"/>
                          <a:cs typeface="+mn-cs"/>
                        </a:rPr>
                        <a:t>Manage what attendees see</a:t>
                      </a:r>
                    </a:p>
                    <a:p>
                      <a:pPr marL="147638" lvl="0" indent="-147638">
                        <a:spcAft>
                          <a:spcPts val="600"/>
                        </a:spcAft>
                        <a:buFont typeface="Arial" panose="020B0604020202020204" pitchFamily="34" charset="0"/>
                        <a:buChar char="•"/>
                      </a:pPr>
                      <a:r>
                        <a:rPr lang="en-US" sz="1100">
                          <a:solidFill>
                            <a:schemeClr val="tx1"/>
                          </a:solidFill>
                          <a:latin typeface="+mn-lt"/>
                          <a:ea typeface="+mn-ea"/>
                          <a:cs typeface="+mn-cs"/>
                        </a:rPr>
                        <a:t>Green room with dedicated chat</a:t>
                      </a:r>
                    </a:p>
                  </a:txBody>
                  <a:tcPr marL="137160" marR="137160" marT="91440" marB="91440">
                    <a:lnL w="635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bg1"/>
                    </a:solidFill>
                  </a:tcPr>
                </a:tc>
                <a:tc>
                  <a:txBody>
                    <a:bodyPr/>
                    <a:lstStyle/>
                    <a:p>
                      <a:pPr marL="147638" marR="0" lvl="0" indent="-147638" algn="l" defTabSz="594623"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US" sz="1100" kern="1200">
                          <a:solidFill>
                            <a:schemeClr val="tx1"/>
                          </a:solidFill>
                          <a:latin typeface="+mn-lt"/>
                          <a:ea typeface="+mn-ea"/>
                          <a:cs typeface="+mn-cs"/>
                        </a:rPr>
                        <a:t>Hide participant/attendee list</a:t>
                      </a:r>
                    </a:p>
                    <a:p>
                      <a:pPr marL="147638" lvl="0" indent="-147638" algn="l" defTabSz="594623" rtl="0" eaLnBrk="1" latinLnBrk="0" hangingPunct="1">
                        <a:spcAft>
                          <a:spcPts val="600"/>
                        </a:spcAft>
                        <a:buFont typeface="Arial" panose="020B0604020202020204" pitchFamily="34" charset="0"/>
                        <a:buChar char="•"/>
                      </a:pPr>
                      <a:r>
                        <a:rPr lang="en-US" sz="1100" kern="1200">
                          <a:solidFill>
                            <a:schemeClr val="tx1"/>
                          </a:solidFill>
                          <a:latin typeface="+mn-lt"/>
                          <a:ea typeface="+mn-ea"/>
                          <a:cs typeface="+mn-cs"/>
                        </a:rPr>
                        <a:t>Chat for town hall attendees</a:t>
                      </a:r>
                    </a:p>
                    <a:p>
                      <a:pPr marL="147638" lvl="0" indent="-147638" algn="l" defTabSz="594623" rtl="0" eaLnBrk="1" latinLnBrk="0" hangingPunct="1">
                        <a:spcAft>
                          <a:spcPts val="600"/>
                        </a:spcAft>
                        <a:buFont typeface="Arial" panose="020B0604020202020204" pitchFamily="34" charset="0"/>
                        <a:buChar char="•"/>
                      </a:pPr>
                      <a:r>
                        <a:rPr lang="en-US" sz="1100" kern="1200">
                          <a:solidFill>
                            <a:schemeClr val="tx1"/>
                          </a:solidFill>
                          <a:latin typeface="+mn-lt"/>
                          <a:ea typeface="+mn-ea"/>
                          <a:cs typeface="+mn-cs"/>
                        </a:rPr>
                        <a:t>Live reactions</a:t>
                      </a:r>
                    </a:p>
                  </a:txBody>
                  <a:tcPr marL="137160" marR="137160" marT="91440" marB="91440">
                    <a:lnL w="6350" cap="flat" cmpd="sng" algn="ctr">
                      <a:solidFill>
                        <a:schemeClr val="bg1">
                          <a:lumMod val="85000"/>
                        </a:schemeClr>
                      </a:solid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bg1"/>
                    </a:solidFill>
                  </a:tcPr>
                </a:tc>
                <a:tc>
                  <a:txBody>
                    <a:bodyPr/>
                    <a:lstStyle/>
                    <a:p>
                      <a:pPr marL="147638" marR="0" lvl="0" indent="-147638" algn="l" defTabSz="594623"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US" sz="1100" kern="1200">
                          <a:solidFill>
                            <a:schemeClr val="tx1"/>
                          </a:solidFill>
                          <a:latin typeface="+mn-lt"/>
                          <a:ea typeface="+mn-ea"/>
                          <a:cs typeface="+mn-cs"/>
                        </a:rPr>
                        <a:t>Live translated transcripts</a:t>
                      </a:r>
                    </a:p>
                    <a:p>
                      <a:pPr marL="147638" lvl="0" indent="-147638" algn="l" defTabSz="594623" rtl="0" eaLnBrk="1" latinLnBrk="0" hangingPunct="1">
                        <a:spcAft>
                          <a:spcPts val="600"/>
                        </a:spcAft>
                        <a:buFont typeface="Arial" panose="020B0604020202020204" pitchFamily="34" charset="0"/>
                        <a:buChar char="•"/>
                      </a:pPr>
                      <a:r>
                        <a:rPr lang="en-US" sz="1100" kern="1200">
                          <a:solidFill>
                            <a:schemeClr val="tx1"/>
                          </a:solidFill>
                          <a:latin typeface="+mn-lt"/>
                          <a:ea typeface="+mn-ea"/>
                          <a:cs typeface="+mn-cs"/>
                        </a:rPr>
                        <a:t>Live translated captions</a:t>
                      </a:r>
                    </a:p>
                  </a:txBody>
                  <a:tcPr marL="137160" marR="137160" marT="91440" marB="91440">
                    <a:lnL w="6350" cap="flat" cmpd="sng" algn="ctr">
                      <a:solidFill>
                        <a:schemeClr val="bg1">
                          <a:lumMod val="8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3390515023"/>
                  </a:ext>
                </a:extLst>
              </a:tr>
            </a:tbl>
          </a:graphicData>
        </a:graphic>
      </p:graphicFrame>
      <p:sp>
        <p:nvSpPr>
          <p:cNvPr id="37" name="Text Placeholder 1">
            <a:extLst>
              <a:ext uri="{FF2B5EF4-FFF2-40B4-BE49-F238E27FC236}">
                <a16:creationId xmlns:a16="http://schemas.microsoft.com/office/drawing/2014/main" id="{359C3DEC-B476-16F8-B390-0321D4F9944B}"/>
              </a:ext>
            </a:extLst>
          </p:cNvPr>
          <p:cNvSpPr txBox="1">
            <a:spLocks/>
          </p:cNvSpPr>
          <p:nvPr/>
        </p:nvSpPr>
        <p:spPr>
          <a:xfrm>
            <a:off x="464758" y="4975157"/>
            <a:ext cx="6769059" cy="7805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100">
                <a:cs typeface="+mn-cs"/>
              </a:rPr>
              <a:t>Complementing these meeting options, town halls organized by a user with Teams Premium license are </a:t>
            </a:r>
            <a:r>
              <a:rPr lang="en-US" altLang="zh-CN" sz="1100">
                <a:latin typeface="+mj-lt"/>
                <a:ea typeface="+mj-ea"/>
                <a:cs typeface="+mj-cs"/>
              </a:rPr>
              <a:t>Microsoft </a:t>
            </a:r>
            <a:r>
              <a:rPr lang="en-US" altLang="zh-CN" sz="1100" err="1">
                <a:latin typeface="+mj-lt"/>
                <a:ea typeface="+mj-ea"/>
                <a:cs typeface="+mj-cs"/>
              </a:rPr>
              <a:t>eCDN</a:t>
            </a:r>
            <a:r>
              <a:rPr lang="en-US" altLang="zh-CN" sz="1100">
                <a:latin typeface="+mj-lt"/>
                <a:ea typeface="+mj-ea"/>
                <a:cs typeface="+mj-cs"/>
              </a:rPr>
              <a:t> </a:t>
            </a:r>
            <a:r>
              <a:rPr lang="en-US" altLang="zh-CN" sz="1100">
                <a:cs typeface="+mn-cs"/>
              </a:rPr>
              <a:t>supported by default and have access to </a:t>
            </a:r>
            <a:r>
              <a:rPr lang="en-US" altLang="zh-CN" sz="1100">
                <a:latin typeface="+mj-lt"/>
                <a:ea typeface="+mj-ea"/>
                <a:cs typeface="+mj-cs"/>
              </a:rPr>
              <a:t>real time monitoring</a:t>
            </a:r>
            <a:r>
              <a:rPr lang="en-US" altLang="zh-CN" sz="1100">
                <a:cs typeface="+mn-cs"/>
              </a:rPr>
              <a:t>. </a:t>
            </a:r>
          </a:p>
          <a:p>
            <a:pPr>
              <a:spcBef>
                <a:spcPts val="0"/>
              </a:spcBef>
              <a:spcAft>
                <a:spcPts val="600"/>
              </a:spcAft>
              <a:defRPr/>
            </a:pPr>
            <a:r>
              <a:rPr lang="en-US" altLang="zh-CN" sz="1100">
                <a:cs typeface="+mn-cs"/>
              </a:rPr>
              <a:t>A great resource to learn about the fundamentals of town hall capabilities, and Teams Premium features, can be found over on the support website </a:t>
            </a:r>
            <a:r>
              <a:rPr lang="en-US" sz="1100">
                <a:solidFill>
                  <a:srgbClr val="C03BC4"/>
                </a:solidFill>
                <a:cs typeface="+mn-cs"/>
                <a:hlinkClick r:id="rId4">
                  <a:extLst>
                    <a:ext uri="{A12FA001-AC4F-418D-AE19-62706E023703}">
                      <ahyp:hlinkClr xmlns:ahyp="http://schemas.microsoft.com/office/drawing/2018/hyperlinkcolor" val="tx"/>
                    </a:ext>
                  </a:extLst>
                </a:hlinkClick>
              </a:rPr>
              <a:t>[HERE]</a:t>
            </a:r>
            <a:r>
              <a:rPr lang="en-US" sz="1100">
                <a:solidFill>
                  <a:srgbClr val="333333"/>
                </a:solidFill>
                <a:cs typeface="+mn-cs"/>
              </a:rPr>
              <a:t>.</a:t>
            </a:r>
            <a:endParaRPr lang="en-US" altLang="zh-CN" sz="1100">
              <a:cs typeface="+mn-cs"/>
            </a:endParaRPr>
          </a:p>
        </p:txBody>
      </p:sp>
      <p:sp>
        <p:nvSpPr>
          <p:cNvPr id="38" name="Text Placeholder 1">
            <a:extLst>
              <a:ext uri="{FF2B5EF4-FFF2-40B4-BE49-F238E27FC236}">
                <a16:creationId xmlns:a16="http://schemas.microsoft.com/office/drawing/2014/main" id="{EC347B0C-3EC7-0225-4924-B9FA0B8F0AC2}"/>
              </a:ext>
            </a:extLst>
          </p:cNvPr>
          <p:cNvSpPr txBox="1">
            <a:spLocks/>
          </p:cNvSpPr>
          <p:nvPr/>
        </p:nvSpPr>
        <p:spPr>
          <a:xfrm>
            <a:off x="464758" y="6078850"/>
            <a:ext cx="3141912" cy="2447992"/>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200">
                <a:solidFill>
                  <a:schemeClr val="accent1"/>
                </a:solidFill>
                <a:latin typeface="+mj-lt"/>
                <a:ea typeface="+mj-ea"/>
                <a:cs typeface="+mj-cs"/>
              </a:rPr>
              <a:t>To schedule a town hall</a:t>
            </a:r>
          </a:p>
          <a:p>
            <a:pPr marL="200025" indent="-123825" defTabSz="914400">
              <a:spcBef>
                <a:spcPts val="0"/>
              </a:spcBef>
              <a:spcAft>
                <a:spcPts val="800"/>
              </a:spcAft>
              <a:buFont typeface="Arial" panose="020B0604020202020204" pitchFamily="34" charset="0"/>
              <a:buChar char="•"/>
              <a:defRPr/>
            </a:pPr>
            <a:r>
              <a:rPr lang="en-US" altLang="zh-CN" sz="1100">
                <a:cs typeface="+mn-cs"/>
              </a:rPr>
              <a:t>Go to the Teams calendar</a:t>
            </a:r>
          </a:p>
          <a:p>
            <a:pPr marL="200025" indent="-123825" defTabSz="914400">
              <a:spcBef>
                <a:spcPts val="0"/>
              </a:spcBef>
              <a:spcAft>
                <a:spcPts val="800"/>
              </a:spcAft>
              <a:buFont typeface="Arial" panose="020B0604020202020204" pitchFamily="34" charset="0"/>
              <a:buChar char="•"/>
              <a:defRPr/>
            </a:pPr>
            <a:r>
              <a:rPr lang="en-US" altLang="zh-CN" sz="1100">
                <a:cs typeface="+mn-cs"/>
              </a:rPr>
              <a:t>Click the </a:t>
            </a:r>
            <a:r>
              <a:rPr lang="en-US" altLang="zh-CN" sz="1100">
                <a:latin typeface="+mj-lt"/>
                <a:ea typeface="+mj-ea"/>
                <a:cs typeface="+mj-cs"/>
              </a:rPr>
              <a:t>New event </a:t>
            </a:r>
            <a:r>
              <a:rPr lang="en-US" altLang="zh-CN" sz="1100">
                <a:cs typeface="+mn-cs"/>
              </a:rPr>
              <a:t>pull down menu</a:t>
            </a:r>
          </a:p>
          <a:p>
            <a:pPr marL="200025" indent="-123825" defTabSz="914400">
              <a:spcBef>
                <a:spcPts val="0"/>
              </a:spcBef>
              <a:spcAft>
                <a:spcPts val="800"/>
              </a:spcAft>
              <a:buFont typeface="Arial" panose="020B0604020202020204" pitchFamily="34" charset="0"/>
              <a:buChar char="•"/>
              <a:defRPr/>
            </a:pPr>
            <a:r>
              <a:rPr lang="en-US" altLang="zh-CN" sz="1100">
                <a:cs typeface="+mn-cs"/>
              </a:rPr>
              <a:t>Click Town hall</a:t>
            </a:r>
          </a:p>
          <a:p>
            <a:pPr marL="200025" indent="-123825" defTabSz="914400">
              <a:spcBef>
                <a:spcPts val="0"/>
              </a:spcBef>
              <a:spcAft>
                <a:spcPts val="800"/>
              </a:spcAft>
              <a:buFont typeface="Arial" panose="020B0604020202020204" pitchFamily="34" charset="0"/>
              <a:buChar char="•"/>
              <a:defRPr/>
            </a:pPr>
            <a:r>
              <a:rPr lang="en-US" altLang="zh-CN" sz="1100">
                <a:cs typeface="+mn-cs"/>
              </a:rPr>
              <a:t> The </a:t>
            </a:r>
            <a:r>
              <a:rPr lang="en-US" altLang="zh-CN" sz="1100">
                <a:latin typeface="+mj-lt"/>
                <a:ea typeface="+mj-ea"/>
                <a:cs typeface="+mj-cs"/>
              </a:rPr>
              <a:t>Details</a:t>
            </a:r>
            <a:r>
              <a:rPr lang="en-US" altLang="zh-CN" sz="1100">
                <a:cs typeface="+mn-cs"/>
              </a:rPr>
              <a:t> pane will appear, ready for you to begin to fill out </a:t>
            </a:r>
            <a:r>
              <a:rPr lang="en-US" altLang="zh-CN" sz="1100">
                <a:latin typeface="+mj-lt"/>
                <a:ea typeface="+mj-ea"/>
                <a:cs typeface="+mj-cs"/>
              </a:rPr>
              <a:t>Basic info </a:t>
            </a:r>
            <a:r>
              <a:rPr lang="en-US" altLang="zh-CN" sz="1100">
                <a:cs typeface="+mn-cs"/>
              </a:rPr>
              <a:t>as well as other aspects to tailor the event, including </a:t>
            </a:r>
            <a:r>
              <a:rPr lang="en-US" altLang="zh-CN" sz="1100">
                <a:latin typeface="+mj-lt"/>
                <a:ea typeface="+mj-ea"/>
                <a:cs typeface="+mj-cs"/>
              </a:rPr>
              <a:t>Meeting options</a:t>
            </a:r>
            <a:r>
              <a:rPr lang="en-US" altLang="zh-CN" sz="1100">
                <a:cs typeface="+mn-cs"/>
              </a:rPr>
              <a:t> and </a:t>
            </a:r>
            <a:r>
              <a:rPr lang="en-US" altLang="zh-CN" sz="1100">
                <a:latin typeface="+mj-lt"/>
                <a:ea typeface="+mj-ea"/>
                <a:cs typeface="+mj-cs"/>
              </a:rPr>
              <a:t>Sensitivity</a:t>
            </a:r>
            <a:r>
              <a:rPr lang="en-US" altLang="zh-CN" sz="1100">
                <a:cs typeface="+mn-cs"/>
              </a:rPr>
              <a:t> level</a:t>
            </a:r>
          </a:p>
          <a:p>
            <a:pPr marL="200025" indent="-123825" defTabSz="914400">
              <a:spcBef>
                <a:spcPts val="0"/>
              </a:spcBef>
              <a:spcAft>
                <a:spcPts val="800"/>
              </a:spcAft>
              <a:buFont typeface="Arial" panose="020B0604020202020204" pitchFamily="34" charset="0"/>
              <a:buChar char="•"/>
              <a:defRPr/>
            </a:pPr>
            <a:r>
              <a:rPr lang="en-US" altLang="zh-CN" sz="1100">
                <a:cs typeface="+mn-cs"/>
              </a:rPr>
              <a:t>Once you’ve Saved the event, you can consider additional elements such as </a:t>
            </a:r>
            <a:r>
              <a:rPr lang="en-US" altLang="zh-CN" sz="1100">
                <a:latin typeface="+mj-lt"/>
                <a:ea typeface="+mj-ea"/>
                <a:cs typeface="+mj-cs"/>
              </a:rPr>
              <a:t>Theming</a:t>
            </a:r>
            <a:r>
              <a:rPr lang="en-US" altLang="zh-CN" sz="1100">
                <a:cs typeface="+mn-cs"/>
              </a:rPr>
              <a:t>, </a:t>
            </a:r>
            <a:r>
              <a:rPr lang="en-US" altLang="zh-CN" sz="1100">
                <a:latin typeface="+mj-lt"/>
                <a:ea typeface="+mj-ea"/>
                <a:cs typeface="+mj-cs"/>
              </a:rPr>
              <a:t>Emails</a:t>
            </a:r>
            <a:r>
              <a:rPr lang="en-US" altLang="zh-CN" sz="1100">
                <a:cs typeface="+mn-cs"/>
              </a:rPr>
              <a:t> and </a:t>
            </a:r>
            <a:r>
              <a:rPr lang="en-US" altLang="zh-CN" sz="1100">
                <a:latin typeface="+mj-lt"/>
                <a:ea typeface="+mj-ea"/>
                <a:cs typeface="+mj-cs"/>
              </a:rPr>
              <a:t>Reports</a:t>
            </a:r>
          </a:p>
        </p:txBody>
      </p:sp>
      <p:pic>
        <p:nvPicPr>
          <p:cNvPr id="39" name="Picture 38">
            <a:extLst>
              <a:ext uri="{FF2B5EF4-FFF2-40B4-BE49-F238E27FC236}">
                <a16:creationId xmlns:a16="http://schemas.microsoft.com/office/drawing/2014/main" id="{7EC1B5CE-6BCC-294B-DBBB-84D14F70BEA5}"/>
              </a:ext>
              <a:ext uri="{C183D7F6-B498-43B3-948B-1728B52AA6E4}">
                <adec:decorative xmlns:adec="http://schemas.microsoft.com/office/drawing/2017/decorative" val="1"/>
              </a:ext>
            </a:extLst>
          </p:cNvPr>
          <p:cNvPicPr>
            <a:picLocks noChangeAspect="1"/>
          </p:cNvPicPr>
          <p:nvPr/>
        </p:nvPicPr>
        <p:blipFill>
          <a:blip r:embed="rId5"/>
          <a:srcRect l="4562" t="1802" b="1140"/>
          <a:stretch/>
        </p:blipFill>
        <p:spPr>
          <a:xfrm>
            <a:off x="4563741" y="6078850"/>
            <a:ext cx="1413897" cy="2984949"/>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Tree>
    <p:extLst>
      <p:ext uri="{BB962C8B-B14F-4D97-AF65-F5344CB8AC3E}">
        <p14:creationId xmlns:p14="http://schemas.microsoft.com/office/powerpoint/2010/main" val="1377064313"/>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DF4C12-8564-78CB-0F1B-CED6A60D2CA2}"/>
            </a:ext>
          </a:extLst>
        </p:cNvPr>
        <p:cNvGrpSpPr/>
        <p:nvPr/>
      </p:nvGrpSpPr>
      <p:grpSpPr>
        <a:xfrm>
          <a:off x="0" y="0"/>
          <a:ext cx="0" cy="0"/>
          <a:chOff x="0" y="0"/>
          <a:chExt cx="0" cy="0"/>
        </a:xfrm>
      </p:grpSpPr>
      <p:grpSp>
        <p:nvGrpSpPr>
          <p:cNvPr id="15" name="Group 14">
            <a:extLst>
              <a:ext uri="{FF2B5EF4-FFF2-40B4-BE49-F238E27FC236}">
                <a16:creationId xmlns:a16="http://schemas.microsoft.com/office/drawing/2014/main" id="{C9E70FF3-7826-CE79-742B-05DFDE011697}"/>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16" name="Rectangle: Top Corners Rounded 45">
              <a:extLst>
                <a:ext uri="{FF2B5EF4-FFF2-40B4-BE49-F238E27FC236}">
                  <a16:creationId xmlns:a16="http://schemas.microsoft.com/office/drawing/2014/main" id="{C7AAFB96-CFB5-7211-A399-F984BF509D04}"/>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7" name="Rectangle: Top Corners Rounded 45">
              <a:hlinkClick r:id="rId3" action="ppaction://hlinksldjump"/>
              <a:extLst>
                <a:ext uri="{FF2B5EF4-FFF2-40B4-BE49-F238E27FC236}">
                  <a16:creationId xmlns:a16="http://schemas.microsoft.com/office/drawing/2014/main" id="{C56BF823-1A5E-CA30-E0F3-98E8B4730F66}"/>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8" name="Graphic 27">
            <a:hlinkClick r:id="rId3" action="ppaction://hlinksldjump"/>
            <a:extLst>
              <a:ext uri="{FF2B5EF4-FFF2-40B4-BE49-F238E27FC236}">
                <a16:creationId xmlns:a16="http://schemas.microsoft.com/office/drawing/2014/main" id="{06A8EF6D-B7A2-CBFB-AF69-1AD00881ABCC}"/>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41" name="Footer Placeholder 40">
            <a:extLst>
              <a:ext uri="{FF2B5EF4-FFF2-40B4-BE49-F238E27FC236}">
                <a16:creationId xmlns:a16="http://schemas.microsoft.com/office/drawing/2014/main" id="{31880525-CF9F-F662-825C-26EAA6F3B824}"/>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46" name="Slide Number Placeholder 45">
            <a:extLst>
              <a:ext uri="{FF2B5EF4-FFF2-40B4-BE49-F238E27FC236}">
                <a16:creationId xmlns:a16="http://schemas.microsoft.com/office/drawing/2014/main" id="{C0250E08-57A6-98A8-2C5A-318D702635F3}"/>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47</a:t>
            </a:fld>
            <a:endParaRPr lang="en-IN"/>
          </a:p>
        </p:txBody>
      </p:sp>
      <p:sp>
        <p:nvSpPr>
          <p:cNvPr id="2" name="Graphic 2">
            <a:extLst>
              <a:ext uri="{FF2B5EF4-FFF2-40B4-BE49-F238E27FC236}">
                <a16:creationId xmlns:a16="http://schemas.microsoft.com/office/drawing/2014/main" id="{9A4C1313-D5B1-3C04-D93F-160BC7EA6CCD}"/>
              </a:ext>
              <a:ext uri="{C183D7F6-B498-43B3-948B-1728B52AA6E4}">
                <adec:decorative xmlns:adec="http://schemas.microsoft.com/office/drawing/2017/decorative" val="1"/>
              </a:ext>
            </a:extLst>
          </p:cNvPr>
          <p:cNvSpPr/>
          <p:nvPr/>
        </p:nvSpPr>
        <p:spPr>
          <a:xfrm>
            <a:off x="1920358" y="1484740"/>
            <a:ext cx="198514" cy="198514"/>
          </a:xfrm>
          <a:custGeom>
            <a:avLst/>
            <a:gdLst>
              <a:gd name="connsiteX0" fmla="*/ 89274 w 178348"/>
              <a:gd name="connsiteY0" fmla="*/ 0 h 185732"/>
              <a:gd name="connsiteX1" fmla="*/ 110058 w 178348"/>
              <a:gd name="connsiteY1" fmla="*/ 2410 h 185732"/>
              <a:gd name="connsiteX2" fmla="*/ 115601 w 178348"/>
              <a:gd name="connsiteY2" fmla="*/ 8592 h 185732"/>
              <a:gd name="connsiteX3" fmla="*/ 117220 w 178348"/>
              <a:gd name="connsiteY3" fmla="*/ 23136 h 185732"/>
              <a:gd name="connsiteX4" fmla="*/ 131782 w 178348"/>
              <a:gd name="connsiteY4" fmla="*/ 34777 h 185732"/>
              <a:gd name="connsiteX5" fmla="*/ 135575 w 178348"/>
              <a:gd name="connsiteY5" fmla="*/ 33766 h 185732"/>
              <a:gd name="connsiteX6" fmla="*/ 148920 w 178348"/>
              <a:gd name="connsiteY6" fmla="*/ 27908 h 185732"/>
              <a:gd name="connsiteX7" fmla="*/ 157016 w 178348"/>
              <a:gd name="connsiteY7" fmla="*/ 29566 h 185732"/>
              <a:gd name="connsiteX8" fmla="*/ 178009 w 178348"/>
              <a:gd name="connsiteY8" fmla="*/ 65684 h 185732"/>
              <a:gd name="connsiteX9" fmla="*/ 175428 w 178348"/>
              <a:gd name="connsiteY9" fmla="*/ 73543 h 185732"/>
              <a:gd name="connsiteX10" fmla="*/ 163598 w 178348"/>
              <a:gd name="connsiteY10" fmla="*/ 82267 h 185732"/>
              <a:gd name="connsiteX11" fmla="*/ 160784 w 178348"/>
              <a:gd name="connsiteY11" fmla="*/ 100656 h 185732"/>
              <a:gd name="connsiteX12" fmla="*/ 163598 w 178348"/>
              <a:gd name="connsiteY12" fmla="*/ 103470 h 185732"/>
              <a:gd name="connsiteX13" fmla="*/ 175437 w 178348"/>
              <a:gd name="connsiteY13" fmla="*/ 112185 h 185732"/>
              <a:gd name="connsiteX14" fmla="*/ 178028 w 178348"/>
              <a:gd name="connsiteY14" fmla="*/ 120053 h 185732"/>
              <a:gd name="connsiteX15" fmla="*/ 157035 w 178348"/>
              <a:gd name="connsiteY15" fmla="*/ 156172 h 185732"/>
              <a:gd name="connsiteX16" fmla="*/ 148958 w 178348"/>
              <a:gd name="connsiteY16" fmla="*/ 157839 h 185732"/>
              <a:gd name="connsiteX17" fmla="*/ 135556 w 178348"/>
              <a:gd name="connsiteY17" fmla="*/ 151962 h 185732"/>
              <a:gd name="connsiteX18" fmla="*/ 118240 w 178348"/>
              <a:gd name="connsiteY18" fmla="*/ 158722 h 185732"/>
              <a:gd name="connsiteX19" fmla="*/ 117211 w 178348"/>
              <a:gd name="connsiteY19" fmla="*/ 162573 h 185732"/>
              <a:gd name="connsiteX20" fmla="*/ 115601 w 178348"/>
              <a:gd name="connsiteY20" fmla="*/ 177108 h 185732"/>
              <a:gd name="connsiteX21" fmla="*/ 110153 w 178348"/>
              <a:gd name="connsiteY21" fmla="*/ 183271 h 185732"/>
              <a:gd name="connsiteX22" fmla="*/ 68186 w 178348"/>
              <a:gd name="connsiteY22" fmla="*/ 183271 h 185732"/>
              <a:gd name="connsiteX23" fmla="*/ 62737 w 178348"/>
              <a:gd name="connsiteY23" fmla="*/ 177108 h 185732"/>
              <a:gd name="connsiteX24" fmla="*/ 61137 w 178348"/>
              <a:gd name="connsiteY24" fmla="*/ 162592 h 185732"/>
              <a:gd name="connsiteX25" fmla="*/ 46567 w 178348"/>
              <a:gd name="connsiteY25" fmla="*/ 151005 h 185732"/>
              <a:gd name="connsiteX26" fmla="*/ 42792 w 178348"/>
              <a:gd name="connsiteY26" fmla="*/ 152019 h 185732"/>
              <a:gd name="connsiteX27" fmla="*/ 29400 w 178348"/>
              <a:gd name="connsiteY27" fmla="*/ 157886 h 185732"/>
              <a:gd name="connsiteX28" fmla="*/ 21313 w 178348"/>
              <a:gd name="connsiteY28" fmla="*/ 156220 h 185732"/>
              <a:gd name="connsiteX29" fmla="*/ 320 w 178348"/>
              <a:gd name="connsiteY29" fmla="*/ 120063 h 185732"/>
              <a:gd name="connsiteX30" fmla="*/ 2911 w 178348"/>
              <a:gd name="connsiteY30" fmla="*/ 112195 h 185732"/>
              <a:gd name="connsiteX31" fmla="*/ 14751 w 178348"/>
              <a:gd name="connsiteY31" fmla="*/ 103470 h 185732"/>
              <a:gd name="connsiteX32" fmla="*/ 17581 w 178348"/>
              <a:gd name="connsiteY32" fmla="*/ 85097 h 185732"/>
              <a:gd name="connsiteX33" fmla="*/ 14751 w 178348"/>
              <a:gd name="connsiteY33" fmla="*/ 82267 h 185732"/>
              <a:gd name="connsiteX34" fmla="*/ 2911 w 178348"/>
              <a:gd name="connsiteY34" fmla="*/ 73562 h 185732"/>
              <a:gd name="connsiteX35" fmla="*/ 330 w 178348"/>
              <a:gd name="connsiteY35" fmla="*/ 65694 h 185732"/>
              <a:gd name="connsiteX36" fmla="*/ 21323 w 178348"/>
              <a:gd name="connsiteY36" fmla="*/ 29575 h 185732"/>
              <a:gd name="connsiteX37" fmla="*/ 29419 w 178348"/>
              <a:gd name="connsiteY37" fmla="*/ 27918 h 185732"/>
              <a:gd name="connsiteX38" fmla="*/ 42754 w 178348"/>
              <a:gd name="connsiteY38" fmla="*/ 33776 h 185732"/>
              <a:gd name="connsiteX39" fmla="*/ 60130 w 178348"/>
              <a:gd name="connsiteY39" fmla="*/ 26909 h 185732"/>
              <a:gd name="connsiteX40" fmla="*/ 61137 w 178348"/>
              <a:gd name="connsiteY40" fmla="*/ 23127 h 185732"/>
              <a:gd name="connsiteX41" fmla="*/ 62757 w 178348"/>
              <a:gd name="connsiteY41" fmla="*/ 8592 h 185732"/>
              <a:gd name="connsiteX42" fmla="*/ 68310 w 178348"/>
              <a:gd name="connsiteY42" fmla="*/ 2400 h 185732"/>
              <a:gd name="connsiteX43" fmla="*/ 89274 w 178348"/>
              <a:gd name="connsiteY43" fmla="*/ 0 h 185732"/>
              <a:gd name="connsiteX44" fmla="*/ 89274 w 178348"/>
              <a:gd name="connsiteY44" fmla="*/ 14288 h 185732"/>
              <a:gd name="connsiteX45" fmla="*/ 76377 w 178348"/>
              <a:gd name="connsiteY45" fmla="*/ 15402 h 185732"/>
              <a:gd name="connsiteX46" fmla="*/ 75339 w 178348"/>
              <a:gd name="connsiteY46" fmla="*/ 24708 h 185732"/>
              <a:gd name="connsiteX47" fmla="*/ 44984 w 178348"/>
              <a:gd name="connsiteY47" fmla="*/ 48995 h 185732"/>
              <a:gd name="connsiteX48" fmla="*/ 37010 w 178348"/>
              <a:gd name="connsiteY48" fmla="*/ 46863 h 185732"/>
              <a:gd name="connsiteX49" fmla="*/ 28457 w 178348"/>
              <a:gd name="connsiteY49" fmla="*/ 43110 h 185732"/>
              <a:gd name="connsiteX50" fmla="*/ 15617 w 178348"/>
              <a:gd name="connsiteY50" fmla="*/ 65180 h 185732"/>
              <a:gd name="connsiteX51" fmla="*/ 23218 w 178348"/>
              <a:gd name="connsiteY51" fmla="*/ 70771 h 185732"/>
              <a:gd name="connsiteX52" fmla="*/ 29080 w 178348"/>
              <a:gd name="connsiteY52" fmla="*/ 109134 h 185732"/>
              <a:gd name="connsiteX53" fmla="*/ 23218 w 178348"/>
              <a:gd name="connsiteY53" fmla="*/ 114995 h 185732"/>
              <a:gd name="connsiteX54" fmla="*/ 15608 w 178348"/>
              <a:gd name="connsiteY54" fmla="*/ 120596 h 185732"/>
              <a:gd name="connsiteX55" fmla="*/ 28447 w 178348"/>
              <a:gd name="connsiteY55" fmla="*/ 142713 h 185732"/>
              <a:gd name="connsiteX56" fmla="*/ 37068 w 178348"/>
              <a:gd name="connsiteY56" fmla="*/ 138932 h 185732"/>
              <a:gd name="connsiteX57" fmla="*/ 73209 w 178348"/>
              <a:gd name="connsiteY57" fmla="*/ 153105 h 185732"/>
              <a:gd name="connsiteX58" fmla="*/ 75330 w 178348"/>
              <a:gd name="connsiteY58" fmla="*/ 161011 h 185732"/>
              <a:gd name="connsiteX59" fmla="*/ 76377 w 178348"/>
              <a:gd name="connsiteY59" fmla="*/ 170383 h 185732"/>
              <a:gd name="connsiteX60" fmla="*/ 101971 w 178348"/>
              <a:gd name="connsiteY60" fmla="*/ 170383 h 185732"/>
              <a:gd name="connsiteX61" fmla="*/ 103019 w 178348"/>
              <a:gd name="connsiteY61" fmla="*/ 161011 h 185732"/>
              <a:gd name="connsiteX62" fmla="*/ 133318 w 178348"/>
              <a:gd name="connsiteY62" fmla="*/ 136761 h 185732"/>
              <a:gd name="connsiteX63" fmla="*/ 141290 w 178348"/>
              <a:gd name="connsiteY63" fmla="*/ 138894 h 185732"/>
              <a:gd name="connsiteX64" fmla="*/ 149910 w 178348"/>
              <a:gd name="connsiteY64" fmla="*/ 142665 h 185732"/>
              <a:gd name="connsiteX65" fmla="*/ 162740 w 178348"/>
              <a:gd name="connsiteY65" fmla="*/ 120587 h 185732"/>
              <a:gd name="connsiteX66" fmla="*/ 155140 w 178348"/>
              <a:gd name="connsiteY66" fmla="*/ 114986 h 185732"/>
              <a:gd name="connsiteX67" fmla="*/ 149278 w 178348"/>
              <a:gd name="connsiteY67" fmla="*/ 76623 h 185732"/>
              <a:gd name="connsiteX68" fmla="*/ 155140 w 178348"/>
              <a:gd name="connsiteY68" fmla="*/ 70761 h 185732"/>
              <a:gd name="connsiteX69" fmla="*/ 162721 w 178348"/>
              <a:gd name="connsiteY69" fmla="*/ 65170 h 185732"/>
              <a:gd name="connsiteX70" fmla="*/ 149882 w 178348"/>
              <a:gd name="connsiteY70" fmla="*/ 43101 h 185732"/>
              <a:gd name="connsiteX71" fmla="*/ 141347 w 178348"/>
              <a:gd name="connsiteY71" fmla="*/ 46844 h 185732"/>
              <a:gd name="connsiteX72" fmla="*/ 105167 w 178348"/>
              <a:gd name="connsiteY72" fmla="*/ 32696 h 185732"/>
              <a:gd name="connsiteX73" fmla="*/ 103028 w 178348"/>
              <a:gd name="connsiteY73" fmla="*/ 24708 h 185732"/>
              <a:gd name="connsiteX74" fmla="*/ 101980 w 178348"/>
              <a:gd name="connsiteY74" fmla="*/ 15411 h 185732"/>
              <a:gd name="connsiteX75" fmla="*/ 89284 w 178348"/>
              <a:gd name="connsiteY75" fmla="*/ 14297 h 185732"/>
              <a:gd name="connsiteX76" fmla="*/ 89160 w 178348"/>
              <a:gd name="connsiteY76" fmla="*/ 57150 h 185732"/>
              <a:gd name="connsiteX77" fmla="*/ 124879 w 178348"/>
              <a:gd name="connsiteY77" fmla="*/ 92869 h 185732"/>
              <a:gd name="connsiteX78" fmla="*/ 89160 w 178348"/>
              <a:gd name="connsiteY78" fmla="*/ 128588 h 185732"/>
              <a:gd name="connsiteX79" fmla="*/ 53441 w 178348"/>
              <a:gd name="connsiteY79" fmla="*/ 92869 h 185732"/>
              <a:gd name="connsiteX80" fmla="*/ 89160 w 178348"/>
              <a:gd name="connsiteY80" fmla="*/ 57150 h 185732"/>
              <a:gd name="connsiteX81" fmla="*/ 89160 w 178348"/>
              <a:gd name="connsiteY81" fmla="*/ 71438 h 185732"/>
              <a:gd name="connsiteX82" fmla="*/ 67729 w 178348"/>
              <a:gd name="connsiteY82" fmla="*/ 92869 h 185732"/>
              <a:gd name="connsiteX83" fmla="*/ 89160 w 178348"/>
              <a:gd name="connsiteY83" fmla="*/ 114300 h 185732"/>
              <a:gd name="connsiteX84" fmla="*/ 110591 w 178348"/>
              <a:gd name="connsiteY84" fmla="*/ 92869 h 185732"/>
              <a:gd name="connsiteX85" fmla="*/ 89160 w 178348"/>
              <a:gd name="connsiteY85" fmla="*/ 71438 h 1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178348" h="185732">
                <a:moveTo>
                  <a:pt x="89274" y="0"/>
                </a:moveTo>
                <a:cubicBezTo>
                  <a:pt x="96265" y="76"/>
                  <a:pt x="103228" y="886"/>
                  <a:pt x="110058" y="2410"/>
                </a:cubicBezTo>
                <a:cubicBezTo>
                  <a:pt x="113036" y="3075"/>
                  <a:pt x="115263" y="5558"/>
                  <a:pt x="115601" y="8592"/>
                </a:cubicBezTo>
                <a:lnTo>
                  <a:pt x="117220" y="23136"/>
                </a:lnTo>
                <a:cubicBezTo>
                  <a:pt x="118027" y="30372"/>
                  <a:pt x="124547" y="35584"/>
                  <a:pt x="131782" y="34777"/>
                </a:cubicBezTo>
                <a:cubicBezTo>
                  <a:pt x="133090" y="34631"/>
                  <a:pt x="134368" y="34290"/>
                  <a:pt x="135575" y="33766"/>
                </a:cubicBezTo>
                <a:lnTo>
                  <a:pt x="148920" y="27908"/>
                </a:lnTo>
                <a:cubicBezTo>
                  <a:pt x="151696" y="26685"/>
                  <a:pt x="154943" y="27350"/>
                  <a:pt x="157016" y="29566"/>
                </a:cubicBezTo>
                <a:cubicBezTo>
                  <a:pt x="166654" y="39863"/>
                  <a:pt x="173832" y="52212"/>
                  <a:pt x="178009" y="65684"/>
                </a:cubicBezTo>
                <a:cubicBezTo>
                  <a:pt x="178906" y="68586"/>
                  <a:pt x="177871" y="71738"/>
                  <a:pt x="175428" y="73543"/>
                </a:cubicBezTo>
                <a:lnTo>
                  <a:pt x="163598" y="82267"/>
                </a:lnTo>
                <a:cubicBezTo>
                  <a:pt x="157743" y="86568"/>
                  <a:pt x="156483" y="94801"/>
                  <a:pt x="160784" y="100656"/>
                </a:cubicBezTo>
                <a:cubicBezTo>
                  <a:pt x="161574" y="101731"/>
                  <a:pt x="162522" y="102680"/>
                  <a:pt x="163598" y="103470"/>
                </a:cubicBezTo>
                <a:lnTo>
                  <a:pt x="175437" y="112185"/>
                </a:lnTo>
                <a:cubicBezTo>
                  <a:pt x="177888" y="113989"/>
                  <a:pt x="178928" y="117146"/>
                  <a:pt x="178028" y="120053"/>
                </a:cubicBezTo>
                <a:cubicBezTo>
                  <a:pt x="173849" y="133524"/>
                  <a:pt x="166672" y="145873"/>
                  <a:pt x="157035" y="156172"/>
                </a:cubicBezTo>
                <a:cubicBezTo>
                  <a:pt x="154967" y="158383"/>
                  <a:pt x="151731" y="159050"/>
                  <a:pt x="148958" y="157839"/>
                </a:cubicBezTo>
                <a:lnTo>
                  <a:pt x="135556" y="151962"/>
                </a:lnTo>
                <a:cubicBezTo>
                  <a:pt x="128908" y="149046"/>
                  <a:pt x="121154" y="152073"/>
                  <a:pt x="118240" y="158722"/>
                </a:cubicBezTo>
                <a:cubicBezTo>
                  <a:pt x="117703" y="159946"/>
                  <a:pt x="117356" y="161244"/>
                  <a:pt x="117211" y="162573"/>
                </a:cubicBezTo>
                <a:lnTo>
                  <a:pt x="115601" y="177108"/>
                </a:lnTo>
                <a:cubicBezTo>
                  <a:pt x="115269" y="180106"/>
                  <a:pt x="113089" y="182573"/>
                  <a:pt x="110153" y="183271"/>
                </a:cubicBezTo>
                <a:cubicBezTo>
                  <a:pt x="96356" y="186553"/>
                  <a:pt x="81983" y="186553"/>
                  <a:pt x="68186" y="183271"/>
                </a:cubicBezTo>
                <a:cubicBezTo>
                  <a:pt x="65251" y="182573"/>
                  <a:pt x="63070" y="180106"/>
                  <a:pt x="62737" y="177108"/>
                </a:cubicBezTo>
                <a:lnTo>
                  <a:pt x="61137" y="162592"/>
                </a:lnTo>
                <a:cubicBezTo>
                  <a:pt x="60314" y="155369"/>
                  <a:pt x="53790" y="150181"/>
                  <a:pt x="46567" y="151005"/>
                </a:cubicBezTo>
                <a:cubicBezTo>
                  <a:pt x="45265" y="151153"/>
                  <a:pt x="43993" y="151495"/>
                  <a:pt x="42792" y="152019"/>
                </a:cubicBezTo>
                <a:lnTo>
                  <a:pt x="29400" y="157886"/>
                </a:lnTo>
                <a:cubicBezTo>
                  <a:pt x="26624" y="159103"/>
                  <a:pt x="23382" y="158434"/>
                  <a:pt x="21313" y="156220"/>
                </a:cubicBezTo>
                <a:cubicBezTo>
                  <a:pt x="11671" y="145910"/>
                  <a:pt x="4493" y="133547"/>
                  <a:pt x="320" y="120063"/>
                </a:cubicBezTo>
                <a:cubicBezTo>
                  <a:pt x="-580" y="117156"/>
                  <a:pt x="460" y="113998"/>
                  <a:pt x="2911" y="112195"/>
                </a:cubicBezTo>
                <a:lnTo>
                  <a:pt x="14751" y="103470"/>
                </a:lnTo>
                <a:cubicBezTo>
                  <a:pt x="20605" y="99178"/>
                  <a:pt x="21873" y="90952"/>
                  <a:pt x="17581" y="85097"/>
                </a:cubicBezTo>
                <a:cubicBezTo>
                  <a:pt x="16787" y="84015"/>
                  <a:pt x="15833" y="83061"/>
                  <a:pt x="14751" y="82267"/>
                </a:cubicBezTo>
                <a:lnTo>
                  <a:pt x="2911" y="73562"/>
                </a:lnTo>
                <a:cubicBezTo>
                  <a:pt x="463" y="71756"/>
                  <a:pt x="-573" y="68599"/>
                  <a:pt x="330" y="65694"/>
                </a:cubicBezTo>
                <a:cubicBezTo>
                  <a:pt x="4507" y="52222"/>
                  <a:pt x="11684" y="39873"/>
                  <a:pt x="21323" y="29575"/>
                </a:cubicBezTo>
                <a:cubicBezTo>
                  <a:pt x="23396" y="27359"/>
                  <a:pt x="26642" y="26695"/>
                  <a:pt x="29419" y="27918"/>
                </a:cubicBezTo>
                <a:lnTo>
                  <a:pt x="42754" y="33776"/>
                </a:lnTo>
                <a:cubicBezTo>
                  <a:pt x="49448" y="36678"/>
                  <a:pt x="57228" y="33603"/>
                  <a:pt x="60130" y="26909"/>
                </a:cubicBezTo>
                <a:cubicBezTo>
                  <a:pt x="60652" y="25705"/>
                  <a:pt x="60991" y="24430"/>
                  <a:pt x="61137" y="23127"/>
                </a:cubicBezTo>
                <a:lnTo>
                  <a:pt x="62757" y="8592"/>
                </a:lnTo>
                <a:cubicBezTo>
                  <a:pt x="63092" y="5552"/>
                  <a:pt x="65324" y="3063"/>
                  <a:pt x="68310" y="2400"/>
                </a:cubicBezTo>
                <a:cubicBezTo>
                  <a:pt x="75139" y="886"/>
                  <a:pt x="82121" y="86"/>
                  <a:pt x="89274" y="0"/>
                </a:cubicBezTo>
                <a:close/>
                <a:moveTo>
                  <a:pt x="89274" y="14288"/>
                </a:moveTo>
                <a:cubicBezTo>
                  <a:pt x="84954" y="14338"/>
                  <a:pt x="80643" y="14711"/>
                  <a:pt x="76377" y="15402"/>
                </a:cubicBezTo>
                <a:lnTo>
                  <a:pt x="75339" y="24708"/>
                </a:lnTo>
                <a:cubicBezTo>
                  <a:pt x="73664" y="39797"/>
                  <a:pt x="60073" y="50671"/>
                  <a:pt x="44984" y="48995"/>
                </a:cubicBezTo>
                <a:cubicBezTo>
                  <a:pt x="42234" y="48690"/>
                  <a:pt x="39546" y="47971"/>
                  <a:pt x="37010" y="46863"/>
                </a:cubicBezTo>
                <a:lnTo>
                  <a:pt x="28457" y="43110"/>
                </a:lnTo>
                <a:cubicBezTo>
                  <a:pt x="23009" y="49722"/>
                  <a:pt x="18672" y="57176"/>
                  <a:pt x="15617" y="65180"/>
                </a:cubicBezTo>
                <a:lnTo>
                  <a:pt x="23218" y="70771"/>
                </a:lnTo>
                <a:cubicBezTo>
                  <a:pt x="35431" y="79746"/>
                  <a:pt x="38055" y="96922"/>
                  <a:pt x="29080" y="109134"/>
                </a:cubicBezTo>
                <a:cubicBezTo>
                  <a:pt x="27434" y="111373"/>
                  <a:pt x="25458" y="113349"/>
                  <a:pt x="23218" y="114995"/>
                </a:cubicBezTo>
                <a:lnTo>
                  <a:pt x="15608" y="120596"/>
                </a:lnTo>
                <a:cubicBezTo>
                  <a:pt x="18656" y="128616"/>
                  <a:pt x="22999" y="136084"/>
                  <a:pt x="28447" y="142713"/>
                </a:cubicBezTo>
                <a:lnTo>
                  <a:pt x="37068" y="138932"/>
                </a:lnTo>
                <a:cubicBezTo>
                  <a:pt x="50962" y="132865"/>
                  <a:pt x="67143" y="139211"/>
                  <a:pt x="73209" y="153105"/>
                </a:cubicBezTo>
                <a:cubicBezTo>
                  <a:pt x="74308" y="155619"/>
                  <a:pt x="75022" y="158285"/>
                  <a:pt x="75330" y="161011"/>
                </a:cubicBezTo>
                <a:lnTo>
                  <a:pt x="76377" y="170383"/>
                </a:lnTo>
                <a:cubicBezTo>
                  <a:pt x="84845" y="171812"/>
                  <a:pt x="93503" y="171812"/>
                  <a:pt x="101971" y="170383"/>
                </a:cubicBezTo>
                <a:lnTo>
                  <a:pt x="103019" y="161011"/>
                </a:lnTo>
                <a:cubicBezTo>
                  <a:pt x="104689" y="145948"/>
                  <a:pt x="118254" y="135090"/>
                  <a:pt x="133318" y="136761"/>
                </a:cubicBezTo>
                <a:cubicBezTo>
                  <a:pt x="136068" y="137066"/>
                  <a:pt x="138756" y="137785"/>
                  <a:pt x="141290" y="138894"/>
                </a:cubicBezTo>
                <a:lnTo>
                  <a:pt x="149910" y="142665"/>
                </a:lnTo>
                <a:cubicBezTo>
                  <a:pt x="155356" y="136050"/>
                  <a:pt x="159689" y="128593"/>
                  <a:pt x="162740" y="120587"/>
                </a:cubicBezTo>
                <a:lnTo>
                  <a:pt x="155140" y="114986"/>
                </a:lnTo>
                <a:cubicBezTo>
                  <a:pt x="142928" y="106010"/>
                  <a:pt x="140303" y="88835"/>
                  <a:pt x="149278" y="76623"/>
                </a:cubicBezTo>
                <a:cubicBezTo>
                  <a:pt x="150924" y="74384"/>
                  <a:pt x="152900" y="72407"/>
                  <a:pt x="155140" y="70761"/>
                </a:cubicBezTo>
                <a:lnTo>
                  <a:pt x="162721" y="65170"/>
                </a:lnTo>
                <a:cubicBezTo>
                  <a:pt x="159667" y="57166"/>
                  <a:pt x="155330" y="49712"/>
                  <a:pt x="149882" y="43101"/>
                </a:cubicBezTo>
                <a:lnTo>
                  <a:pt x="141347" y="46844"/>
                </a:lnTo>
                <a:cubicBezTo>
                  <a:pt x="127449" y="52928"/>
                  <a:pt x="111251" y="46594"/>
                  <a:pt x="105167" y="32696"/>
                </a:cubicBezTo>
                <a:cubicBezTo>
                  <a:pt x="104055" y="30156"/>
                  <a:pt x="103334" y="27463"/>
                  <a:pt x="103028" y="24708"/>
                </a:cubicBezTo>
                <a:lnTo>
                  <a:pt x="101980" y="15411"/>
                </a:lnTo>
                <a:cubicBezTo>
                  <a:pt x="97782" y="14725"/>
                  <a:pt x="93538" y="14352"/>
                  <a:pt x="89284" y="14297"/>
                </a:cubicBezTo>
                <a:close/>
                <a:moveTo>
                  <a:pt x="89160" y="57150"/>
                </a:moveTo>
                <a:cubicBezTo>
                  <a:pt x="108887" y="57150"/>
                  <a:pt x="124879" y="73142"/>
                  <a:pt x="124879" y="92869"/>
                </a:cubicBezTo>
                <a:cubicBezTo>
                  <a:pt x="124879" y="112596"/>
                  <a:pt x="108887" y="128588"/>
                  <a:pt x="89160" y="128588"/>
                </a:cubicBezTo>
                <a:cubicBezTo>
                  <a:pt x="69433" y="128588"/>
                  <a:pt x="53441" y="112596"/>
                  <a:pt x="53441" y="92869"/>
                </a:cubicBezTo>
                <a:cubicBezTo>
                  <a:pt x="53441" y="73142"/>
                  <a:pt x="69433" y="57150"/>
                  <a:pt x="89160" y="57150"/>
                </a:cubicBezTo>
                <a:close/>
                <a:moveTo>
                  <a:pt x="89160" y="71438"/>
                </a:moveTo>
                <a:cubicBezTo>
                  <a:pt x="77324" y="71438"/>
                  <a:pt x="67729" y="81033"/>
                  <a:pt x="67729" y="92869"/>
                </a:cubicBezTo>
                <a:cubicBezTo>
                  <a:pt x="67729" y="104705"/>
                  <a:pt x="77324" y="114300"/>
                  <a:pt x="89160" y="114300"/>
                </a:cubicBezTo>
                <a:cubicBezTo>
                  <a:pt x="100996" y="114300"/>
                  <a:pt x="110591" y="104705"/>
                  <a:pt x="110591" y="92869"/>
                </a:cubicBezTo>
                <a:cubicBezTo>
                  <a:pt x="110591" y="81033"/>
                  <a:pt x="100996" y="71438"/>
                  <a:pt x="89160" y="71438"/>
                </a:cubicBezTo>
                <a:close/>
              </a:path>
            </a:pathLst>
          </a:custGeom>
          <a:solidFill>
            <a:schemeClr val="tx1"/>
          </a:solidFill>
          <a:ln w="150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defTabSz="914460"/>
            <a:endParaRPr lang="en-US" sz="1765">
              <a:solidFill>
                <a:srgbClr val="000000"/>
              </a:solidFill>
              <a:latin typeface="Segoe UI"/>
            </a:endParaRPr>
          </a:p>
        </p:txBody>
      </p:sp>
      <p:sp>
        <p:nvSpPr>
          <p:cNvPr id="4" name="Freeform: Shape 3">
            <a:extLst>
              <a:ext uri="{FF2B5EF4-FFF2-40B4-BE49-F238E27FC236}">
                <a16:creationId xmlns:a16="http://schemas.microsoft.com/office/drawing/2014/main" id="{00FB7D83-DED1-DE6C-2FA4-4B2CA651DAC0}"/>
              </a:ext>
              <a:ext uri="{C183D7F6-B498-43B3-948B-1728B52AA6E4}">
                <adec:decorative xmlns:adec="http://schemas.microsoft.com/office/drawing/2017/decorative" val="1"/>
              </a:ext>
            </a:extLst>
          </p:cNvPr>
          <p:cNvSpPr>
            <a:spLocks/>
          </p:cNvSpPr>
          <p:nvPr/>
        </p:nvSpPr>
        <p:spPr bwMode="auto">
          <a:xfrm rot="5400000" flipH="1" flipV="1">
            <a:off x="-94913" y="9588053"/>
            <a:ext cx="565260" cy="375431"/>
          </a:xfrm>
          <a:custGeom>
            <a:avLst/>
            <a:gdLst>
              <a:gd name="connsiteX0" fmla="*/ 0 w 2054193"/>
              <a:gd name="connsiteY0" fmla="*/ 0 h 1364343"/>
              <a:gd name="connsiteX1" fmla="*/ 0 w 2054193"/>
              <a:gd name="connsiteY1" fmla="*/ 1170940 h 1364343"/>
              <a:gd name="connsiteX2" fmla="*/ 158786 w 2054193"/>
              <a:gd name="connsiteY2" fmla="*/ 1257126 h 1364343"/>
              <a:gd name="connsiteX3" fmla="*/ 689850 w 2054193"/>
              <a:gd name="connsiteY3" fmla="*/ 1364343 h 1364343"/>
              <a:gd name="connsiteX4" fmla="*/ 2054193 w 2054193"/>
              <a:gd name="connsiteY4" fmla="*/ 0 h 1364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4193" h="1364343">
                <a:moveTo>
                  <a:pt x="0" y="0"/>
                </a:moveTo>
                <a:lnTo>
                  <a:pt x="0" y="1170940"/>
                </a:lnTo>
                <a:lnTo>
                  <a:pt x="158786" y="1257126"/>
                </a:lnTo>
                <a:cubicBezTo>
                  <a:pt x="322014" y="1326166"/>
                  <a:pt x="501474" y="1364343"/>
                  <a:pt x="689850" y="1364343"/>
                </a:cubicBezTo>
                <a:cubicBezTo>
                  <a:pt x="1443356" y="1364343"/>
                  <a:pt x="2054193" y="753506"/>
                  <a:pt x="2054193"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5" name="Freeform: Shape 4">
            <a:extLst>
              <a:ext uri="{FF2B5EF4-FFF2-40B4-BE49-F238E27FC236}">
                <a16:creationId xmlns:a16="http://schemas.microsoft.com/office/drawing/2014/main" id="{AAA2D4AF-916D-5DDB-481B-0038139AB593}"/>
              </a:ext>
              <a:ext uri="{C183D7F6-B498-43B3-948B-1728B52AA6E4}">
                <adec:decorative xmlns:adec="http://schemas.microsoft.com/office/drawing/2017/decorative" val="1"/>
              </a:ext>
            </a:extLst>
          </p:cNvPr>
          <p:cNvSpPr/>
          <p:nvPr/>
        </p:nvSpPr>
        <p:spPr bwMode="auto">
          <a:xfrm rot="5400000" flipH="1" flipV="1">
            <a:off x="6647735" y="493294"/>
            <a:ext cx="1617959" cy="631371"/>
          </a:xfrm>
          <a:custGeom>
            <a:avLst/>
            <a:gdLst>
              <a:gd name="connsiteX0" fmla="*/ 2522929 w 3365678"/>
              <a:gd name="connsiteY0" fmla="*/ 0 h 631371"/>
              <a:gd name="connsiteX1" fmla="*/ 86103 w 3365678"/>
              <a:gd name="connsiteY1" fmla="*/ 562098 h 631371"/>
              <a:gd name="connsiteX2" fmla="*/ 0 w 3365678"/>
              <a:gd name="connsiteY2" fmla="*/ 631371 h 631371"/>
              <a:gd name="connsiteX3" fmla="*/ 3365678 w 3365678"/>
              <a:gd name="connsiteY3" fmla="*/ 631371 h 631371"/>
              <a:gd name="connsiteX4" fmla="*/ 3365678 w 3365678"/>
              <a:gd name="connsiteY4" fmla="*/ 50933 h 631371"/>
              <a:gd name="connsiteX5" fmla="*/ 3347031 w 3365678"/>
              <a:gd name="connsiteY5" fmla="*/ 48288 h 631371"/>
              <a:gd name="connsiteX6" fmla="*/ 2522929 w 3365678"/>
              <a:gd name="connsiteY6" fmla="*/ 0 h 63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5678" h="631371">
                <a:moveTo>
                  <a:pt x="2522929" y="0"/>
                </a:moveTo>
                <a:cubicBezTo>
                  <a:pt x="1470675" y="0"/>
                  <a:pt x="555394" y="227287"/>
                  <a:pt x="86103" y="562098"/>
                </a:cubicBezTo>
                <a:lnTo>
                  <a:pt x="0" y="631371"/>
                </a:lnTo>
                <a:lnTo>
                  <a:pt x="3365678" y="631371"/>
                </a:lnTo>
                <a:lnTo>
                  <a:pt x="3365678" y="50933"/>
                </a:lnTo>
                <a:lnTo>
                  <a:pt x="3347031" y="48288"/>
                </a:lnTo>
                <a:cubicBezTo>
                  <a:pt x="3086697" y="16906"/>
                  <a:pt x="2809907" y="0"/>
                  <a:pt x="2522929"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1" name="Title 10">
            <a:extLst>
              <a:ext uri="{FF2B5EF4-FFF2-40B4-BE49-F238E27FC236}">
                <a16:creationId xmlns:a16="http://schemas.microsoft.com/office/drawing/2014/main" id="{3072E6CA-007C-53FD-1F0F-C404DE6D7A9F}"/>
              </a:ext>
              <a:ext uri="{C183D7F6-B498-43B3-948B-1728B52AA6E4}">
                <adec:decorative xmlns:adec="http://schemas.microsoft.com/office/drawing/2017/decorative" val="0"/>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Town Halls </a:t>
            </a:r>
          </a:p>
        </p:txBody>
      </p:sp>
      <p:sp>
        <p:nvSpPr>
          <p:cNvPr id="3" name="Title 2">
            <a:extLst>
              <a:ext uri="{FF2B5EF4-FFF2-40B4-BE49-F238E27FC236}">
                <a16:creationId xmlns:a16="http://schemas.microsoft.com/office/drawing/2014/main" id="{E442E8A0-DFA7-1579-B2CB-36622644C420}"/>
              </a:ext>
              <a:ext uri="{C183D7F6-B498-43B3-948B-1728B52AA6E4}">
                <adec:decorative xmlns:adec="http://schemas.microsoft.com/office/drawing/2017/decorative" val="0"/>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Events  </a:t>
            </a:r>
          </a:p>
        </p:txBody>
      </p:sp>
      <p:sp>
        <p:nvSpPr>
          <p:cNvPr id="14" name="Text Placeholder 1">
            <a:extLst>
              <a:ext uri="{FF2B5EF4-FFF2-40B4-BE49-F238E27FC236}">
                <a16:creationId xmlns:a16="http://schemas.microsoft.com/office/drawing/2014/main" id="{523C3C8F-B748-2C45-4137-15D8F3C8F531}"/>
              </a:ext>
              <a:ext uri="{C183D7F6-B498-43B3-948B-1728B52AA6E4}">
                <adec:decorative xmlns:adec="http://schemas.microsoft.com/office/drawing/2017/decorative" val="0"/>
              </a:ext>
            </a:extLst>
          </p:cNvPr>
          <p:cNvSpPr txBox="1">
            <a:spLocks/>
          </p:cNvSpPr>
          <p:nvPr/>
        </p:nvSpPr>
        <p:spPr>
          <a:xfrm>
            <a:off x="464758" y="1463040"/>
            <a:ext cx="3134361" cy="1400383"/>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400">
                <a:solidFill>
                  <a:schemeClr val="accent1"/>
                </a:solidFill>
                <a:latin typeface="+mj-lt"/>
                <a:ea typeface="+mj-ea"/>
                <a:cs typeface="+mj-cs"/>
              </a:rPr>
              <a:t>Meeting Options</a:t>
            </a:r>
          </a:p>
          <a:p>
            <a:pPr>
              <a:spcBef>
                <a:spcPts val="0"/>
              </a:spcBef>
              <a:spcAft>
                <a:spcPts val="600"/>
              </a:spcAft>
              <a:defRPr/>
            </a:pPr>
            <a:r>
              <a:rPr lang="en-US" altLang="zh-CN" sz="1200">
                <a:cs typeface="+mn-cs"/>
              </a:rPr>
              <a:t>As noted, during the setup process Meeting options contains some important features to tailor the event to your needs. It is also home to numerous Teams Premium features in the areas of production tools, participation and recording and transcription.</a:t>
            </a:r>
          </a:p>
        </p:txBody>
      </p:sp>
      <p:pic>
        <p:nvPicPr>
          <p:cNvPr id="31" name="Picture 30" descr="Microsoft Teams &quot;Meeting options&quot; showing production tools">
            <a:extLst>
              <a:ext uri="{FF2B5EF4-FFF2-40B4-BE49-F238E27FC236}">
                <a16:creationId xmlns:a16="http://schemas.microsoft.com/office/drawing/2014/main" id="{91F6C839-FE5E-870D-7F64-97ED3E9E449A}"/>
              </a:ext>
              <a:ext uri="{C183D7F6-B498-43B3-948B-1728B52AA6E4}">
                <adec:decorative xmlns:adec="http://schemas.microsoft.com/office/drawing/2017/decorative" val="0"/>
              </a:ext>
            </a:extLst>
          </p:cNvPr>
          <p:cNvPicPr>
            <a:picLocks noChangeAspect="1"/>
          </p:cNvPicPr>
          <p:nvPr/>
        </p:nvPicPr>
        <p:blipFill>
          <a:blip r:embed="rId4"/>
          <a:stretch>
            <a:fillRect/>
          </a:stretch>
        </p:blipFill>
        <p:spPr>
          <a:xfrm>
            <a:off x="3889827" y="1463040"/>
            <a:ext cx="1759931" cy="2348715"/>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38" name="Text Placeholder 1">
            <a:extLst>
              <a:ext uri="{FF2B5EF4-FFF2-40B4-BE49-F238E27FC236}">
                <a16:creationId xmlns:a16="http://schemas.microsoft.com/office/drawing/2014/main" id="{F7F52D83-9EFB-F44A-4235-520D0456F05E}"/>
              </a:ext>
              <a:ext uri="{C183D7F6-B498-43B3-948B-1728B52AA6E4}">
                <adec:decorative xmlns:adec="http://schemas.microsoft.com/office/drawing/2017/decorative" val="0"/>
              </a:ext>
            </a:extLst>
          </p:cNvPr>
          <p:cNvSpPr txBox="1">
            <a:spLocks/>
          </p:cNvSpPr>
          <p:nvPr/>
        </p:nvSpPr>
        <p:spPr>
          <a:xfrm>
            <a:off x="464759" y="4195830"/>
            <a:ext cx="3134361" cy="2031325"/>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400"/>
              </a:spcAft>
              <a:defRPr/>
            </a:pPr>
            <a:r>
              <a:rPr lang="en-US" altLang="zh-CN" sz="1200">
                <a:latin typeface="+mj-lt"/>
                <a:ea typeface="+mj-ea"/>
                <a:cs typeface="+mj-cs"/>
              </a:rPr>
              <a:t>Manage what attendees see </a:t>
            </a:r>
          </a:p>
          <a:p>
            <a:pPr>
              <a:spcBef>
                <a:spcPts val="0"/>
              </a:spcBef>
              <a:spcAft>
                <a:spcPts val="400"/>
              </a:spcAft>
              <a:defRPr/>
            </a:pPr>
            <a:r>
              <a:rPr lang="en-US" altLang="zh-CN" sz="1100">
                <a:cs typeface="+mn-cs"/>
              </a:rPr>
              <a:t>Delivering a town hall experience requires some orchestration, which will likely include managing speaker/presenter video feeds to bring them on and off screen. This helps keeps the town hall running smoothly and deliver a focused and professional experience. </a:t>
            </a:r>
          </a:p>
          <a:p>
            <a:pPr>
              <a:spcBef>
                <a:spcPts val="0"/>
              </a:spcBef>
              <a:spcAft>
                <a:spcPts val="400"/>
              </a:spcAft>
              <a:defRPr/>
            </a:pPr>
            <a:r>
              <a:rPr lang="en-US" altLang="zh-CN" sz="1100">
                <a:cs typeface="+mn-cs"/>
              </a:rPr>
              <a:t>Within </a:t>
            </a:r>
            <a:r>
              <a:rPr lang="en-US" altLang="zh-CN" sz="1100">
                <a:latin typeface="+mj-lt"/>
                <a:ea typeface="+mj-ea"/>
                <a:cs typeface="+mj-cs"/>
              </a:rPr>
              <a:t>Meeting options</a:t>
            </a:r>
            <a:r>
              <a:rPr lang="en-US" altLang="zh-CN" sz="1100">
                <a:cs typeface="+mn-cs"/>
              </a:rPr>
              <a:t>, click on </a:t>
            </a:r>
            <a:r>
              <a:rPr lang="en-US" altLang="zh-CN" sz="1100">
                <a:latin typeface="+mj-lt"/>
                <a:ea typeface="+mj-ea"/>
                <a:cs typeface="+mj-cs"/>
              </a:rPr>
              <a:t>Production tools </a:t>
            </a:r>
            <a:r>
              <a:rPr lang="en-US" altLang="zh-CN" sz="1100">
                <a:cs typeface="+mn-cs"/>
              </a:rPr>
              <a:t>and toggle on Manage what attendees see. </a:t>
            </a:r>
          </a:p>
          <a:p>
            <a:pPr>
              <a:spcBef>
                <a:spcPts val="0"/>
              </a:spcBef>
              <a:spcAft>
                <a:spcPts val="400"/>
              </a:spcAft>
              <a:defRPr/>
            </a:pPr>
            <a:r>
              <a:rPr lang="en-US" altLang="zh-CN" sz="1100">
                <a:cs typeface="+mn-cs"/>
              </a:rPr>
              <a:t>This ensures attendees only see content shared and people you bring on screen. </a:t>
            </a:r>
          </a:p>
        </p:txBody>
      </p:sp>
      <p:pic>
        <p:nvPicPr>
          <p:cNvPr id="33" name="Picture 32" descr="A screenshot of Microsoft teams call">
            <a:extLst>
              <a:ext uri="{FF2B5EF4-FFF2-40B4-BE49-F238E27FC236}">
                <a16:creationId xmlns:a16="http://schemas.microsoft.com/office/drawing/2014/main" id="{1EFB7107-54A6-8424-ADA4-D530DC09B8D5}"/>
              </a:ext>
              <a:ext uri="{C183D7F6-B498-43B3-948B-1728B52AA6E4}">
                <adec:decorative xmlns:adec="http://schemas.microsoft.com/office/drawing/2017/decorative" val="0"/>
              </a:ext>
            </a:extLst>
          </p:cNvPr>
          <p:cNvPicPr>
            <a:picLocks noChangeAspect="1"/>
          </p:cNvPicPr>
          <p:nvPr/>
        </p:nvPicPr>
        <p:blipFill>
          <a:blip r:embed="rId5"/>
          <a:stretch>
            <a:fillRect/>
          </a:stretch>
        </p:blipFill>
        <p:spPr>
          <a:xfrm>
            <a:off x="3889827" y="4195830"/>
            <a:ext cx="3432931" cy="1692719"/>
          </a:xfrm>
          <a:prstGeom prst="roundRect">
            <a:avLst>
              <a:gd name="adj" fmla="val 4344"/>
            </a:avLst>
          </a:prstGeom>
          <a:ln>
            <a:noFill/>
          </a:ln>
          <a:effectLst>
            <a:outerShdw blurRad="127000" dist="38100" dir="2700000" algn="tl" rotWithShape="0">
              <a:prstClr val="black">
                <a:alpha val="15000"/>
              </a:prstClr>
            </a:outerShdw>
          </a:effectLst>
        </p:spPr>
      </p:pic>
      <p:sp>
        <p:nvSpPr>
          <p:cNvPr id="42" name="Text Placeholder 1">
            <a:extLst>
              <a:ext uri="{FF2B5EF4-FFF2-40B4-BE49-F238E27FC236}">
                <a16:creationId xmlns:a16="http://schemas.microsoft.com/office/drawing/2014/main" id="{37C912B2-F7A7-5E96-FD52-24D6DC5D476D}"/>
              </a:ext>
              <a:ext uri="{C183D7F6-B498-43B3-948B-1728B52AA6E4}">
                <adec:decorative xmlns:adec="http://schemas.microsoft.com/office/drawing/2017/decorative" val="0"/>
              </a:ext>
            </a:extLst>
          </p:cNvPr>
          <p:cNvSpPr txBox="1">
            <a:spLocks/>
          </p:cNvSpPr>
          <p:nvPr/>
        </p:nvSpPr>
        <p:spPr>
          <a:xfrm>
            <a:off x="3889827" y="5982570"/>
            <a:ext cx="3432931" cy="338554"/>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100" i="1">
                <a:cs typeface="+mn-cs"/>
              </a:rPr>
              <a:t>Watch this </a:t>
            </a:r>
            <a:r>
              <a:rPr lang="en-US" sz="1100" i="1">
                <a:solidFill>
                  <a:srgbClr val="C03BC4"/>
                </a:solidFill>
                <a:latin typeface="+mj-lt"/>
                <a:ea typeface="+mj-ea"/>
                <a:cs typeface="+mj-cs"/>
                <a:hlinkClick r:id="rId6">
                  <a:extLst>
                    <a:ext uri="{A12FA001-AC4F-418D-AE19-62706E023703}">
                      <ahyp:hlinkClr xmlns:ahyp="http://schemas.microsoft.com/office/drawing/2018/hyperlinkcolor" val="tx"/>
                    </a:ext>
                  </a:extLst>
                </a:hlinkClick>
              </a:rPr>
              <a:t>VIDEO</a:t>
            </a:r>
            <a:r>
              <a:rPr lang="en-US" altLang="zh-CN" sz="1100" i="1">
                <a:cs typeface="+mn-cs"/>
              </a:rPr>
              <a:t> for an overview and step by step process for proper settings.</a:t>
            </a:r>
          </a:p>
        </p:txBody>
      </p:sp>
      <p:sp>
        <p:nvSpPr>
          <p:cNvPr id="19" name="Text Placeholder 1">
            <a:extLst>
              <a:ext uri="{FF2B5EF4-FFF2-40B4-BE49-F238E27FC236}">
                <a16:creationId xmlns:a16="http://schemas.microsoft.com/office/drawing/2014/main" id="{251EF6E4-925F-6F31-8322-E09BA2A5C79E}"/>
              </a:ext>
              <a:ext uri="{C183D7F6-B498-43B3-948B-1728B52AA6E4}">
                <adec:decorative xmlns:adec="http://schemas.microsoft.com/office/drawing/2017/decorative" val="0"/>
              </a:ext>
            </a:extLst>
          </p:cNvPr>
          <p:cNvSpPr txBox="1">
            <a:spLocks/>
          </p:cNvSpPr>
          <p:nvPr/>
        </p:nvSpPr>
        <p:spPr>
          <a:xfrm>
            <a:off x="464759" y="6849239"/>
            <a:ext cx="3202366" cy="2108269"/>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400"/>
              </a:spcAft>
              <a:defRPr/>
            </a:pPr>
            <a:r>
              <a:rPr lang="en-US" altLang="zh-CN" sz="1200">
                <a:latin typeface="+mj-lt"/>
                <a:ea typeface="+mj-ea"/>
                <a:cs typeface="+mj-cs"/>
              </a:rPr>
              <a:t>Green room with dedicated chat</a:t>
            </a:r>
          </a:p>
          <a:p>
            <a:pPr>
              <a:spcBef>
                <a:spcPts val="0"/>
              </a:spcBef>
              <a:spcAft>
                <a:spcPts val="400"/>
              </a:spcAft>
              <a:defRPr/>
            </a:pPr>
            <a:r>
              <a:rPr lang="en-US" altLang="zh-CN" sz="1100">
                <a:cs typeface="+mn-cs"/>
              </a:rPr>
              <a:t>Organizers and presenters have access to an exclusive chat to help communicate privately regarding event details, any last-minute changes, test settings, etc. without involving attendees. </a:t>
            </a:r>
          </a:p>
          <a:p>
            <a:pPr>
              <a:spcBef>
                <a:spcPts val="0"/>
              </a:spcBef>
              <a:spcAft>
                <a:spcPts val="400"/>
              </a:spcAft>
              <a:defRPr/>
            </a:pPr>
            <a:r>
              <a:rPr lang="en-US" altLang="zh-CN" sz="1100">
                <a:cs typeface="+mn-cs"/>
              </a:rPr>
              <a:t>Once you designate someone as an organizer or presenter for the town hall, they automatically gain access to the green room and its dedicated chat.</a:t>
            </a:r>
          </a:p>
          <a:p>
            <a:pPr>
              <a:spcBef>
                <a:spcPts val="0"/>
              </a:spcBef>
              <a:spcAft>
                <a:spcPts val="400"/>
              </a:spcAft>
              <a:defRPr/>
            </a:pPr>
            <a:r>
              <a:rPr lang="en-US" altLang="zh-CN" sz="1100">
                <a:cs typeface="+mn-cs"/>
              </a:rPr>
              <a:t>“Co-organizers”, “Presenters from your org” and “External Presenters” are all defined in the town hall details page as you set up a new event. </a:t>
            </a:r>
          </a:p>
        </p:txBody>
      </p:sp>
      <p:pic>
        <p:nvPicPr>
          <p:cNvPr id="35" name="Picture 2" descr="A screenshot of Microsoft teams call titled &quot;green room&quot;">
            <a:extLst>
              <a:ext uri="{FF2B5EF4-FFF2-40B4-BE49-F238E27FC236}">
                <a16:creationId xmlns:a16="http://schemas.microsoft.com/office/drawing/2014/main" id="{EEF6D3AE-5172-18A4-37CB-A4A7B529893A}"/>
              </a:ext>
              <a:ext uri="{C183D7F6-B498-43B3-948B-1728B52AA6E4}">
                <adec:decorative xmlns:adec="http://schemas.microsoft.com/office/drawing/2017/decorative" val="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89827" y="6849239"/>
            <a:ext cx="3432931" cy="1915445"/>
          </a:xfrm>
          <a:prstGeom prst="roundRect">
            <a:avLst>
              <a:gd name="adj" fmla="val 4344"/>
            </a:avLst>
          </a:prstGeom>
          <a:ln>
            <a:noFill/>
          </a:ln>
          <a:effectLst>
            <a:outerShdw blurRad="127000" dist="38100" dir="2700000" algn="tl" rotWithShape="0">
              <a:prstClr val="black">
                <a:alpha val="15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3262641"/>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FF5161-D43D-6B03-E72C-586CB303A527}"/>
            </a:ext>
          </a:extLst>
        </p:cNvPr>
        <p:cNvGrpSpPr/>
        <p:nvPr/>
      </p:nvGrpSpPr>
      <p:grpSpPr>
        <a:xfrm>
          <a:off x="0" y="0"/>
          <a:ext cx="0" cy="0"/>
          <a:chOff x="0" y="0"/>
          <a:chExt cx="0" cy="0"/>
        </a:xfrm>
      </p:grpSpPr>
      <p:grpSp>
        <p:nvGrpSpPr>
          <p:cNvPr id="20" name="Group 19">
            <a:extLst>
              <a:ext uri="{FF2B5EF4-FFF2-40B4-BE49-F238E27FC236}">
                <a16:creationId xmlns:a16="http://schemas.microsoft.com/office/drawing/2014/main" id="{CE3D817C-CFF8-22DA-A935-4DEDB8A72DF1}"/>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21" name="Rectangle: Top Corners Rounded 45">
              <a:extLst>
                <a:ext uri="{FF2B5EF4-FFF2-40B4-BE49-F238E27FC236}">
                  <a16:creationId xmlns:a16="http://schemas.microsoft.com/office/drawing/2014/main" id="{739E4A11-5FE4-28A1-165E-E36361D8AD6F}"/>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2" name="Rectangle: Top Corners Rounded 45">
              <a:hlinkClick r:id="rId3" action="ppaction://hlinksldjump"/>
              <a:extLst>
                <a:ext uri="{FF2B5EF4-FFF2-40B4-BE49-F238E27FC236}">
                  <a16:creationId xmlns:a16="http://schemas.microsoft.com/office/drawing/2014/main" id="{5D20A113-D16F-9C05-2C8A-D0B55977DA1C}"/>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3" name="Graphic 27">
            <a:hlinkClick r:id="rId3" action="ppaction://hlinksldjump"/>
            <a:extLst>
              <a:ext uri="{FF2B5EF4-FFF2-40B4-BE49-F238E27FC236}">
                <a16:creationId xmlns:a16="http://schemas.microsoft.com/office/drawing/2014/main" id="{C1AC51D4-CF3E-9A5C-DD5E-AD6FAEA8D80E}"/>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4" name="Footer Placeholder 13">
            <a:extLst>
              <a:ext uri="{FF2B5EF4-FFF2-40B4-BE49-F238E27FC236}">
                <a16:creationId xmlns:a16="http://schemas.microsoft.com/office/drawing/2014/main" id="{1B3C2ECB-9F00-4036-8968-A21C0AA17260}"/>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15" name="Slide Number Placeholder 14">
            <a:extLst>
              <a:ext uri="{FF2B5EF4-FFF2-40B4-BE49-F238E27FC236}">
                <a16:creationId xmlns:a16="http://schemas.microsoft.com/office/drawing/2014/main" id="{DE19A791-B46D-866D-1F5C-ED74BFC3C0CF}"/>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48</a:t>
            </a:fld>
            <a:endParaRPr lang="en-IN"/>
          </a:p>
        </p:txBody>
      </p:sp>
      <p:sp>
        <p:nvSpPr>
          <p:cNvPr id="2" name="Freeform: Shape 1">
            <a:extLst>
              <a:ext uri="{FF2B5EF4-FFF2-40B4-BE49-F238E27FC236}">
                <a16:creationId xmlns:a16="http://schemas.microsoft.com/office/drawing/2014/main" id="{3726813A-AF5B-1A9F-425B-A18A5F5525CD}"/>
              </a:ext>
              <a:ext uri="{C183D7F6-B498-43B3-948B-1728B52AA6E4}">
                <adec:decorative xmlns:adec="http://schemas.microsoft.com/office/drawing/2017/decorative" val="1"/>
              </a:ext>
            </a:extLst>
          </p:cNvPr>
          <p:cNvSpPr>
            <a:spLocks/>
          </p:cNvSpPr>
          <p:nvPr/>
        </p:nvSpPr>
        <p:spPr bwMode="auto">
          <a:xfrm rot="5400000" flipH="1" flipV="1">
            <a:off x="-94913" y="9588053"/>
            <a:ext cx="565260" cy="375431"/>
          </a:xfrm>
          <a:custGeom>
            <a:avLst/>
            <a:gdLst>
              <a:gd name="connsiteX0" fmla="*/ 0 w 2054193"/>
              <a:gd name="connsiteY0" fmla="*/ 0 h 1364343"/>
              <a:gd name="connsiteX1" fmla="*/ 0 w 2054193"/>
              <a:gd name="connsiteY1" fmla="*/ 1170940 h 1364343"/>
              <a:gd name="connsiteX2" fmla="*/ 158786 w 2054193"/>
              <a:gd name="connsiteY2" fmla="*/ 1257126 h 1364343"/>
              <a:gd name="connsiteX3" fmla="*/ 689850 w 2054193"/>
              <a:gd name="connsiteY3" fmla="*/ 1364343 h 1364343"/>
              <a:gd name="connsiteX4" fmla="*/ 2054193 w 2054193"/>
              <a:gd name="connsiteY4" fmla="*/ 0 h 1364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4193" h="1364343">
                <a:moveTo>
                  <a:pt x="0" y="0"/>
                </a:moveTo>
                <a:lnTo>
                  <a:pt x="0" y="1170940"/>
                </a:lnTo>
                <a:lnTo>
                  <a:pt x="158786" y="1257126"/>
                </a:lnTo>
                <a:cubicBezTo>
                  <a:pt x="322014" y="1326166"/>
                  <a:pt x="501474" y="1364343"/>
                  <a:pt x="689850" y="1364343"/>
                </a:cubicBezTo>
                <a:cubicBezTo>
                  <a:pt x="1443356" y="1364343"/>
                  <a:pt x="2054193" y="753506"/>
                  <a:pt x="2054193"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3" name="Freeform: Shape 2">
            <a:extLst>
              <a:ext uri="{FF2B5EF4-FFF2-40B4-BE49-F238E27FC236}">
                <a16:creationId xmlns:a16="http://schemas.microsoft.com/office/drawing/2014/main" id="{DB1F795A-D7A4-6261-EC27-2743B91C4D83}"/>
              </a:ext>
              <a:ext uri="{C183D7F6-B498-43B3-948B-1728B52AA6E4}">
                <adec:decorative xmlns:adec="http://schemas.microsoft.com/office/drawing/2017/decorative" val="1"/>
              </a:ext>
            </a:extLst>
          </p:cNvPr>
          <p:cNvSpPr/>
          <p:nvPr/>
        </p:nvSpPr>
        <p:spPr bwMode="auto">
          <a:xfrm rot="5400000" flipH="1" flipV="1">
            <a:off x="6647735" y="493294"/>
            <a:ext cx="1617959" cy="631371"/>
          </a:xfrm>
          <a:custGeom>
            <a:avLst/>
            <a:gdLst>
              <a:gd name="connsiteX0" fmla="*/ 2522929 w 3365678"/>
              <a:gd name="connsiteY0" fmla="*/ 0 h 631371"/>
              <a:gd name="connsiteX1" fmla="*/ 86103 w 3365678"/>
              <a:gd name="connsiteY1" fmla="*/ 562098 h 631371"/>
              <a:gd name="connsiteX2" fmla="*/ 0 w 3365678"/>
              <a:gd name="connsiteY2" fmla="*/ 631371 h 631371"/>
              <a:gd name="connsiteX3" fmla="*/ 3365678 w 3365678"/>
              <a:gd name="connsiteY3" fmla="*/ 631371 h 631371"/>
              <a:gd name="connsiteX4" fmla="*/ 3365678 w 3365678"/>
              <a:gd name="connsiteY4" fmla="*/ 50933 h 631371"/>
              <a:gd name="connsiteX5" fmla="*/ 3347031 w 3365678"/>
              <a:gd name="connsiteY5" fmla="*/ 48288 h 631371"/>
              <a:gd name="connsiteX6" fmla="*/ 2522929 w 3365678"/>
              <a:gd name="connsiteY6" fmla="*/ 0 h 63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5678" h="631371">
                <a:moveTo>
                  <a:pt x="2522929" y="0"/>
                </a:moveTo>
                <a:cubicBezTo>
                  <a:pt x="1470675" y="0"/>
                  <a:pt x="555394" y="227287"/>
                  <a:pt x="86103" y="562098"/>
                </a:cubicBezTo>
                <a:lnTo>
                  <a:pt x="0" y="631371"/>
                </a:lnTo>
                <a:lnTo>
                  <a:pt x="3365678" y="631371"/>
                </a:lnTo>
                <a:lnTo>
                  <a:pt x="3365678" y="50933"/>
                </a:lnTo>
                <a:lnTo>
                  <a:pt x="3347031" y="48288"/>
                </a:lnTo>
                <a:cubicBezTo>
                  <a:pt x="3086697" y="16906"/>
                  <a:pt x="2809907" y="0"/>
                  <a:pt x="2522929"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7" name="Title 16">
            <a:extLst>
              <a:ext uri="{FF2B5EF4-FFF2-40B4-BE49-F238E27FC236}">
                <a16:creationId xmlns:a16="http://schemas.microsoft.com/office/drawing/2014/main" id="{12FF3C53-2DC6-0060-7AF5-4D5509797CD2}"/>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Town Halls  </a:t>
            </a:r>
          </a:p>
        </p:txBody>
      </p:sp>
      <p:sp>
        <p:nvSpPr>
          <p:cNvPr id="11" name="Title 10">
            <a:extLst>
              <a:ext uri="{FF2B5EF4-FFF2-40B4-BE49-F238E27FC236}">
                <a16:creationId xmlns:a16="http://schemas.microsoft.com/office/drawing/2014/main" id="{BAD7BB74-4FDA-B03C-0572-B9FA562227C1}"/>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Events    </a:t>
            </a:r>
          </a:p>
        </p:txBody>
      </p:sp>
      <p:sp>
        <p:nvSpPr>
          <p:cNvPr id="37" name="Text Placeholder 1">
            <a:extLst>
              <a:ext uri="{FF2B5EF4-FFF2-40B4-BE49-F238E27FC236}">
                <a16:creationId xmlns:a16="http://schemas.microsoft.com/office/drawing/2014/main" id="{3961C20B-61F1-0477-1441-113FA69DC930}"/>
              </a:ext>
            </a:extLst>
          </p:cNvPr>
          <p:cNvSpPr txBox="1">
            <a:spLocks/>
          </p:cNvSpPr>
          <p:nvPr/>
        </p:nvSpPr>
        <p:spPr>
          <a:xfrm>
            <a:off x="464758" y="1462478"/>
            <a:ext cx="3060363" cy="1692771"/>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200">
                <a:latin typeface="+mj-lt"/>
                <a:ea typeface="+mj-ea"/>
                <a:cs typeface="+mj-cs"/>
              </a:rPr>
              <a:t>Hide participant/attendee list</a:t>
            </a:r>
          </a:p>
          <a:p>
            <a:pPr>
              <a:spcBef>
                <a:spcPts val="0"/>
              </a:spcBef>
              <a:spcAft>
                <a:spcPts val="600"/>
              </a:spcAft>
              <a:defRPr/>
            </a:pPr>
            <a:r>
              <a:rPr lang="en-US" altLang="zh-CN" sz="1100">
                <a:cs typeface="+mn-cs"/>
              </a:rPr>
              <a:t>It allows meeting organizers, co-organizers, and presenters to view the full list of attendees, while other attendees will see each other as “Attendee” without revealing their full names.</a:t>
            </a:r>
          </a:p>
          <a:p>
            <a:pPr>
              <a:spcBef>
                <a:spcPts val="0"/>
              </a:spcBef>
              <a:spcAft>
                <a:spcPts val="600"/>
              </a:spcAft>
              <a:defRPr/>
            </a:pPr>
            <a:r>
              <a:rPr lang="en-US" altLang="zh-CN" sz="1100">
                <a:cs typeface="+mn-cs"/>
              </a:rPr>
              <a:t>This feature is useful because it allows for attendees to preserve anonymity while still allowing them to participate in chat and Q&amp;A via raising their hands. </a:t>
            </a:r>
          </a:p>
        </p:txBody>
      </p:sp>
      <p:grpSp>
        <p:nvGrpSpPr>
          <p:cNvPr id="48" name="Group 47" descr="A screen capture of the &quot;Meeting options&quot; settings where a &quot;Participation,&quot; tab is opened highlighting the Hide attendee names.">
            <a:extLst>
              <a:ext uri="{FF2B5EF4-FFF2-40B4-BE49-F238E27FC236}">
                <a16:creationId xmlns:a16="http://schemas.microsoft.com/office/drawing/2014/main" id="{157329B6-C0A5-E28D-44CB-06860B95D2B3}"/>
              </a:ext>
            </a:extLst>
          </p:cNvPr>
          <p:cNvGrpSpPr/>
          <p:nvPr/>
        </p:nvGrpSpPr>
        <p:grpSpPr>
          <a:xfrm>
            <a:off x="3794687" y="1462478"/>
            <a:ext cx="3520208" cy="1850604"/>
            <a:chOff x="3794687" y="1443038"/>
            <a:chExt cx="3520208" cy="1850604"/>
          </a:xfrm>
        </p:grpSpPr>
        <p:pic>
          <p:nvPicPr>
            <p:cNvPr id="42" name="Picture 41">
              <a:extLst>
                <a:ext uri="{FF2B5EF4-FFF2-40B4-BE49-F238E27FC236}">
                  <a16:creationId xmlns:a16="http://schemas.microsoft.com/office/drawing/2014/main" id="{67960432-FA56-62A8-7942-DB7FB9B5FF75}"/>
                </a:ext>
              </a:extLst>
            </p:cNvPr>
            <p:cNvPicPr>
              <a:picLocks noChangeAspect="1"/>
            </p:cNvPicPr>
            <p:nvPr/>
          </p:nvPicPr>
          <p:blipFill>
            <a:blip r:embed="rId4"/>
            <a:stretch>
              <a:fillRect/>
            </a:stretch>
          </p:blipFill>
          <p:spPr>
            <a:xfrm>
              <a:off x="3794687" y="1443038"/>
              <a:ext cx="3520208" cy="1850604"/>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45" name="Rectangle: Rounded Corners 44">
              <a:extLst>
                <a:ext uri="{FF2B5EF4-FFF2-40B4-BE49-F238E27FC236}">
                  <a16:creationId xmlns:a16="http://schemas.microsoft.com/office/drawing/2014/main" id="{2BACDF67-5015-015A-8637-204B9216E5F7}"/>
                </a:ext>
              </a:extLst>
            </p:cNvPr>
            <p:cNvSpPr/>
            <p:nvPr/>
          </p:nvSpPr>
          <p:spPr>
            <a:xfrm>
              <a:off x="4842887" y="2712158"/>
              <a:ext cx="2365305" cy="363164"/>
            </a:xfrm>
            <a:prstGeom prst="roundRect">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9" name="Text Placeholder 1">
            <a:extLst>
              <a:ext uri="{FF2B5EF4-FFF2-40B4-BE49-F238E27FC236}">
                <a16:creationId xmlns:a16="http://schemas.microsoft.com/office/drawing/2014/main" id="{11706A10-6FA7-FB05-662E-CAB9E4FAF249}"/>
              </a:ext>
            </a:extLst>
          </p:cNvPr>
          <p:cNvSpPr txBox="1">
            <a:spLocks/>
          </p:cNvSpPr>
          <p:nvPr/>
        </p:nvSpPr>
        <p:spPr>
          <a:xfrm>
            <a:off x="464759" y="3745818"/>
            <a:ext cx="3134361" cy="2277547"/>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200">
                <a:latin typeface="+mj-lt"/>
                <a:ea typeface="+mj-ea"/>
                <a:cs typeface="+mj-cs"/>
              </a:rPr>
              <a:t>Chat for town hall attendees</a:t>
            </a:r>
          </a:p>
          <a:p>
            <a:pPr>
              <a:spcBef>
                <a:spcPts val="0"/>
              </a:spcBef>
              <a:spcAft>
                <a:spcPts val="600"/>
              </a:spcAft>
              <a:defRPr/>
            </a:pPr>
            <a:r>
              <a:rPr lang="en-US" altLang="zh-CN" sz="1100">
                <a:cs typeface="+mn-cs"/>
              </a:rPr>
              <a:t>As the town hall organizer consider whether </a:t>
            </a:r>
            <a:br>
              <a:rPr lang="en-US" altLang="zh-CN" sz="1100">
                <a:cs typeface="+mn-cs"/>
              </a:rPr>
            </a:br>
            <a:r>
              <a:rPr lang="en-US" altLang="zh-CN" sz="1100">
                <a:cs typeface="+mn-cs"/>
              </a:rPr>
              <a:t>you want to allow attendees to use chat </a:t>
            </a:r>
            <a:br>
              <a:rPr lang="en-US" altLang="zh-CN" sz="1100">
                <a:cs typeface="+mn-cs"/>
              </a:rPr>
            </a:br>
            <a:r>
              <a:rPr lang="en-US" altLang="zh-CN" sz="1100">
                <a:cs typeface="+mn-cs"/>
              </a:rPr>
              <a:t>during event.</a:t>
            </a:r>
          </a:p>
          <a:p>
            <a:pPr>
              <a:spcBef>
                <a:spcPts val="0"/>
              </a:spcBef>
              <a:spcAft>
                <a:spcPts val="600"/>
              </a:spcAft>
              <a:defRPr/>
            </a:pPr>
            <a:r>
              <a:rPr lang="en-US" altLang="zh-CN" sz="1100">
                <a:cs typeface="+mn-cs"/>
              </a:rPr>
              <a:t>If you’re planning to host a Q&amp;A segment following the presentation, then you may want to preface that during the intro driving engagement to that part of the town hall. Alternatively, you could invite attendees to drop questions in the chat for response during the Q&amp;A. It’s yours to tailor to the audience. </a:t>
            </a:r>
          </a:p>
          <a:p>
            <a:pPr>
              <a:spcBef>
                <a:spcPts val="0"/>
              </a:spcBef>
              <a:spcAft>
                <a:spcPts val="600"/>
              </a:spcAft>
              <a:defRPr/>
            </a:pPr>
            <a:r>
              <a:rPr lang="en-US" altLang="zh-CN" sz="1100">
                <a:cs typeface="+mn-cs"/>
              </a:rPr>
              <a:t>Chat will be set to “In-meeting only” by default.</a:t>
            </a:r>
          </a:p>
        </p:txBody>
      </p:sp>
      <p:grpSp>
        <p:nvGrpSpPr>
          <p:cNvPr id="49" name="Group 48" descr="A screen capture of the &quot;Meeting options&quot; settings where a &quot;Participation,&quot; tab is opened highlighting the Meeting chat (in meeting only).">
            <a:extLst>
              <a:ext uri="{FF2B5EF4-FFF2-40B4-BE49-F238E27FC236}">
                <a16:creationId xmlns:a16="http://schemas.microsoft.com/office/drawing/2014/main" id="{B99B4FD6-D61F-01A5-466F-71C4306280BE}"/>
              </a:ext>
            </a:extLst>
          </p:cNvPr>
          <p:cNvGrpSpPr/>
          <p:nvPr/>
        </p:nvGrpSpPr>
        <p:grpSpPr>
          <a:xfrm>
            <a:off x="3794687" y="3745818"/>
            <a:ext cx="3520208" cy="2566763"/>
            <a:chOff x="3794687" y="3745818"/>
            <a:chExt cx="3520208" cy="2566763"/>
          </a:xfrm>
        </p:grpSpPr>
        <p:pic>
          <p:nvPicPr>
            <p:cNvPr id="44" name="Picture 43">
              <a:extLst>
                <a:ext uri="{FF2B5EF4-FFF2-40B4-BE49-F238E27FC236}">
                  <a16:creationId xmlns:a16="http://schemas.microsoft.com/office/drawing/2014/main" id="{AD58474E-0548-D228-C233-AF2487E80363}"/>
                </a:ext>
              </a:extLst>
            </p:cNvPr>
            <p:cNvPicPr>
              <a:picLocks noChangeAspect="1"/>
            </p:cNvPicPr>
            <p:nvPr/>
          </p:nvPicPr>
          <p:blipFill>
            <a:blip r:embed="rId5"/>
            <a:stretch>
              <a:fillRect/>
            </a:stretch>
          </p:blipFill>
          <p:spPr>
            <a:xfrm>
              <a:off x="3794687" y="3745818"/>
              <a:ext cx="3520208" cy="2566763"/>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46" name="Rectangle: Rounded Corners 45">
              <a:extLst>
                <a:ext uri="{FF2B5EF4-FFF2-40B4-BE49-F238E27FC236}">
                  <a16:creationId xmlns:a16="http://schemas.microsoft.com/office/drawing/2014/main" id="{7B3B9FC7-5D8F-3CE4-6A76-497B3B5B70BD}"/>
                </a:ext>
              </a:extLst>
            </p:cNvPr>
            <p:cNvSpPr/>
            <p:nvPr/>
          </p:nvSpPr>
          <p:spPr>
            <a:xfrm>
              <a:off x="4842887" y="4996726"/>
              <a:ext cx="2365305" cy="363164"/>
            </a:xfrm>
            <a:prstGeom prst="roundRect">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Text Placeholder 1">
            <a:extLst>
              <a:ext uri="{FF2B5EF4-FFF2-40B4-BE49-F238E27FC236}">
                <a16:creationId xmlns:a16="http://schemas.microsoft.com/office/drawing/2014/main" id="{55AD3483-28EC-6162-D561-FFE0EF115A8F}"/>
              </a:ext>
            </a:extLst>
          </p:cNvPr>
          <p:cNvSpPr txBox="1">
            <a:spLocks/>
          </p:cNvSpPr>
          <p:nvPr/>
        </p:nvSpPr>
        <p:spPr>
          <a:xfrm>
            <a:off x="464759" y="6632959"/>
            <a:ext cx="3134361" cy="2231380"/>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200">
                <a:cs typeface="+mn-cs"/>
              </a:rPr>
              <a:t>Ahead of the meeting: </a:t>
            </a:r>
          </a:p>
          <a:p>
            <a:pPr marL="292100" indent="-184150" defTabSz="914400">
              <a:spcBef>
                <a:spcPts val="0"/>
              </a:spcBef>
              <a:spcAft>
                <a:spcPts val="600"/>
              </a:spcAft>
              <a:buFont typeface="+mj-lt"/>
              <a:buAutoNum type="arabicPeriod"/>
              <a:defRPr/>
            </a:pPr>
            <a:r>
              <a:rPr lang="en-US" altLang="zh-CN" sz="1100">
                <a:cs typeface="+mn-cs"/>
              </a:rPr>
              <a:t>Go to your Teams calendar</a:t>
            </a:r>
          </a:p>
          <a:p>
            <a:pPr marL="292100" indent="-184150" defTabSz="914400">
              <a:spcBef>
                <a:spcPts val="0"/>
              </a:spcBef>
              <a:spcAft>
                <a:spcPts val="600"/>
              </a:spcAft>
              <a:buFont typeface="+mj-lt"/>
              <a:buAutoNum type="arabicPeriod"/>
              <a:defRPr/>
            </a:pPr>
            <a:r>
              <a:rPr lang="en-US" altLang="zh-CN" sz="1100">
                <a:cs typeface="+mn-cs"/>
              </a:rPr>
              <a:t>Select the town hall you organized</a:t>
            </a:r>
          </a:p>
          <a:p>
            <a:pPr marL="292100" indent="-184150" defTabSz="914400">
              <a:spcBef>
                <a:spcPts val="0"/>
              </a:spcBef>
              <a:spcAft>
                <a:spcPts val="600"/>
              </a:spcAft>
              <a:buFont typeface="+mj-lt"/>
              <a:buAutoNum type="arabicPeriod"/>
              <a:defRPr/>
            </a:pPr>
            <a:r>
              <a:rPr lang="en-US" altLang="zh-CN" sz="1100">
                <a:cs typeface="+mn-cs"/>
              </a:rPr>
              <a:t>Select </a:t>
            </a:r>
            <a:r>
              <a:rPr lang="en-US" altLang="zh-CN" sz="1100">
                <a:latin typeface="+mj-lt"/>
                <a:ea typeface="+mj-ea"/>
                <a:cs typeface="+mj-cs"/>
              </a:rPr>
              <a:t>Edit</a:t>
            </a:r>
          </a:p>
          <a:p>
            <a:pPr marL="292100" indent="-184150" defTabSz="914400">
              <a:spcBef>
                <a:spcPts val="0"/>
              </a:spcBef>
              <a:spcAft>
                <a:spcPts val="600"/>
              </a:spcAft>
              <a:buFont typeface="+mj-lt"/>
              <a:buAutoNum type="arabicPeriod"/>
              <a:defRPr/>
            </a:pPr>
            <a:r>
              <a:rPr lang="en-US" altLang="zh-CN" sz="1100">
                <a:cs typeface="+mn-cs"/>
              </a:rPr>
              <a:t>Select </a:t>
            </a:r>
            <a:r>
              <a:rPr lang="en-US" altLang="zh-CN" sz="1100">
                <a:latin typeface="+mj-lt"/>
                <a:ea typeface="+mj-ea"/>
                <a:cs typeface="+mj-cs"/>
              </a:rPr>
              <a:t>Meeting options</a:t>
            </a:r>
          </a:p>
          <a:p>
            <a:pPr marL="292100" indent="-184150" defTabSz="914400">
              <a:spcBef>
                <a:spcPts val="0"/>
              </a:spcBef>
              <a:spcAft>
                <a:spcPts val="600"/>
              </a:spcAft>
              <a:buFont typeface="+mj-lt"/>
              <a:buAutoNum type="arabicPeriod"/>
              <a:defRPr/>
            </a:pPr>
            <a:r>
              <a:rPr lang="en-US" altLang="zh-CN" sz="1100">
                <a:cs typeface="+mn-cs"/>
              </a:rPr>
              <a:t>Select </a:t>
            </a:r>
            <a:r>
              <a:rPr lang="en-US" altLang="zh-CN" sz="1100">
                <a:latin typeface="+mj-lt"/>
                <a:ea typeface="+mj-ea"/>
                <a:cs typeface="+mj-cs"/>
              </a:rPr>
              <a:t>Participation</a:t>
            </a:r>
          </a:p>
          <a:p>
            <a:pPr marL="292100" indent="-184150" defTabSz="914400">
              <a:spcBef>
                <a:spcPts val="0"/>
              </a:spcBef>
              <a:spcAft>
                <a:spcPts val="600"/>
              </a:spcAft>
              <a:buFont typeface="+mj-lt"/>
              <a:buAutoNum type="arabicPeriod"/>
              <a:defRPr/>
            </a:pPr>
            <a:r>
              <a:rPr lang="en-US" altLang="zh-CN" sz="1100">
                <a:cs typeface="+mn-cs"/>
              </a:rPr>
              <a:t>Under </a:t>
            </a:r>
            <a:r>
              <a:rPr lang="en-US" altLang="zh-CN" sz="1100">
                <a:latin typeface="+mj-lt"/>
                <a:ea typeface="+mj-ea"/>
                <a:cs typeface="+mj-cs"/>
              </a:rPr>
              <a:t>Meeting chat</a:t>
            </a:r>
            <a:r>
              <a:rPr lang="en-US" altLang="zh-CN" sz="1100">
                <a:cs typeface="+mn-cs"/>
              </a:rPr>
              <a:t>, choose from the </a:t>
            </a:r>
            <a:br>
              <a:rPr lang="en-US" altLang="zh-CN" sz="1100">
                <a:cs typeface="+mn-cs"/>
              </a:rPr>
            </a:br>
            <a:r>
              <a:rPr lang="en-US" altLang="zh-CN" sz="1100">
                <a:cs typeface="+mn-cs"/>
              </a:rPr>
              <a:t>pull-down menu either, (a) Off or </a:t>
            </a:r>
            <a:br>
              <a:rPr lang="en-US" altLang="zh-CN" sz="1100">
                <a:cs typeface="+mn-cs"/>
              </a:rPr>
            </a:br>
            <a:r>
              <a:rPr lang="en-US" altLang="zh-CN" sz="1100">
                <a:cs typeface="+mn-cs"/>
              </a:rPr>
              <a:t>(b) In-meeting only, to turn chat on</a:t>
            </a:r>
          </a:p>
          <a:p>
            <a:pPr marL="292100" indent="-184150" defTabSz="914400">
              <a:spcBef>
                <a:spcPts val="0"/>
              </a:spcBef>
              <a:spcAft>
                <a:spcPts val="600"/>
              </a:spcAft>
              <a:buFont typeface="+mj-lt"/>
              <a:buAutoNum type="arabicPeriod"/>
              <a:defRPr/>
            </a:pPr>
            <a:r>
              <a:rPr lang="en-US" altLang="zh-CN" sz="1100">
                <a:cs typeface="+mn-cs"/>
              </a:rPr>
              <a:t>Select </a:t>
            </a:r>
            <a:r>
              <a:rPr lang="en-US" altLang="zh-CN" sz="1100">
                <a:latin typeface="+mj-lt"/>
                <a:ea typeface="+mj-ea"/>
                <a:cs typeface="+mj-cs"/>
              </a:rPr>
              <a:t>Apply </a:t>
            </a:r>
            <a:r>
              <a:rPr lang="en-US" altLang="zh-CN" sz="1100">
                <a:cs typeface="+mn-cs"/>
              </a:rPr>
              <a:t>&gt; </a:t>
            </a:r>
            <a:r>
              <a:rPr lang="en-US" altLang="zh-CN" sz="1100">
                <a:latin typeface="+mj-lt"/>
                <a:ea typeface="+mj-ea"/>
                <a:cs typeface="+mj-cs"/>
              </a:rPr>
              <a:t>Save </a:t>
            </a:r>
          </a:p>
        </p:txBody>
      </p:sp>
      <p:sp>
        <p:nvSpPr>
          <p:cNvPr id="40" name="Text Placeholder 1">
            <a:extLst>
              <a:ext uri="{FF2B5EF4-FFF2-40B4-BE49-F238E27FC236}">
                <a16:creationId xmlns:a16="http://schemas.microsoft.com/office/drawing/2014/main" id="{0FA14587-77A5-7044-88BE-26D1E61103CC}"/>
              </a:ext>
            </a:extLst>
          </p:cNvPr>
          <p:cNvSpPr txBox="1">
            <a:spLocks/>
          </p:cNvSpPr>
          <p:nvPr/>
        </p:nvSpPr>
        <p:spPr>
          <a:xfrm>
            <a:off x="3794687" y="6632959"/>
            <a:ext cx="3520208" cy="1431161"/>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200">
                <a:cs typeface="+mn-cs"/>
              </a:rPr>
              <a:t>During the meeting:</a:t>
            </a:r>
          </a:p>
          <a:p>
            <a:pPr marL="292100" indent="-184150" defTabSz="914400">
              <a:spcBef>
                <a:spcPts val="0"/>
              </a:spcBef>
              <a:spcAft>
                <a:spcPts val="600"/>
              </a:spcAft>
              <a:buFont typeface="+mj-lt"/>
              <a:buAutoNum type="arabicPeriod"/>
              <a:defRPr/>
            </a:pPr>
            <a:r>
              <a:rPr lang="en-US" altLang="zh-CN" sz="1100">
                <a:cs typeface="+mn-cs"/>
              </a:rPr>
              <a:t>Selection </a:t>
            </a:r>
            <a:r>
              <a:rPr lang="en-US" altLang="zh-CN" sz="1100">
                <a:latin typeface="+mj-lt"/>
                <a:ea typeface="+mj-ea"/>
                <a:cs typeface="+mj-cs"/>
              </a:rPr>
              <a:t>More actions </a:t>
            </a:r>
            <a:r>
              <a:rPr lang="en-US" altLang="zh-CN" sz="1100">
                <a:cs typeface="+mn-cs"/>
              </a:rPr>
              <a:t>… &gt; </a:t>
            </a:r>
            <a:r>
              <a:rPr lang="en-US" altLang="zh-CN" sz="1100">
                <a:latin typeface="+mj-lt"/>
                <a:ea typeface="+mj-ea"/>
                <a:cs typeface="+mj-cs"/>
              </a:rPr>
              <a:t>Settings</a:t>
            </a:r>
            <a:r>
              <a:rPr lang="en-US" altLang="zh-CN" sz="1100">
                <a:cs typeface="+mn-cs"/>
              </a:rPr>
              <a:t> &gt; </a:t>
            </a:r>
            <a:br>
              <a:rPr lang="en-US" altLang="zh-CN" sz="1100">
                <a:cs typeface="+mn-cs"/>
              </a:rPr>
            </a:br>
            <a:r>
              <a:rPr lang="en-US" altLang="zh-CN" sz="1100">
                <a:latin typeface="+mj-lt"/>
                <a:ea typeface="+mj-ea"/>
                <a:cs typeface="+mj-cs"/>
              </a:rPr>
              <a:t>More options</a:t>
            </a:r>
            <a:r>
              <a:rPr lang="en-US" altLang="zh-CN" sz="1100">
                <a:cs typeface="+mn-cs"/>
              </a:rPr>
              <a:t> in your meeting controls</a:t>
            </a:r>
          </a:p>
          <a:p>
            <a:pPr marL="292100" indent="-184150" defTabSz="914400">
              <a:spcBef>
                <a:spcPts val="0"/>
              </a:spcBef>
              <a:spcAft>
                <a:spcPts val="600"/>
              </a:spcAft>
              <a:buFont typeface="+mj-lt"/>
              <a:buAutoNum type="arabicPeriod"/>
              <a:defRPr/>
            </a:pPr>
            <a:r>
              <a:rPr lang="en-US" altLang="zh-CN" sz="1100">
                <a:cs typeface="+mn-cs"/>
              </a:rPr>
              <a:t>Go to Participation</a:t>
            </a:r>
          </a:p>
          <a:p>
            <a:pPr marL="292100" indent="-184150" defTabSz="914400">
              <a:spcBef>
                <a:spcPts val="0"/>
              </a:spcBef>
              <a:spcAft>
                <a:spcPts val="600"/>
              </a:spcAft>
              <a:buFont typeface="+mj-lt"/>
              <a:buAutoNum type="arabicPeriod"/>
              <a:defRPr/>
            </a:pPr>
            <a:r>
              <a:rPr lang="en-US" altLang="zh-CN" sz="1100">
                <a:cs typeface="+mn-cs"/>
              </a:rPr>
              <a:t>Under </a:t>
            </a:r>
            <a:r>
              <a:rPr lang="en-US" altLang="zh-CN" sz="1100">
                <a:latin typeface="+mj-lt"/>
                <a:ea typeface="+mj-ea"/>
                <a:cs typeface="+mj-cs"/>
              </a:rPr>
              <a:t>Meeting chat</a:t>
            </a:r>
            <a:r>
              <a:rPr lang="en-US" altLang="zh-CN" sz="1100">
                <a:cs typeface="+mn-cs"/>
              </a:rPr>
              <a:t>, choose from the pull-down menu either, (a) Off or (b) In-meeting only, to turn chat on</a:t>
            </a:r>
          </a:p>
        </p:txBody>
      </p:sp>
    </p:spTree>
    <p:extLst>
      <p:ext uri="{BB962C8B-B14F-4D97-AF65-F5344CB8AC3E}">
        <p14:creationId xmlns:p14="http://schemas.microsoft.com/office/powerpoint/2010/main" val="943255424"/>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42923-CC14-708D-57FD-E98A160D4ECE}"/>
            </a:ext>
          </a:extLst>
        </p:cNvPr>
        <p:cNvGrpSpPr/>
        <p:nvPr/>
      </p:nvGrpSpPr>
      <p:grpSpPr>
        <a:xfrm>
          <a:off x="0" y="0"/>
          <a:ext cx="0" cy="0"/>
          <a:chOff x="0" y="0"/>
          <a:chExt cx="0" cy="0"/>
        </a:xfrm>
      </p:grpSpPr>
      <p:grpSp>
        <p:nvGrpSpPr>
          <p:cNvPr id="22" name="Group 21">
            <a:extLst>
              <a:ext uri="{FF2B5EF4-FFF2-40B4-BE49-F238E27FC236}">
                <a16:creationId xmlns:a16="http://schemas.microsoft.com/office/drawing/2014/main" id="{0FD617F9-6E28-F18F-5152-EE7E9374D335}"/>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23" name="Rectangle: Top Corners Rounded 45">
              <a:extLst>
                <a:ext uri="{FF2B5EF4-FFF2-40B4-BE49-F238E27FC236}">
                  <a16:creationId xmlns:a16="http://schemas.microsoft.com/office/drawing/2014/main" id="{4367A567-5ADA-5574-033A-B601F8B53B3C}"/>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4" name="Rectangle: Top Corners Rounded 45">
              <a:hlinkClick r:id="rId3" action="ppaction://hlinksldjump"/>
              <a:extLst>
                <a:ext uri="{FF2B5EF4-FFF2-40B4-BE49-F238E27FC236}">
                  <a16:creationId xmlns:a16="http://schemas.microsoft.com/office/drawing/2014/main" id="{D05DE10A-FE53-ED65-533C-1BDFD0DF399E}"/>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5" name="Graphic 27">
            <a:hlinkClick r:id="rId3" action="ppaction://hlinksldjump"/>
            <a:extLst>
              <a:ext uri="{FF2B5EF4-FFF2-40B4-BE49-F238E27FC236}">
                <a16:creationId xmlns:a16="http://schemas.microsoft.com/office/drawing/2014/main" id="{87A0A500-CC99-385A-B27B-7E40A5BEE47A}"/>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1" name="Footer Placeholder 10">
            <a:extLst>
              <a:ext uri="{FF2B5EF4-FFF2-40B4-BE49-F238E27FC236}">
                <a16:creationId xmlns:a16="http://schemas.microsoft.com/office/drawing/2014/main" id="{1346623B-79F6-BC7B-3D6A-A52455D060D2}"/>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12" name="Slide Number Placeholder 11">
            <a:extLst>
              <a:ext uri="{FF2B5EF4-FFF2-40B4-BE49-F238E27FC236}">
                <a16:creationId xmlns:a16="http://schemas.microsoft.com/office/drawing/2014/main" id="{D157CD81-575A-BC85-E928-0050594EEA83}"/>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49</a:t>
            </a:fld>
            <a:endParaRPr lang="en-IN"/>
          </a:p>
        </p:txBody>
      </p:sp>
      <p:sp>
        <p:nvSpPr>
          <p:cNvPr id="42" name="Text Placeholder 1">
            <a:extLst>
              <a:ext uri="{FF2B5EF4-FFF2-40B4-BE49-F238E27FC236}">
                <a16:creationId xmlns:a16="http://schemas.microsoft.com/office/drawing/2014/main" id="{3F8FF952-18A5-12CC-9CA0-CBE7635F03E0}"/>
              </a:ext>
              <a:ext uri="{C183D7F6-B498-43B3-948B-1728B52AA6E4}">
                <adec:decorative xmlns:adec="http://schemas.microsoft.com/office/drawing/2017/decorative" val="1"/>
              </a:ext>
            </a:extLst>
          </p:cNvPr>
          <p:cNvSpPr txBox="1">
            <a:spLocks/>
          </p:cNvSpPr>
          <p:nvPr/>
        </p:nvSpPr>
        <p:spPr>
          <a:xfrm>
            <a:off x="457200" y="5519738"/>
            <a:ext cx="6858000" cy="169277"/>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300"/>
              </a:spcBef>
              <a:spcAft>
                <a:spcPts val="600"/>
              </a:spcAft>
              <a:defRPr/>
            </a:pPr>
            <a:r>
              <a:rPr lang="en-US" altLang="zh-CN" sz="1100" i="1">
                <a:cs typeface="+mn-cs"/>
              </a:rPr>
              <a:t>Changes to this setting will be effective immediately </a:t>
            </a:r>
          </a:p>
        </p:txBody>
      </p:sp>
      <p:sp>
        <p:nvSpPr>
          <p:cNvPr id="2" name="Freeform: Shape 1">
            <a:extLst>
              <a:ext uri="{FF2B5EF4-FFF2-40B4-BE49-F238E27FC236}">
                <a16:creationId xmlns:a16="http://schemas.microsoft.com/office/drawing/2014/main" id="{BCB28D60-0E62-C249-A55C-142E44AE302D}"/>
              </a:ext>
              <a:ext uri="{C183D7F6-B498-43B3-948B-1728B52AA6E4}">
                <adec:decorative xmlns:adec="http://schemas.microsoft.com/office/drawing/2017/decorative" val="1"/>
              </a:ext>
            </a:extLst>
          </p:cNvPr>
          <p:cNvSpPr>
            <a:spLocks/>
          </p:cNvSpPr>
          <p:nvPr/>
        </p:nvSpPr>
        <p:spPr bwMode="auto">
          <a:xfrm rot="5400000" flipH="1" flipV="1">
            <a:off x="-94913" y="9588053"/>
            <a:ext cx="565260" cy="375431"/>
          </a:xfrm>
          <a:custGeom>
            <a:avLst/>
            <a:gdLst>
              <a:gd name="connsiteX0" fmla="*/ 0 w 2054193"/>
              <a:gd name="connsiteY0" fmla="*/ 0 h 1364343"/>
              <a:gd name="connsiteX1" fmla="*/ 0 w 2054193"/>
              <a:gd name="connsiteY1" fmla="*/ 1170940 h 1364343"/>
              <a:gd name="connsiteX2" fmla="*/ 158786 w 2054193"/>
              <a:gd name="connsiteY2" fmla="*/ 1257126 h 1364343"/>
              <a:gd name="connsiteX3" fmla="*/ 689850 w 2054193"/>
              <a:gd name="connsiteY3" fmla="*/ 1364343 h 1364343"/>
              <a:gd name="connsiteX4" fmla="*/ 2054193 w 2054193"/>
              <a:gd name="connsiteY4" fmla="*/ 0 h 1364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4193" h="1364343">
                <a:moveTo>
                  <a:pt x="0" y="0"/>
                </a:moveTo>
                <a:lnTo>
                  <a:pt x="0" y="1170940"/>
                </a:lnTo>
                <a:lnTo>
                  <a:pt x="158786" y="1257126"/>
                </a:lnTo>
                <a:cubicBezTo>
                  <a:pt x="322014" y="1326166"/>
                  <a:pt x="501474" y="1364343"/>
                  <a:pt x="689850" y="1364343"/>
                </a:cubicBezTo>
                <a:cubicBezTo>
                  <a:pt x="1443356" y="1364343"/>
                  <a:pt x="2054193" y="753506"/>
                  <a:pt x="2054193"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3" name="Freeform: Shape 2">
            <a:extLst>
              <a:ext uri="{FF2B5EF4-FFF2-40B4-BE49-F238E27FC236}">
                <a16:creationId xmlns:a16="http://schemas.microsoft.com/office/drawing/2014/main" id="{7D915F59-5100-CC01-4076-424ADF7F2F15}"/>
              </a:ext>
              <a:ext uri="{C183D7F6-B498-43B3-948B-1728B52AA6E4}">
                <adec:decorative xmlns:adec="http://schemas.microsoft.com/office/drawing/2017/decorative" val="1"/>
              </a:ext>
            </a:extLst>
          </p:cNvPr>
          <p:cNvSpPr/>
          <p:nvPr/>
        </p:nvSpPr>
        <p:spPr bwMode="auto">
          <a:xfrm rot="5400000" flipH="1" flipV="1">
            <a:off x="6647735" y="493294"/>
            <a:ext cx="1617959" cy="631371"/>
          </a:xfrm>
          <a:custGeom>
            <a:avLst/>
            <a:gdLst>
              <a:gd name="connsiteX0" fmla="*/ 2522929 w 3365678"/>
              <a:gd name="connsiteY0" fmla="*/ 0 h 631371"/>
              <a:gd name="connsiteX1" fmla="*/ 86103 w 3365678"/>
              <a:gd name="connsiteY1" fmla="*/ 562098 h 631371"/>
              <a:gd name="connsiteX2" fmla="*/ 0 w 3365678"/>
              <a:gd name="connsiteY2" fmla="*/ 631371 h 631371"/>
              <a:gd name="connsiteX3" fmla="*/ 3365678 w 3365678"/>
              <a:gd name="connsiteY3" fmla="*/ 631371 h 631371"/>
              <a:gd name="connsiteX4" fmla="*/ 3365678 w 3365678"/>
              <a:gd name="connsiteY4" fmla="*/ 50933 h 631371"/>
              <a:gd name="connsiteX5" fmla="*/ 3347031 w 3365678"/>
              <a:gd name="connsiteY5" fmla="*/ 48288 h 631371"/>
              <a:gd name="connsiteX6" fmla="*/ 2522929 w 3365678"/>
              <a:gd name="connsiteY6" fmla="*/ 0 h 63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5678" h="631371">
                <a:moveTo>
                  <a:pt x="2522929" y="0"/>
                </a:moveTo>
                <a:cubicBezTo>
                  <a:pt x="1470675" y="0"/>
                  <a:pt x="555394" y="227287"/>
                  <a:pt x="86103" y="562098"/>
                </a:cubicBezTo>
                <a:lnTo>
                  <a:pt x="0" y="631371"/>
                </a:lnTo>
                <a:lnTo>
                  <a:pt x="3365678" y="631371"/>
                </a:lnTo>
                <a:lnTo>
                  <a:pt x="3365678" y="50933"/>
                </a:lnTo>
                <a:lnTo>
                  <a:pt x="3347031" y="48288"/>
                </a:lnTo>
                <a:cubicBezTo>
                  <a:pt x="3086697" y="16906"/>
                  <a:pt x="2809907" y="0"/>
                  <a:pt x="2522929"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34" name="Title 33">
            <a:extLst>
              <a:ext uri="{FF2B5EF4-FFF2-40B4-BE49-F238E27FC236}">
                <a16:creationId xmlns:a16="http://schemas.microsoft.com/office/drawing/2014/main" id="{C6E86D25-4CAB-B21A-7ACB-A20D5285AD6C}"/>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Town Halls   </a:t>
            </a:r>
          </a:p>
        </p:txBody>
      </p:sp>
      <p:sp>
        <p:nvSpPr>
          <p:cNvPr id="14" name="Title 13">
            <a:extLst>
              <a:ext uri="{FF2B5EF4-FFF2-40B4-BE49-F238E27FC236}">
                <a16:creationId xmlns:a16="http://schemas.microsoft.com/office/drawing/2014/main" id="{174DCC7D-F86D-96FA-532B-74A450C1FB20}"/>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Events   </a:t>
            </a:r>
          </a:p>
        </p:txBody>
      </p:sp>
      <p:sp>
        <p:nvSpPr>
          <p:cNvPr id="21" name="Text Placeholder 1">
            <a:extLst>
              <a:ext uri="{FF2B5EF4-FFF2-40B4-BE49-F238E27FC236}">
                <a16:creationId xmlns:a16="http://schemas.microsoft.com/office/drawing/2014/main" id="{2F150FB7-0475-9ABB-311A-218F3E559521}"/>
              </a:ext>
            </a:extLst>
          </p:cNvPr>
          <p:cNvSpPr txBox="1">
            <a:spLocks/>
          </p:cNvSpPr>
          <p:nvPr/>
        </p:nvSpPr>
        <p:spPr>
          <a:xfrm>
            <a:off x="457200" y="1462478"/>
            <a:ext cx="3057524" cy="938720"/>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200">
                <a:latin typeface="+mj-lt"/>
                <a:ea typeface="+mj-ea"/>
                <a:cs typeface="+mj-cs"/>
              </a:rPr>
              <a:t>Town hall attendee reactions</a:t>
            </a:r>
          </a:p>
          <a:p>
            <a:pPr>
              <a:spcBef>
                <a:spcPts val="0"/>
              </a:spcBef>
              <a:spcAft>
                <a:spcPts val="600"/>
              </a:spcAft>
              <a:defRPr/>
            </a:pPr>
            <a:r>
              <a:rPr lang="en-US" altLang="zh-CN" sz="1100">
                <a:cs typeface="+mn-cs"/>
              </a:rPr>
              <a:t>Organizers can boost engagement by allowing attendees to share feedback with live reactions. Attendees can choose from several live reactions by clicking the React button in meeting controls. </a:t>
            </a:r>
          </a:p>
        </p:txBody>
      </p:sp>
      <p:pic>
        <p:nvPicPr>
          <p:cNvPr id="40" name="Picture 39" descr="A screen capture of the &quot;Meeting options&quot; settings menu. The highlighted section is &quot;Participation,&quot; which includes:&#10;&#10;Q&amp;A: Toggle is on.&#10;&#10;Allow reactions: Toggle is on.&#10;&#10;Let people edit their display name: Toggle is off.&#10;&#10;Hide attendee names: Toggle is off.">
            <a:extLst>
              <a:ext uri="{FF2B5EF4-FFF2-40B4-BE49-F238E27FC236}">
                <a16:creationId xmlns:a16="http://schemas.microsoft.com/office/drawing/2014/main" id="{0269EA4F-72C1-4525-3618-BCAA8C56A314}"/>
              </a:ext>
            </a:extLst>
          </p:cNvPr>
          <p:cNvPicPr>
            <a:picLocks noChangeAspect="1"/>
          </p:cNvPicPr>
          <p:nvPr/>
        </p:nvPicPr>
        <p:blipFill>
          <a:blip r:embed="rId4"/>
          <a:stretch>
            <a:fillRect/>
          </a:stretch>
        </p:blipFill>
        <p:spPr>
          <a:xfrm>
            <a:off x="3634740" y="1462477"/>
            <a:ext cx="3680460" cy="2157191"/>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29" name="Text Placeholder 1">
            <a:extLst>
              <a:ext uri="{FF2B5EF4-FFF2-40B4-BE49-F238E27FC236}">
                <a16:creationId xmlns:a16="http://schemas.microsoft.com/office/drawing/2014/main" id="{1D49E9FE-F7BD-02C3-6E6A-6B09DF02446F}"/>
              </a:ext>
            </a:extLst>
          </p:cNvPr>
          <p:cNvSpPr txBox="1">
            <a:spLocks/>
          </p:cNvSpPr>
          <p:nvPr/>
        </p:nvSpPr>
        <p:spPr>
          <a:xfrm>
            <a:off x="457200" y="2499234"/>
            <a:ext cx="6858000" cy="2885405"/>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300"/>
              </a:spcBef>
              <a:spcAft>
                <a:spcPts val="600"/>
              </a:spcAft>
              <a:defRPr/>
            </a:pPr>
            <a:r>
              <a:rPr lang="en-US" altLang="zh-CN" sz="1100">
                <a:cs typeface="+mn-cs"/>
              </a:rPr>
              <a:t>To turn town hall live reactions on or </a:t>
            </a:r>
            <a:br>
              <a:rPr lang="en-US" altLang="zh-CN" sz="1100">
                <a:cs typeface="+mn-cs"/>
              </a:rPr>
            </a:br>
            <a:r>
              <a:rPr lang="en-US" altLang="zh-CN" sz="1100">
                <a:cs typeface="+mn-cs"/>
              </a:rPr>
              <a:t>off before an event:</a:t>
            </a:r>
          </a:p>
          <a:p>
            <a:pPr marL="252413" indent="-176213" defTabSz="914400">
              <a:spcBef>
                <a:spcPts val="0"/>
              </a:spcBef>
              <a:spcAft>
                <a:spcPts val="600"/>
              </a:spcAft>
              <a:buFont typeface="+mj-lt"/>
              <a:buAutoNum type="arabicPeriod"/>
              <a:defRPr/>
            </a:pPr>
            <a:r>
              <a:rPr lang="en-US" altLang="zh-CN" sz="1100">
                <a:cs typeface="+mn-cs"/>
              </a:rPr>
              <a:t>Go to your Teams calendar</a:t>
            </a:r>
          </a:p>
          <a:p>
            <a:pPr marL="252413" indent="-176213" defTabSz="914400">
              <a:spcBef>
                <a:spcPts val="0"/>
              </a:spcBef>
              <a:spcAft>
                <a:spcPts val="600"/>
              </a:spcAft>
              <a:buFont typeface="+mj-lt"/>
              <a:buAutoNum type="arabicPeriod"/>
              <a:defRPr/>
            </a:pPr>
            <a:r>
              <a:rPr lang="en-US" altLang="zh-CN" sz="1100">
                <a:cs typeface="+mn-cs"/>
              </a:rPr>
              <a:t>Select the town hall you organized</a:t>
            </a:r>
          </a:p>
          <a:p>
            <a:pPr marL="252413" indent="-176213" defTabSz="914400">
              <a:spcBef>
                <a:spcPts val="0"/>
              </a:spcBef>
              <a:spcAft>
                <a:spcPts val="600"/>
              </a:spcAft>
              <a:buFont typeface="+mj-lt"/>
              <a:buAutoNum type="arabicPeriod"/>
              <a:defRPr/>
            </a:pPr>
            <a:r>
              <a:rPr lang="en-US" altLang="zh-CN" sz="1100">
                <a:cs typeface="+mn-cs"/>
              </a:rPr>
              <a:t>Select </a:t>
            </a:r>
            <a:r>
              <a:rPr lang="en-US" altLang="zh-CN" sz="1100">
                <a:latin typeface="+mj-lt"/>
                <a:ea typeface="+mj-ea"/>
                <a:cs typeface="+mj-cs"/>
              </a:rPr>
              <a:t>Edit</a:t>
            </a:r>
          </a:p>
          <a:p>
            <a:pPr marL="252413" indent="-176213" defTabSz="914400">
              <a:spcBef>
                <a:spcPts val="0"/>
              </a:spcBef>
              <a:spcAft>
                <a:spcPts val="600"/>
              </a:spcAft>
              <a:buFont typeface="+mj-lt"/>
              <a:buAutoNum type="arabicPeriod"/>
              <a:defRPr/>
            </a:pPr>
            <a:r>
              <a:rPr lang="en-US" altLang="zh-CN" sz="1100">
                <a:cs typeface="+mn-cs"/>
              </a:rPr>
              <a:t>Select </a:t>
            </a:r>
            <a:r>
              <a:rPr lang="en-US" altLang="zh-CN" sz="1100">
                <a:latin typeface="+mj-lt"/>
                <a:ea typeface="+mj-ea"/>
                <a:cs typeface="+mj-cs"/>
              </a:rPr>
              <a:t>Meeting options</a:t>
            </a:r>
          </a:p>
          <a:p>
            <a:pPr marL="252413" indent="-176213" defTabSz="914400">
              <a:spcBef>
                <a:spcPts val="0"/>
              </a:spcBef>
              <a:spcAft>
                <a:spcPts val="600"/>
              </a:spcAft>
              <a:buFont typeface="+mj-lt"/>
              <a:buAutoNum type="arabicPeriod"/>
              <a:defRPr/>
            </a:pPr>
            <a:r>
              <a:rPr lang="en-US" altLang="zh-CN" sz="1100">
                <a:cs typeface="+mn-cs"/>
              </a:rPr>
              <a:t>Select </a:t>
            </a:r>
            <a:r>
              <a:rPr lang="en-US" altLang="zh-CN" sz="1100">
                <a:latin typeface="+mj-lt"/>
                <a:ea typeface="+mj-ea"/>
                <a:cs typeface="+mj-cs"/>
              </a:rPr>
              <a:t>Participation</a:t>
            </a:r>
          </a:p>
          <a:p>
            <a:pPr marL="252413" indent="-176213" defTabSz="914400">
              <a:spcBef>
                <a:spcPts val="0"/>
              </a:spcBef>
              <a:spcAft>
                <a:spcPts val="600"/>
              </a:spcAft>
              <a:buFont typeface="+mj-lt"/>
              <a:buAutoNum type="arabicPeriod"/>
              <a:defRPr/>
            </a:pPr>
            <a:r>
              <a:rPr lang="en-US" altLang="zh-CN" sz="1100">
                <a:cs typeface="+mn-cs"/>
              </a:rPr>
              <a:t>Scroll down, turn the </a:t>
            </a:r>
            <a:r>
              <a:rPr lang="en-US" altLang="zh-CN" sz="1100">
                <a:latin typeface="+mj-lt"/>
                <a:ea typeface="+mj-ea"/>
                <a:cs typeface="+mj-cs"/>
              </a:rPr>
              <a:t>Allow reactions</a:t>
            </a:r>
            <a:r>
              <a:rPr lang="en-US" altLang="zh-CN" sz="1100">
                <a:cs typeface="+mn-cs"/>
              </a:rPr>
              <a:t> toggle on or off</a:t>
            </a:r>
          </a:p>
          <a:p>
            <a:pPr marL="252413" indent="-176213" defTabSz="914400">
              <a:spcBef>
                <a:spcPts val="0"/>
              </a:spcBef>
              <a:spcAft>
                <a:spcPts val="600"/>
              </a:spcAft>
              <a:buFont typeface="+mj-lt"/>
              <a:buAutoNum type="arabicPeriod"/>
              <a:defRPr/>
            </a:pPr>
            <a:r>
              <a:rPr lang="en-US" altLang="zh-CN" sz="1100">
                <a:cs typeface="+mn-cs"/>
              </a:rPr>
              <a:t>Select </a:t>
            </a:r>
            <a:r>
              <a:rPr lang="en-US" altLang="zh-CN" sz="1100">
                <a:latin typeface="+mj-lt"/>
                <a:ea typeface="+mj-ea"/>
                <a:cs typeface="+mj-cs"/>
              </a:rPr>
              <a:t>Apply</a:t>
            </a:r>
            <a:r>
              <a:rPr lang="en-US" altLang="zh-CN" sz="1100">
                <a:cs typeface="+mn-cs"/>
              </a:rPr>
              <a:t> &gt; </a:t>
            </a:r>
            <a:r>
              <a:rPr lang="en-US" altLang="zh-CN" sz="1100">
                <a:latin typeface="+mj-lt"/>
                <a:ea typeface="+mj-ea"/>
                <a:cs typeface="+mj-cs"/>
              </a:rPr>
              <a:t>Save</a:t>
            </a:r>
            <a:r>
              <a:rPr lang="en-US" altLang="zh-CN" sz="1100">
                <a:cs typeface="+mn-cs"/>
              </a:rPr>
              <a:t> </a:t>
            </a:r>
          </a:p>
          <a:p>
            <a:pPr>
              <a:spcBef>
                <a:spcPts val="600"/>
              </a:spcBef>
              <a:spcAft>
                <a:spcPts val="600"/>
              </a:spcAft>
              <a:defRPr/>
            </a:pPr>
            <a:r>
              <a:rPr lang="en-US" altLang="zh-CN" sz="1100">
                <a:cs typeface="+mn-cs"/>
              </a:rPr>
              <a:t>To turn live reactions on or off during an event:</a:t>
            </a:r>
          </a:p>
          <a:p>
            <a:pPr marL="252413" indent="-176213" defTabSz="914400">
              <a:spcBef>
                <a:spcPts val="0"/>
              </a:spcBef>
              <a:spcAft>
                <a:spcPts val="600"/>
              </a:spcAft>
              <a:buFont typeface="+mj-lt"/>
              <a:buAutoNum type="arabicPeriod"/>
              <a:defRPr/>
            </a:pPr>
            <a:r>
              <a:rPr lang="en-US" altLang="zh-CN" sz="1100">
                <a:cs typeface="+mn-cs"/>
              </a:rPr>
              <a:t>In your meeting controls, select </a:t>
            </a:r>
            <a:r>
              <a:rPr lang="en-US" altLang="zh-CN" sz="1100">
                <a:latin typeface="+mj-lt"/>
                <a:cs typeface="+mn-cs"/>
              </a:rPr>
              <a:t>More actions …</a:t>
            </a:r>
            <a:r>
              <a:rPr lang="en-US" altLang="zh-CN" sz="1100">
                <a:cs typeface="+mn-cs"/>
              </a:rPr>
              <a:t> &gt; </a:t>
            </a:r>
            <a:r>
              <a:rPr lang="en-US" altLang="zh-CN" sz="1100">
                <a:latin typeface="+mj-lt"/>
                <a:ea typeface="+mj-ea"/>
                <a:cs typeface="+mj-cs"/>
              </a:rPr>
              <a:t>Settings</a:t>
            </a:r>
            <a:r>
              <a:rPr lang="en-US" altLang="zh-CN" sz="1100">
                <a:cs typeface="+mn-cs"/>
              </a:rPr>
              <a:t> &gt; </a:t>
            </a:r>
            <a:r>
              <a:rPr lang="en-US" altLang="zh-CN" sz="1100">
                <a:latin typeface="+mj-lt"/>
                <a:ea typeface="+mj-ea"/>
                <a:cs typeface="+mj-cs"/>
              </a:rPr>
              <a:t>Meeting options</a:t>
            </a:r>
          </a:p>
          <a:p>
            <a:pPr marL="252413" indent="-176213" defTabSz="914400">
              <a:spcBef>
                <a:spcPts val="0"/>
              </a:spcBef>
              <a:spcAft>
                <a:spcPts val="600"/>
              </a:spcAft>
              <a:buFont typeface="+mj-lt"/>
              <a:buAutoNum type="arabicPeriod"/>
              <a:defRPr/>
            </a:pPr>
            <a:r>
              <a:rPr lang="en-US" altLang="zh-CN" sz="1100">
                <a:cs typeface="+mn-cs"/>
              </a:rPr>
              <a:t>In </a:t>
            </a:r>
            <a:r>
              <a:rPr lang="en-US" altLang="zh-CN" sz="1100">
                <a:latin typeface="+mj-lt"/>
                <a:ea typeface="+mj-ea"/>
                <a:cs typeface="+mj-cs"/>
              </a:rPr>
              <a:t>Participation</a:t>
            </a:r>
            <a:r>
              <a:rPr lang="en-US" altLang="zh-CN" sz="1100">
                <a:cs typeface="+mn-cs"/>
              </a:rPr>
              <a:t>, turn the </a:t>
            </a:r>
            <a:r>
              <a:rPr lang="en-US" altLang="zh-CN" sz="1100">
                <a:latin typeface="+mj-lt"/>
                <a:ea typeface="+mj-ea"/>
                <a:cs typeface="+mj-cs"/>
              </a:rPr>
              <a:t>Allow reactions </a:t>
            </a:r>
            <a:r>
              <a:rPr lang="en-US" altLang="zh-CN" sz="1100">
                <a:cs typeface="+mn-cs"/>
              </a:rPr>
              <a:t>toggle on or off</a:t>
            </a:r>
          </a:p>
        </p:txBody>
      </p:sp>
      <p:grpSp>
        <p:nvGrpSpPr>
          <p:cNvPr id="52" name="Group 51" descr="Microsoft teams call tabs highlighting the react button ">
            <a:extLst>
              <a:ext uri="{FF2B5EF4-FFF2-40B4-BE49-F238E27FC236}">
                <a16:creationId xmlns:a16="http://schemas.microsoft.com/office/drawing/2014/main" id="{E444E839-4830-9110-E05C-72196FBD7146}"/>
              </a:ext>
            </a:extLst>
          </p:cNvPr>
          <p:cNvGrpSpPr/>
          <p:nvPr/>
        </p:nvGrpSpPr>
        <p:grpSpPr>
          <a:xfrm>
            <a:off x="457201" y="5981812"/>
            <a:ext cx="4813300" cy="633813"/>
            <a:chOff x="457201" y="5981812"/>
            <a:chExt cx="4813300" cy="633813"/>
          </a:xfrm>
        </p:grpSpPr>
        <p:pic>
          <p:nvPicPr>
            <p:cNvPr id="43" name="Picture 42">
              <a:extLst>
                <a:ext uri="{FF2B5EF4-FFF2-40B4-BE49-F238E27FC236}">
                  <a16:creationId xmlns:a16="http://schemas.microsoft.com/office/drawing/2014/main" id="{6C13AC0E-25C8-CE18-290D-7F3C53DF1C89}"/>
                </a:ext>
              </a:extLst>
            </p:cNvPr>
            <p:cNvPicPr>
              <a:picLocks noChangeAspect="1"/>
            </p:cNvPicPr>
            <p:nvPr/>
          </p:nvPicPr>
          <p:blipFill>
            <a:blip r:embed="rId5"/>
            <a:stretch>
              <a:fillRect/>
            </a:stretch>
          </p:blipFill>
          <p:spPr>
            <a:xfrm>
              <a:off x="457201" y="5981812"/>
              <a:ext cx="4813300" cy="633813"/>
            </a:xfrm>
            <a:prstGeom prst="roundRect">
              <a:avLst>
                <a:gd name="adj" fmla="val 4344"/>
              </a:avLst>
            </a:prstGeom>
            <a:ln>
              <a:noFill/>
            </a:ln>
            <a:effectLst>
              <a:outerShdw blurRad="127000" dist="38100" dir="2700000" algn="tl" rotWithShape="0">
                <a:prstClr val="black">
                  <a:alpha val="15000"/>
                </a:prstClr>
              </a:outerShdw>
            </a:effectLst>
          </p:spPr>
        </p:pic>
        <p:sp>
          <p:nvSpPr>
            <p:cNvPr id="50" name="Rectangle: Rounded Corners 49">
              <a:extLst>
                <a:ext uri="{FF2B5EF4-FFF2-40B4-BE49-F238E27FC236}">
                  <a16:creationId xmlns:a16="http://schemas.microsoft.com/office/drawing/2014/main" id="{C72A5965-AC26-2C12-8CEB-E4AA8AD93B47}"/>
                </a:ext>
              </a:extLst>
            </p:cNvPr>
            <p:cNvSpPr/>
            <p:nvPr/>
          </p:nvSpPr>
          <p:spPr>
            <a:xfrm>
              <a:off x="1714310" y="6203401"/>
              <a:ext cx="403133" cy="403757"/>
            </a:xfrm>
            <a:prstGeom prst="roundRect">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4" name="Picture 2" descr="A screen capture of Microsoft teams call showing reactions on the left from attendees ">
            <a:extLst>
              <a:ext uri="{FF2B5EF4-FFF2-40B4-BE49-F238E27FC236}">
                <a16:creationId xmlns:a16="http://schemas.microsoft.com/office/drawing/2014/main" id="{42396044-BA24-1EDA-6B8C-FD062B44ADE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7201" y="6750692"/>
            <a:ext cx="4813300" cy="2712396"/>
          </a:xfrm>
          <a:prstGeom prst="roundRect">
            <a:avLst>
              <a:gd name="adj" fmla="val 4344"/>
            </a:avLst>
          </a:prstGeom>
          <a:ln>
            <a:noFill/>
          </a:ln>
          <a:effectLst>
            <a:outerShdw blurRad="127000" dist="38100" dir="2700000" algn="tl" rotWithShape="0">
              <a:prstClr val="black">
                <a:alpha val="15000"/>
              </a:prstClr>
            </a:outerShdw>
          </a:effectLst>
          <a:extLst>
            <a:ext uri="{909E8E84-426E-40DD-AFC4-6F175D3DCCD1}">
              <a14:hiddenFill xmlns:a14="http://schemas.microsoft.com/office/drawing/2010/main">
                <a:solidFill>
                  <a:srgbClr val="FFFFFF"/>
                </a:solidFill>
              </a14:hiddenFill>
            </a:ext>
          </a:extLst>
        </p:spPr>
      </p:pic>
      <p:sp>
        <p:nvSpPr>
          <p:cNvPr id="46" name="Text Placeholder 1">
            <a:extLst>
              <a:ext uri="{FF2B5EF4-FFF2-40B4-BE49-F238E27FC236}">
                <a16:creationId xmlns:a16="http://schemas.microsoft.com/office/drawing/2014/main" id="{9B92CA1D-47B1-0B74-2B70-155E5551004B}"/>
              </a:ext>
              <a:ext uri="{C183D7F6-B498-43B3-948B-1728B52AA6E4}">
                <adec:decorative xmlns:adec="http://schemas.microsoft.com/office/drawing/2017/decorative" val="0"/>
              </a:ext>
            </a:extLst>
          </p:cNvPr>
          <p:cNvSpPr txBox="1">
            <a:spLocks/>
          </p:cNvSpPr>
          <p:nvPr/>
        </p:nvSpPr>
        <p:spPr>
          <a:xfrm>
            <a:off x="5524501" y="8022252"/>
            <a:ext cx="1500290" cy="169277"/>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100">
                <a:latin typeface="+mj-lt"/>
                <a:ea typeface="+mj-ea"/>
                <a:cs typeface="+mj-cs"/>
              </a:rPr>
              <a:t>(Attendee view)</a:t>
            </a:r>
          </a:p>
        </p:txBody>
      </p:sp>
    </p:spTree>
    <p:extLst>
      <p:ext uri="{BB962C8B-B14F-4D97-AF65-F5344CB8AC3E}">
        <p14:creationId xmlns:p14="http://schemas.microsoft.com/office/powerpoint/2010/main" val="1411708870"/>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CB0B98-2442-D9A3-FFC5-88466FBBD824}"/>
            </a:ext>
          </a:extLst>
        </p:cNvPr>
        <p:cNvGrpSpPr/>
        <p:nvPr/>
      </p:nvGrpSpPr>
      <p:grpSpPr>
        <a:xfrm>
          <a:off x="0" y="0"/>
          <a:ext cx="0" cy="0"/>
          <a:chOff x="0" y="0"/>
          <a:chExt cx="0" cy="0"/>
        </a:xfrm>
      </p:grpSpPr>
      <p:grpSp>
        <p:nvGrpSpPr>
          <p:cNvPr id="20" name="Group 19">
            <a:extLst>
              <a:ext uri="{FF2B5EF4-FFF2-40B4-BE49-F238E27FC236}">
                <a16:creationId xmlns:a16="http://schemas.microsoft.com/office/drawing/2014/main" id="{199E5DD4-C384-D596-F030-4A2D54859D58}"/>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21" name="Rectangle: Top Corners Rounded 45">
              <a:extLst>
                <a:ext uri="{FF2B5EF4-FFF2-40B4-BE49-F238E27FC236}">
                  <a16:creationId xmlns:a16="http://schemas.microsoft.com/office/drawing/2014/main" id="{87ADDA93-42B0-ACE2-5D92-ED8E976CD14A}"/>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2" name="Rectangle: Top Corners Rounded 45">
              <a:hlinkClick r:id="rId3" action="ppaction://hlinksldjump"/>
              <a:extLst>
                <a:ext uri="{FF2B5EF4-FFF2-40B4-BE49-F238E27FC236}">
                  <a16:creationId xmlns:a16="http://schemas.microsoft.com/office/drawing/2014/main" id="{CFD38C32-B875-CF61-C8AD-67504C20B780}"/>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4" name="Graphic 27">
            <a:hlinkClick r:id="rId3" action="ppaction://hlinksldjump"/>
            <a:extLst>
              <a:ext uri="{FF2B5EF4-FFF2-40B4-BE49-F238E27FC236}">
                <a16:creationId xmlns:a16="http://schemas.microsoft.com/office/drawing/2014/main" id="{05236F81-7568-B15D-C924-F8E123DD5508}"/>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0" name="Footer Placeholder 9">
            <a:extLst>
              <a:ext uri="{FF2B5EF4-FFF2-40B4-BE49-F238E27FC236}">
                <a16:creationId xmlns:a16="http://schemas.microsoft.com/office/drawing/2014/main" id="{B9BEB631-7F92-45C7-37BB-5E1EC8DF7897}"/>
              </a:ext>
              <a:ext uri="{C183D7F6-B498-43B3-948B-1728B52AA6E4}">
                <adec:decorative xmlns:adec="http://schemas.microsoft.com/office/drawing/2017/decorative" val="1"/>
              </a:ext>
            </a:extLst>
          </p:cNvPr>
          <p:cNvSpPr>
            <a:spLocks noGrp="1"/>
          </p:cNvSpPr>
          <p:nvPr>
            <p:ph type="ftr" sz="quarter" idx="10"/>
          </p:nvPr>
        </p:nvSpPr>
        <p:spPr/>
        <p:txBody>
          <a:bodyPr/>
          <a:lstStyle/>
          <a:p>
            <a:r>
              <a:rPr lang="en-US"/>
              <a:t>Teams premium end user guide</a:t>
            </a:r>
            <a:endParaRPr lang="en-IN"/>
          </a:p>
        </p:txBody>
      </p:sp>
      <p:sp>
        <p:nvSpPr>
          <p:cNvPr id="26" name="Slide Number Placeholder 25">
            <a:extLst>
              <a:ext uri="{FF2B5EF4-FFF2-40B4-BE49-F238E27FC236}">
                <a16:creationId xmlns:a16="http://schemas.microsoft.com/office/drawing/2014/main" id="{F9369BF9-37A7-7308-D24B-2C14CB4DB849}"/>
              </a:ext>
              <a:ext uri="{C183D7F6-B498-43B3-948B-1728B52AA6E4}">
                <adec:decorative xmlns:adec="http://schemas.microsoft.com/office/drawing/2017/decorative" val="1"/>
              </a:ext>
            </a:extLst>
          </p:cNvPr>
          <p:cNvSpPr>
            <a:spLocks noGrp="1"/>
          </p:cNvSpPr>
          <p:nvPr>
            <p:ph type="sldNum" sz="quarter" idx="11"/>
          </p:nvPr>
        </p:nvSpPr>
        <p:spPr/>
        <p:txBody>
          <a:bodyPr/>
          <a:lstStyle/>
          <a:p>
            <a:fld id="{9C128CE8-407B-4B4D-841C-B9861260EB9F}" type="slidenum">
              <a:rPr lang="en-IN" smtClean="0"/>
              <a:pPr/>
              <a:t>50</a:t>
            </a:fld>
            <a:endParaRPr lang="en-IN"/>
          </a:p>
        </p:txBody>
      </p:sp>
      <p:sp>
        <p:nvSpPr>
          <p:cNvPr id="7" name="Freeform: Shape 6">
            <a:extLst>
              <a:ext uri="{FF2B5EF4-FFF2-40B4-BE49-F238E27FC236}">
                <a16:creationId xmlns:a16="http://schemas.microsoft.com/office/drawing/2014/main" id="{C72E694C-3FF5-C6F2-97F3-8D58E347AA24}"/>
              </a:ext>
              <a:ext uri="{C183D7F6-B498-43B3-948B-1728B52AA6E4}">
                <adec:decorative xmlns:adec="http://schemas.microsoft.com/office/drawing/2017/decorative" val="1"/>
              </a:ext>
            </a:extLst>
          </p:cNvPr>
          <p:cNvSpPr>
            <a:spLocks/>
          </p:cNvSpPr>
          <p:nvPr/>
        </p:nvSpPr>
        <p:spPr bwMode="auto">
          <a:xfrm rot="5400000" flipH="1" flipV="1">
            <a:off x="-94913" y="9588053"/>
            <a:ext cx="565260" cy="375431"/>
          </a:xfrm>
          <a:custGeom>
            <a:avLst/>
            <a:gdLst>
              <a:gd name="connsiteX0" fmla="*/ 0 w 2054193"/>
              <a:gd name="connsiteY0" fmla="*/ 0 h 1364343"/>
              <a:gd name="connsiteX1" fmla="*/ 0 w 2054193"/>
              <a:gd name="connsiteY1" fmla="*/ 1170940 h 1364343"/>
              <a:gd name="connsiteX2" fmla="*/ 158786 w 2054193"/>
              <a:gd name="connsiteY2" fmla="*/ 1257126 h 1364343"/>
              <a:gd name="connsiteX3" fmla="*/ 689850 w 2054193"/>
              <a:gd name="connsiteY3" fmla="*/ 1364343 h 1364343"/>
              <a:gd name="connsiteX4" fmla="*/ 2054193 w 2054193"/>
              <a:gd name="connsiteY4" fmla="*/ 0 h 1364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4193" h="1364343">
                <a:moveTo>
                  <a:pt x="0" y="0"/>
                </a:moveTo>
                <a:lnTo>
                  <a:pt x="0" y="1170940"/>
                </a:lnTo>
                <a:lnTo>
                  <a:pt x="158786" y="1257126"/>
                </a:lnTo>
                <a:cubicBezTo>
                  <a:pt x="322014" y="1326166"/>
                  <a:pt x="501474" y="1364343"/>
                  <a:pt x="689850" y="1364343"/>
                </a:cubicBezTo>
                <a:cubicBezTo>
                  <a:pt x="1443356" y="1364343"/>
                  <a:pt x="2054193" y="753506"/>
                  <a:pt x="2054193"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8" name="Freeform: Shape 7">
            <a:extLst>
              <a:ext uri="{FF2B5EF4-FFF2-40B4-BE49-F238E27FC236}">
                <a16:creationId xmlns:a16="http://schemas.microsoft.com/office/drawing/2014/main" id="{3AF621D3-0BFC-9731-DD4F-A99016C63052}"/>
              </a:ext>
              <a:ext uri="{C183D7F6-B498-43B3-948B-1728B52AA6E4}">
                <adec:decorative xmlns:adec="http://schemas.microsoft.com/office/drawing/2017/decorative" val="1"/>
              </a:ext>
            </a:extLst>
          </p:cNvPr>
          <p:cNvSpPr/>
          <p:nvPr/>
        </p:nvSpPr>
        <p:spPr bwMode="auto">
          <a:xfrm rot="5400000" flipH="1" flipV="1">
            <a:off x="6647735" y="493294"/>
            <a:ext cx="1617959" cy="631371"/>
          </a:xfrm>
          <a:custGeom>
            <a:avLst/>
            <a:gdLst>
              <a:gd name="connsiteX0" fmla="*/ 2522929 w 3365678"/>
              <a:gd name="connsiteY0" fmla="*/ 0 h 631371"/>
              <a:gd name="connsiteX1" fmla="*/ 86103 w 3365678"/>
              <a:gd name="connsiteY1" fmla="*/ 562098 h 631371"/>
              <a:gd name="connsiteX2" fmla="*/ 0 w 3365678"/>
              <a:gd name="connsiteY2" fmla="*/ 631371 h 631371"/>
              <a:gd name="connsiteX3" fmla="*/ 3365678 w 3365678"/>
              <a:gd name="connsiteY3" fmla="*/ 631371 h 631371"/>
              <a:gd name="connsiteX4" fmla="*/ 3365678 w 3365678"/>
              <a:gd name="connsiteY4" fmla="*/ 50933 h 631371"/>
              <a:gd name="connsiteX5" fmla="*/ 3347031 w 3365678"/>
              <a:gd name="connsiteY5" fmla="*/ 48288 h 631371"/>
              <a:gd name="connsiteX6" fmla="*/ 2522929 w 3365678"/>
              <a:gd name="connsiteY6" fmla="*/ 0 h 63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5678" h="631371">
                <a:moveTo>
                  <a:pt x="2522929" y="0"/>
                </a:moveTo>
                <a:cubicBezTo>
                  <a:pt x="1470675" y="0"/>
                  <a:pt x="555394" y="227287"/>
                  <a:pt x="86103" y="562098"/>
                </a:cubicBezTo>
                <a:lnTo>
                  <a:pt x="0" y="631371"/>
                </a:lnTo>
                <a:lnTo>
                  <a:pt x="3365678" y="631371"/>
                </a:lnTo>
                <a:lnTo>
                  <a:pt x="3365678" y="50933"/>
                </a:lnTo>
                <a:lnTo>
                  <a:pt x="3347031" y="48288"/>
                </a:lnTo>
                <a:cubicBezTo>
                  <a:pt x="3086697" y="16906"/>
                  <a:pt x="2809907" y="0"/>
                  <a:pt x="2522929"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1" name="Title 10">
            <a:extLst>
              <a:ext uri="{FF2B5EF4-FFF2-40B4-BE49-F238E27FC236}">
                <a16:creationId xmlns:a16="http://schemas.microsoft.com/office/drawing/2014/main" id="{A15970B8-B1B9-EC52-77E2-1328C6922395}"/>
              </a:ext>
              <a:ext uri="{C183D7F6-B498-43B3-948B-1728B52AA6E4}">
                <adec:decorative xmlns:adec="http://schemas.microsoft.com/office/drawing/2017/decorative" val="0"/>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Town Halls    </a:t>
            </a:r>
          </a:p>
        </p:txBody>
      </p:sp>
      <p:sp>
        <p:nvSpPr>
          <p:cNvPr id="4" name="Title 3">
            <a:extLst>
              <a:ext uri="{FF2B5EF4-FFF2-40B4-BE49-F238E27FC236}">
                <a16:creationId xmlns:a16="http://schemas.microsoft.com/office/drawing/2014/main" id="{CE366566-9303-5349-0FD1-F948660AABA3}"/>
              </a:ext>
              <a:ext uri="{C183D7F6-B498-43B3-948B-1728B52AA6E4}">
                <adec:decorative xmlns:adec="http://schemas.microsoft.com/office/drawing/2017/decorative" val="0"/>
              </a:ext>
            </a:extLst>
          </p:cNvPr>
          <p:cNvSpPr>
            <a:spLocks/>
          </p:cNvSpPr>
          <p:nvPr/>
        </p:nvSpPr>
        <p:spPr>
          <a:xfrm>
            <a:off x="457201" y="402431"/>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Events     </a:t>
            </a:r>
          </a:p>
        </p:txBody>
      </p:sp>
      <p:sp>
        <p:nvSpPr>
          <p:cNvPr id="12" name="Text Placeholder 1">
            <a:extLst>
              <a:ext uri="{FF2B5EF4-FFF2-40B4-BE49-F238E27FC236}">
                <a16:creationId xmlns:a16="http://schemas.microsoft.com/office/drawing/2014/main" id="{504F2D15-DE28-CADE-7E35-15DBC05CCCFE}"/>
              </a:ext>
              <a:ext uri="{C183D7F6-B498-43B3-948B-1728B52AA6E4}">
                <adec:decorative xmlns:adec="http://schemas.microsoft.com/office/drawing/2017/decorative" val="0"/>
              </a:ext>
            </a:extLst>
          </p:cNvPr>
          <p:cNvSpPr txBox="1">
            <a:spLocks/>
          </p:cNvSpPr>
          <p:nvPr/>
        </p:nvSpPr>
        <p:spPr>
          <a:xfrm>
            <a:off x="457200" y="1462478"/>
            <a:ext cx="2235200" cy="1954381"/>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200">
                <a:latin typeface="+mj-lt"/>
                <a:ea typeface="+mj-ea"/>
                <a:cs typeface="+mj-cs"/>
              </a:rPr>
              <a:t>Live translated transcripts</a:t>
            </a:r>
          </a:p>
          <a:p>
            <a:pPr>
              <a:spcBef>
                <a:spcPts val="0"/>
              </a:spcBef>
              <a:spcAft>
                <a:spcPts val="600"/>
              </a:spcAft>
              <a:defRPr/>
            </a:pPr>
            <a:r>
              <a:rPr lang="en-US" altLang="zh-CN" sz="1100">
                <a:cs typeface="+mn-cs"/>
              </a:rPr>
              <a:t>Teams Premium gives attendees the option to translate the meeting transcript into a language other than what was spoken in the meeting. This provides the means for attendees to understand each other better during a town hall by translating the meeting transcript into the language they’re most comfortable with.</a:t>
            </a:r>
          </a:p>
        </p:txBody>
      </p:sp>
      <p:sp>
        <p:nvSpPr>
          <p:cNvPr id="15" name="Text Placeholder 1">
            <a:extLst>
              <a:ext uri="{FF2B5EF4-FFF2-40B4-BE49-F238E27FC236}">
                <a16:creationId xmlns:a16="http://schemas.microsoft.com/office/drawing/2014/main" id="{275E5D57-8F1E-84BC-B5B6-793E766B5FF1}"/>
              </a:ext>
              <a:ext uri="{C183D7F6-B498-43B3-948B-1728B52AA6E4}">
                <adec:decorative xmlns:adec="http://schemas.microsoft.com/office/drawing/2017/decorative" val="0"/>
              </a:ext>
            </a:extLst>
          </p:cNvPr>
          <p:cNvSpPr txBox="1">
            <a:spLocks/>
          </p:cNvSpPr>
          <p:nvPr/>
        </p:nvSpPr>
        <p:spPr>
          <a:xfrm>
            <a:off x="457200" y="3491194"/>
            <a:ext cx="2235200" cy="1846659"/>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marL="180975" indent="-180975">
              <a:spcBef>
                <a:spcPts val="0"/>
              </a:spcBef>
              <a:spcAft>
                <a:spcPts val="600"/>
              </a:spcAft>
              <a:buFont typeface="+mj-lt"/>
              <a:buAutoNum type="arabicPeriod"/>
              <a:defRPr/>
            </a:pPr>
            <a:r>
              <a:rPr lang="en-US" altLang="zh-CN" sz="1100">
                <a:cs typeface="+mn-cs"/>
              </a:rPr>
              <a:t>While in a Teams meeting, go to the </a:t>
            </a:r>
            <a:r>
              <a:rPr lang="en-US" altLang="zh-CN" sz="1100">
                <a:latin typeface="+mj-lt"/>
                <a:ea typeface="+mj-ea"/>
                <a:cs typeface="+mj-cs"/>
              </a:rPr>
              <a:t>Meeting</a:t>
            </a:r>
            <a:r>
              <a:rPr lang="en-US" altLang="zh-CN" sz="1100">
                <a:cs typeface="+mn-cs"/>
              </a:rPr>
              <a:t>.</a:t>
            </a:r>
          </a:p>
          <a:p>
            <a:pPr marL="180975" indent="-180975">
              <a:spcBef>
                <a:spcPts val="0"/>
              </a:spcBef>
              <a:spcAft>
                <a:spcPts val="600"/>
              </a:spcAft>
              <a:buFont typeface="+mj-lt"/>
              <a:buAutoNum type="arabicPeriod"/>
              <a:defRPr/>
            </a:pPr>
            <a:r>
              <a:rPr lang="en-US" altLang="zh-CN" sz="1100">
                <a:cs typeface="+mn-cs"/>
              </a:rPr>
              <a:t>Select </a:t>
            </a:r>
            <a:r>
              <a:rPr lang="en-US" altLang="zh-CN" sz="1100">
                <a:latin typeface="+mj-lt"/>
                <a:ea typeface="+mj-ea"/>
                <a:cs typeface="+mj-cs"/>
              </a:rPr>
              <a:t>More (…) </a:t>
            </a:r>
            <a:r>
              <a:rPr lang="en-US" altLang="zh-CN" sz="1100">
                <a:cs typeface="+mn-cs"/>
              </a:rPr>
              <a:t>&gt; </a:t>
            </a:r>
            <a:r>
              <a:rPr lang="en-US" altLang="zh-CN" sz="1100">
                <a:latin typeface="+mj-lt"/>
                <a:ea typeface="+mj-ea"/>
                <a:cs typeface="+mj-cs"/>
              </a:rPr>
              <a:t>Record and transcribe </a:t>
            </a:r>
            <a:r>
              <a:rPr lang="en-US" altLang="zh-CN" sz="1100">
                <a:cs typeface="+mn-cs"/>
              </a:rPr>
              <a:t>&gt; </a:t>
            </a:r>
            <a:r>
              <a:rPr lang="en-US" altLang="zh-CN" sz="1100">
                <a:latin typeface="+mj-lt"/>
                <a:ea typeface="+mj-ea"/>
                <a:cs typeface="+mj-cs"/>
              </a:rPr>
              <a:t>Start transcription</a:t>
            </a:r>
            <a:r>
              <a:rPr lang="en-US" altLang="zh-CN" sz="1100">
                <a:cs typeface="+mn-cs"/>
              </a:rPr>
              <a:t>.</a:t>
            </a:r>
          </a:p>
          <a:p>
            <a:pPr marL="180975" indent="-180975">
              <a:spcBef>
                <a:spcPts val="0"/>
              </a:spcBef>
              <a:spcAft>
                <a:spcPts val="600"/>
              </a:spcAft>
              <a:buFont typeface="+mj-lt"/>
              <a:buAutoNum type="arabicPeriod"/>
              <a:defRPr/>
            </a:pPr>
            <a:r>
              <a:rPr lang="en-US" altLang="zh-CN" sz="1100">
                <a:cs typeface="+mn-cs"/>
              </a:rPr>
              <a:t>When the transcription appears in the right of the meeting pane, select </a:t>
            </a:r>
            <a:r>
              <a:rPr lang="en-US" altLang="zh-CN" sz="1100">
                <a:latin typeface="+mj-lt"/>
                <a:ea typeface="+mj-ea"/>
                <a:cs typeface="+mj-cs"/>
              </a:rPr>
              <a:t>Settings</a:t>
            </a:r>
            <a:r>
              <a:rPr lang="en-US" altLang="zh-CN" sz="1100">
                <a:cs typeface="+mn-cs"/>
              </a:rPr>
              <a:t> &gt; </a:t>
            </a:r>
            <a:r>
              <a:rPr lang="en-US" altLang="zh-CN" sz="1100">
                <a:latin typeface="+mj-lt"/>
                <a:ea typeface="+mj-ea"/>
                <a:cs typeface="+mj-cs"/>
              </a:rPr>
              <a:t>Transcript</a:t>
            </a:r>
            <a:r>
              <a:rPr lang="en-US" altLang="zh-CN" sz="1100">
                <a:cs typeface="+mn-cs"/>
              </a:rPr>
              <a:t> &gt; </a:t>
            </a:r>
            <a:br>
              <a:rPr lang="en-US" altLang="zh-CN" sz="1100">
                <a:cs typeface="+mn-cs"/>
              </a:rPr>
            </a:br>
            <a:r>
              <a:rPr lang="en-US" altLang="zh-CN" sz="1100">
                <a:latin typeface="+mj-lt"/>
                <a:ea typeface="+mj-ea"/>
                <a:cs typeface="+mj-cs"/>
              </a:rPr>
              <a:t>Transcript</a:t>
            </a:r>
            <a:r>
              <a:rPr lang="en-US" altLang="zh-CN" sz="1100">
                <a:cs typeface="+mn-cs"/>
              </a:rPr>
              <a:t> </a:t>
            </a:r>
            <a:r>
              <a:rPr lang="en-US" altLang="zh-CN" sz="1100">
                <a:latin typeface="+mj-lt"/>
                <a:ea typeface="+mj-ea"/>
                <a:cs typeface="+mj-cs"/>
              </a:rPr>
              <a:t>language</a:t>
            </a:r>
            <a:r>
              <a:rPr lang="en-US" altLang="zh-CN" sz="1100">
                <a:cs typeface="+mn-cs"/>
              </a:rPr>
              <a:t>, and choose the transcript language you want to transcribe your meeting in.</a:t>
            </a:r>
          </a:p>
        </p:txBody>
      </p:sp>
      <p:pic>
        <p:nvPicPr>
          <p:cNvPr id="13" name="Picture 12" descr="A Screenshot of Microsoft Teams call showing steps to transcript language with options on different languages ">
            <a:extLst>
              <a:ext uri="{FF2B5EF4-FFF2-40B4-BE49-F238E27FC236}">
                <a16:creationId xmlns:a16="http://schemas.microsoft.com/office/drawing/2014/main" id="{DF9A11E6-4AC6-FC0B-1FAB-2184CC7EE8F7}"/>
              </a:ext>
              <a:ext uri="{C183D7F6-B498-43B3-948B-1728B52AA6E4}">
                <adec:decorative xmlns:adec="http://schemas.microsoft.com/office/drawing/2017/decorative" val="0"/>
              </a:ext>
            </a:extLst>
          </p:cNvPr>
          <p:cNvPicPr>
            <a:picLocks noChangeAspect="1"/>
          </p:cNvPicPr>
          <p:nvPr/>
        </p:nvPicPr>
        <p:blipFill>
          <a:blip r:embed="rId4"/>
          <a:stretch>
            <a:fillRect/>
          </a:stretch>
        </p:blipFill>
        <p:spPr>
          <a:xfrm>
            <a:off x="3098800" y="1462478"/>
            <a:ext cx="4216400" cy="2398865"/>
          </a:xfrm>
          <a:prstGeom prst="roundRect">
            <a:avLst>
              <a:gd name="adj" fmla="val 4344"/>
            </a:avLst>
          </a:prstGeom>
          <a:ln>
            <a:noFill/>
          </a:ln>
          <a:effectLst>
            <a:outerShdw blurRad="127000" dist="38100" dir="2700000" algn="tl" rotWithShape="0">
              <a:prstClr val="black">
                <a:alpha val="15000"/>
              </a:prstClr>
            </a:outerShdw>
          </a:effectLst>
        </p:spPr>
      </p:pic>
      <p:sp>
        <p:nvSpPr>
          <p:cNvPr id="16" name="Text Placeholder 1">
            <a:extLst>
              <a:ext uri="{FF2B5EF4-FFF2-40B4-BE49-F238E27FC236}">
                <a16:creationId xmlns:a16="http://schemas.microsoft.com/office/drawing/2014/main" id="{4100FA4F-530C-6DB0-581C-A3A6AE4A25B3}"/>
              </a:ext>
              <a:ext uri="{C183D7F6-B498-43B3-948B-1728B52AA6E4}">
                <adec:decorative xmlns:adec="http://schemas.microsoft.com/office/drawing/2017/decorative" val="0"/>
              </a:ext>
            </a:extLst>
          </p:cNvPr>
          <p:cNvSpPr txBox="1">
            <a:spLocks/>
          </p:cNvSpPr>
          <p:nvPr/>
        </p:nvSpPr>
        <p:spPr>
          <a:xfrm>
            <a:off x="3098800" y="3948731"/>
            <a:ext cx="4216400" cy="415498"/>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900">
                <a:latin typeface="+mj-lt"/>
                <a:ea typeface="+mj-ea"/>
                <a:cs typeface="+mj-cs"/>
              </a:rPr>
              <a:t>NOTE: </a:t>
            </a:r>
            <a:r>
              <a:rPr lang="en-US" altLang="zh-CN" sz="900">
                <a:cs typeface="+mn-cs"/>
              </a:rPr>
              <a:t>By default, live transcriptions appear in the language that’s chosen as the </a:t>
            </a:r>
            <a:r>
              <a:rPr lang="en-US" altLang="zh-CN" sz="900">
                <a:latin typeface="+mj-lt"/>
                <a:ea typeface="+mj-ea"/>
                <a:cs typeface="+mj-cs"/>
              </a:rPr>
              <a:t>Spoken language </a:t>
            </a:r>
            <a:r>
              <a:rPr lang="en-US" altLang="zh-CN" sz="900">
                <a:cs typeface="+mn-cs"/>
              </a:rPr>
              <a:t>in the </a:t>
            </a:r>
            <a:r>
              <a:rPr lang="en-US" altLang="zh-CN" sz="900">
                <a:latin typeface="+mj-lt"/>
                <a:ea typeface="+mj-ea"/>
                <a:cs typeface="+mj-cs"/>
              </a:rPr>
              <a:t>Transcript</a:t>
            </a:r>
            <a:r>
              <a:rPr lang="en-US" altLang="zh-CN" sz="900">
                <a:cs typeface="+mn-cs"/>
              </a:rPr>
              <a:t> window and meeting participants will see that language.</a:t>
            </a:r>
          </a:p>
        </p:txBody>
      </p:sp>
      <p:sp>
        <p:nvSpPr>
          <p:cNvPr id="18" name="Text Placeholder 1">
            <a:extLst>
              <a:ext uri="{FF2B5EF4-FFF2-40B4-BE49-F238E27FC236}">
                <a16:creationId xmlns:a16="http://schemas.microsoft.com/office/drawing/2014/main" id="{EAFD4C7D-EA95-2998-6449-D82AC7E8EE9F}"/>
              </a:ext>
              <a:ext uri="{C183D7F6-B498-43B3-948B-1728B52AA6E4}">
                <adec:decorative xmlns:adec="http://schemas.microsoft.com/office/drawing/2017/decorative" val="0"/>
              </a:ext>
            </a:extLst>
          </p:cNvPr>
          <p:cNvSpPr txBox="1">
            <a:spLocks/>
          </p:cNvSpPr>
          <p:nvPr/>
        </p:nvSpPr>
        <p:spPr>
          <a:xfrm>
            <a:off x="457200" y="5694171"/>
            <a:ext cx="2425700" cy="3447098"/>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200">
                <a:latin typeface="+mj-lt"/>
                <a:ea typeface="+mj-ea"/>
                <a:cs typeface="+mj-cs"/>
              </a:rPr>
              <a:t>Live translated captions</a:t>
            </a:r>
          </a:p>
          <a:p>
            <a:pPr>
              <a:spcBef>
                <a:spcPts val="0"/>
              </a:spcBef>
              <a:spcAft>
                <a:spcPts val="600"/>
              </a:spcAft>
              <a:defRPr/>
            </a:pPr>
            <a:r>
              <a:rPr lang="en-US" altLang="zh-CN" sz="1100">
                <a:cs typeface="+mn-cs"/>
              </a:rPr>
              <a:t>When organizing a town hall you can preselect which languages attendees can see live captions in. As a Team Premium customer you can choose up to 10 languages from over 50 different languages for attendees to use when translating captions during the </a:t>
            </a:r>
            <a:br>
              <a:rPr lang="en-US" altLang="zh-CN" sz="1100">
                <a:cs typeface="+mn-cs"/>
              </a:rPr>
            </a:br>
            <a:r>
              <a:rPr lang="en-US" altLang="zh-CN" sz="1100">
                <a:cs typeface="+mn-cs"/>
              </a:rPr>
              <a:t>town hall.</a:t>
            </a:r>
          </a:p>
          <a:p>
            <a:pPr marL="250825" indent="-190500" defTabSz="914400">
              <a:spcBef>
                <a:spcPts val="0"/>
              </a:spcBef>
              <a:spcAft>
                <a:spcPts val="600"/>
              </a:spcAft>
              <a:buFont typeface="+mj-lt"/>
              <a:buAutoNum type="arabicPeriod"/>
              <a:defRPr/>
            </a:pPr>
            <a:r>
              <a:rPr lang="en-US" altLang="zh-CN" sz="1100">
                <a:cs typeface="+mn-cs"/>
              </a:rPr>
              <a:t>Open the event in your Teams calendar.</a:t>
            </a:r>
          </a:p>
          <a:p>
            <a:pPr marL="250825" indent="-190500" defTabSz="914400">
              <a:spcBef>
                <a:spcPts val="0"/>
              </a:spcBef>
              <a:spcAft>
                <a:spcPts val="600"/>
              </a:spcAft>
              <a:buFont typeface="+mj-lt"/>
              <a:buAutoNum type="arabicPeriod"/>
              <a:defRPr/>
            </a:pPr>
            <a:r>
              <a:rPr lang="en-US" altLang="zh-CN" sz="1100">
                <a:cs typeface="+mn-cs"/>
              </a:rPr>
              <a:t>In </a:t>
            </a:r>
            <a:r>
              <a:rPr lang="en-US" altLang="zh-CN" sz="1100">
                <a:latin typeface="+mj-lt"/>
                <a:ea typeface="+mj-ea"/>
                <a:cs typeface="+mj-cs"/>
              </a:rPr>
              <a:t>Details</a:t>
            </a:r>
            <a:r>
              <a:rPr lang="en-US" altLang="zh-CN" sz="1100">
                <a:cs typeface="+mn-cs"/>
              </a:rPr>
              <a:t>, select </a:t>
            </a:r>
            <a:r>
              <a:rPr lang="en-US" altLang="zh-CN" sz="1100">
                <a:latin typeface="+mj-lt"/>
                <a:ea typeface="+mj-ea"/>
                <a:cs typeface="+mj-cs"/>
              </a:rPr>
              <a:t>Meeting options.</a:t>
            </a:r>
          </a:p>
          <a:p>
            <a:pPr marL="250825" indent="-190500" defTabSz="914400">
              <a:spcBef>
                <a:spcPts val="0"/>
              </a:spcBef>
              <a:spcAft>
                <a:spcPts val="600"/>
              </a:spcAft>
              <a:buFont typeface="+mj-lt"/>
              <a:buAutoNum type="arabicPeriod"/>
              <a:defRPr/>
            </a:pPr>
            <a:r>
              <a:rPr lang="en-US" altLang="zh-CN" sz="1100">
                <a:cs typeface="+mn-cs"/>
              </a:rPr>
              <a:t>In </a:t>
            </a:r>
            <a:r>
              <a:rPr lang="en-US" altLang="zh-CN" sz="1100">
                <a:latin typeface="+mj-lt"/>
                <a:ea typeface="+mj-ea"/>
                <a:cs typeface="+mj-cs"/>
              </a:rPr>
              <a:t>Engagement &gt; Translate attendee captions</a:t>
            </a:r>
            <a:r>
              <a:rPr lang="en-US" altLang="zh-CN" sz="1100">
                <a:cs typeface="+mn-cs"/>
              </a:rPr>
              <a:t> &gt;, select the languages that live translated captions will be available in during your event. </a:t>
            </a:r>
          </a:p>
          <a:p>
            <a:pPr marL="250825" indent="-190500" defTabSz="914400">
              <a:spcBef>
                <a:spcPts val="0"/>
              </a:spcBef>
              <a:spcAft>
                <a:spcPts val="600"/>
              </a:spcAft>
              <a:buFont typeface="+mj-lt"/>
              <a:buAutoNum type="arabicPeriod"/>
              <a:defRPr/>
            </a:pPr>
            <a:r>
              <a:rPr lang="en-US" altLang="zh-CN" sz="1100">
                <a:cs typeface="+mn-cs"/>
              </a:rPr>
              <a:t>Select </a:t>
            </a:r>
            <a:r>
              <a:rPr lang="en-US" altLang="zh-CN" sz="1100">
                <a:latin typeface="+mj-lt"/>
                <a:ea typeface="+mj-ea"/>
                <a:cs typeface="+mj-cs"/>
              </a:rPr>
              <a:t>Apply.</a:t>
            </a:r>
          </a:p>
        </p:txBody>
      </p:sp>
      <p:pic>
        <p:nvPicPr>
          <p:cNvPr id="3" name="Picture 2" descr="A Screenshot of Microsoft Teams call showing live captions">
            <a:extLst>
              <a:ext uri="{FF2B5EF4-FFF2-40B4-BE49-F238E27FC236}">
                <a16:creationId xmlns:a16="http://schemas.microsoft.com/office/drawing/2014/main" id="{4CEB9C28-6385-9501-B67C-B2E1228FD659}"/>
              </a:ext>
              <a:ext uri="{C183D7F6-B498-43B3-948B-1728B52AA6E4}">
                <adec:decorative xmlns:adec="http://schemas.microsoft.com/office/drawing/2017/decorative" val="0"/>
              </a:ext>
            </a:extLst>
          </p:cNvPr>
          <p:cNvPicPr>
            <a:picLocks noChangeAspect="1"/>
          </p:cNvPicPr>
          <p:nvPr/>
        </p:nvPicPr>
        <p:blipFill>
          <a:blip r:embed="rId5">
            <a:extLst>
              <a:ext uri="{28A0092B-C50C-407E-A947-70E740481C1C}">
                <a14:useLocalDpi xmlns:a14="http://schemas.microsoft.com/office/drawing/2010/main" val="0"/>
              </a:ext>
            </a:extLst>
          </a:blip>
          <a:srcRect l="1373" t="3708" r="1961" b="3024"/>
          <a:stretch>
            <a:fillRect/>
          </a:stretch>
        </p:blipFill>
        <p:spPr>
          <a:xfrm>
            <a:off x="3098800" y="5694171"/>
            <a:ext cx="4216400" cy="2343293"/>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Tree>
    <p:extLst>
      <p:ext uri="{BB962C8B-B14F-4D97-AF65-F5344CB8AC3E}">
        <p14:creationId xmlns:p14="http://schemas.microsoft.com/office/powerpoint/2010/main" val="2774142895"/>
      </p:ext>
    </p:extLst>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A7F2BB-8AA5-E341-015D-585CD9D31E6D}"/>
            </a:ext>
          </a:extLst>
        </p:cNvPr>
        <p:cNvGrpSpPr/>
        <p:nvPr/>
      </p:nvGrpSpPr>
      <p:grpSpPr>
        <a:xfrm>
          <a:off x="0" y="0"/>
          <a:ext cx="0" cy="0"/>
          <a:chOff x="0" y="0"/>
          <a:chExt cx="0" cy="0"/>
        </a:xfrm>
      </p:grpSpPr>
      <p:grpSp>
        <p:nvGrpSpPr>
          <p:cNvPr id="23" name="Group 22">
            <a:extLst>
              <a:ext uri="{FF2B5EF4-FFF2-40B4-BE49-F238E27FC236}">
                <a16:creationId xmlns:a16="http://schemas.microsoft.com/office/drawing/2014/main" id="{8B5C16F0-52BE-3E85-350A-E9FCC9158E30}"/>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25" name="Rectangle: Top Corners Rounded 45">
              <a:extLst>
                <a:ext uri="{FF2B5EF4-FFF2-40B4-BE49-F238E27FC236}">
                  <a16:creationId xmlns:a16="http://schemas.microsoft.com/office/drawing/2014/main" id="{5509F09A-1372-C6C6-78AC-73DDB95B278B}"/>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6" name="Rectangle: Top Corners Rounded 45">
              <a:hlinkClick r:id="rId3" action="ppaction://hlinksldjump"/>
              <a:extLst>
                <a:ext uri="{FF2B5EF4-FFF2-40B4-BE49-F238E27FC236}">
                  <a16:creationId xmlns:a16="http://schemas.microsoft.com/office/drawing/2014/main" id="{89D443F8-44EE-BFF1-2739-D116C3DF15E9}"/>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7" name="Graphic 27">
            <a:hlinkClick r:id="rId3" action="ppaction://hlinksldjump"/>
            <a:extLst>
              <a:ext uri="{FF2B5EF4-FFF2-40B4-BE49-F238E27FC236}">
                <a16:creationId xmlns:a16="http://schemas.microsoft.com/office/drawing/2014/main" id="{EB7A9C0E-7795-A799-4346-E6B8AF9D0F52}"/>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0" name="Footer Placeholder 9">
            <a:extLst>
              <a:ext uri="{FF2B5EF4-FFF2-40B4-BE49-F238E27FC236}">
                <a16:creationId xmlns:a16="http://schemas.microsoft.com/office/drawing/2014/main" id="{8CF2F470-C397-BC7A-3908-6D0452E5844F}"/>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11" name="Slide Number Placeholder 10">
            <a:extLst>
              <a:ext uri="{FF2B5EF4-FFF2-40B4-BE49-F238E27FC236}">
                <a16:creationId xmlns:a16="http://schemas.microsoft.com/office/drawing/2014/main" id="{FA815FEC-26E1-0679-B050-DB4D502326E7}"/>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51</a:t>
            </a:fld>
            <a:endParaRPr lang="en-IN"/>
          </a:p>
        </p:txBody>
      </p:sp>
      <p:sp>
        <p:nvSpPr>
          <p:cNvPr id="2" name="Freeform: Shape 1">
            <a:extLst>
              <a:ext uri="{FF2B5EF4-FFF2-40B4-BE49-F238E27FC236}">
                <a16:creationId xmlns:a16="http://schemas.microsoft.com/office/drawing/2014/main" id="{2BD3E1DB-5E52-3DE0-BCB4-CEEC051CC99F}"/>
              </a:ext>
              <a:ext uri="{C183D7F6-B498-43B3-948B-1728B52AA6E4}">
                <adec:decorative xmlns:adec="http://schemas.microsoft.com/office/drawing/2017/decorative" val="1"/>
              </a:ext>
            </a:extLst>
          </p:cNvPr>
          <p:cNvSpPr>
            <a:spLocks/>
          </p:cNvSpPr>
          <p:nvPr/>
        </p:nvSpPr>
        <p:spPr bwMode="auto">
          <a:xfrm rot="5400000" flipH="1" flipV="1">
            <a:off x="-94913" y="9588053"/>
            <a:ext cx="565260" cy="375431"/>
          </a:xfrm>
          <a:custGeom>
            <a:avLst/>
            <a:gdLst>
              <a:gd name="connsiteX0" fmla="*/ 0 w 2054193"/>
              <a:gd name="connsiteY0" fmla="*/ 0 h 1364343"/>
              <a:gd name="connsiteX1" fmla="*/ 0 w 2054193"/>
              <a:gd name="connsiteY1" fmla="*/ 1170940 h 1364343"/>
              <a:gd name="connsiteX2" fmla="*/ 158786 w 2054193"/>
              <a:gd name="connsiteY2" fmla="*/ 1257126 h 1364343"/>
              <a:gd name="connsiteX3" fmla="*/ 689850 w 2054193"/>
              <a:gd name="connsiteY3" fmla="*/ 1364343 h 1364343"/>
              <a:gd name="connsiteX4" fmla="*/ 2054193 w 2054193"/>
              <a:gd name="connsiteY4" fmla="*/ 0 h 1364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4193" h="1364343">
                <a:moveTo>
                  <a:pt x="0" y="0"/>
                </a:moveTo>
                <a:lnTo>
                  <a:pt x="0" y="1170940"/>
                </a:lnTo>
                <a:lnTo>
                  <a:pt x="158786" y="1257126"/>
                </a:lnTo>
                <a:cubicBezTo>
                  <a:pt x="322014" y="1326166"/>
                  <a:pt x="501474" y="1364343"/>
                  <a:pt x="689850" y="1364343"/>
                </a:cubicBezTo>
                <a:cubicBezTo>
                  <a:pt x="1443356" y="1364343"/>
                  <a:pt x="2054193" y="753506"/>
                  <a:pt x="2054193"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3" name="Freeform: Shape 2">
            <a:extLst>
              <a:ext uri="{FF2B5EF4-FFF2-40B4-BE49-F238E27FC236}">
                <a16:creationId xmlns:a16="http://schemas.microsoft.com/office/drawing/2014/main" id="{E41073ED-48E6-F3F9-97B2-EF4DFF07DC83}"/>
              </a:ext>
              <a:ext uri="{C183D7F6-B498-43B3-948B-1728B52AA6E4}">
                <adec:decorative xmlns:adec="http://schemas.microsoft.com/office/drawing/2017/decorative" val="1"/>
              </a:ext>
            </a:extLst>
          </p:cNvPr>
          <p:cNvSpPr/>
          <p:nvPr/>
        </p:nvSpPr>
        <p:spPr bwMode="auto">
          <a:xfrm rot="5400000" flipH="1" flipV="1">
            <a:off x="6647735" y="493294"/>
            <a:ext cx="1617959" cy="631371"/>
          </a:xfrm>
          <a:custGeom>
            <a:avLst/>
            <a:gdLst>
              <a:gd name="connsiteX0" fmla="*/ 2522929 w 3365678"/>
              <a:gd name="connsiteY0" fmla="*/ 0 h 631371"/>
              <a:gd name="connsiteX1" fmla="*/ 86103 w 3365678"/>
              <a:gd name="connsiteY1" fmla="*/ 562098 h 631371"/>
              <a:gd name="connsiteX2" fmla="*/ 0 w 3365678"/>
              <a:gd name="connsiteY2" fmla="*/ 631371 h 631371"/>
              <a:gd name="connsiteX3" fmla="*/ 3365678 w 3365678"/>
              <a:gd name="connsiteY3" fmla="*/ 631371 h 631371"/>
              <a:gd name="connsiteX4" fmla="*/ 3365678 w 3365678"/>
              <a:gd name="connsiteY4" fmla="*/ 50933 h 631371"/>
              <a:gd name="connsiteX5" fmla="*/ 3347031 w 3365678"/>
              <a:gd name="connsiteY5" fmla="*/ 48288 h 631371"/>
              <a:gd name="connsiteX6" fmla="*/ 2522929 w 3365678"/>
              <a:gd name="connsiteY6" fmla="*/ 0 h 63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5678" h="631371">
                <a:moveTo>
                  <a:pt x="2522929" y="0"/>
                </a:moveTo>
                <a:cubicBezTo>
                  <a:pt x="1470675" y="0"/>
                  <a:pt x="555394" y="227287"/>
                  <a:pt x="86103" y="562098"/>
                </a:cubicBezTo>
                <a:lnTo>
                  <a:pt x="0" y="631371"/>
                </a:lnTo>
                <a:lnTo>
                  <a:pt x="3365678" y="631371"/>
                </a:lnTo>
                <a:lnTo>
                  <a:pt x="3365678" y="50933"/>
                </a:lnTo>
                <a:lnTo>
                  <a:pt x="3347031" y="48288"/>
                </a:lnTo>
                <a:cubicBezTo>
                  <a:pt x="3086697" y="16906"/>
                  <a:pt x="2809907" y="0"/>
                  <a:pt x="2522929"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2" name="Title 11">
            <a:extLst>
              <a:ext uri="{FF2B5EF4-FFF2-40B4-BE49-F238E27FC236}">
                <a16:creationId xmlns:a16="http://schemas.microsoft.com/office/drawing/2014/main" id="{2D6A8B83-F319-00E9-05EA-F083EB30E1D1}"/>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1"/>
                </a:solidFill>
                <a:effectLst/>
                <a:uLnTx/>
                <a:uFillTx/>
                <a:ea typeface="+mj-ea"/>
                <a:cs typeface="+mj-cs"/>
              </a:rPr>
              <a:t>Town Halls     </a:t>
            </a:r>
          </a:p>
        </p:txBody>
      </p:sp>
      <p:sp>
        <p:nvSpPr>
          <p:cNvPr id="6" name="Title 5">
            <a:extLst>
              <a:ext uri="{FF2B5EF4-FFF2-40B4-BE49-F238E27FC236}">
                <a16:creationId xmlns:a16="http://schemas.microsoft.com/office/drawing/2014/main" id="{8A0B1C2D-FA2E-529F-535A-E8A63CED61AE}"/>
              </a:ext>
            </a:extLst>
          </p:cNvPr>
          <p:cNvSpPr>
            <a:spLocks/>
          </p:cNvSpPr>
          <p:nvPr/>
        </p:nvSpPr>
        <p:spPr>
          <a:xfrm>
            <a:off x="457200" y="401638"/>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Events      </a:t>
            </a:r>
          </a:p>
        </p:txBody>
      </p:sp>
      <p:sp>
        <p:nvSpPr>
          <p:cNvPr id="13" name="Text Placeholder 1">
            <a:extLst>
              <a:ext uri="{FF2B5EF4-FFF2-40B4-BE49-F238E27FC236}">
                <a16:creationId xmlns:a16="http://schemas.microsoft.com/office/drawing/2014/main" id="{C8C3721D-D5F6-56E0-F82D-3B4EDA8A4661}"/>
              </a:ext>
            </a:extLst>
          </p:cNvPr>
          <p:cNvSpPr txBox="1">
            <a:spLocks/>
          </p:cNvSpPr>
          <p:nvPr/>
        </p:nvSpPr>
        <p:spPr>
          <a:xfrm>
            <a:off x="457200" y="1462478"/>
            <a:ext cx="6858000" cy="1964640"/>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800"/>
              </a:spcAft>
              <a:defRPr/>
            </a:pPr>
            <a:r>
              <a:rPr lang="en-US" altLang="zh-CN" sz="1200">
                <a:latin typeface="+mj-lt"/>
                <a:ea typeface="+mj-ea"/>
                <a:cs typeface="+mj-cs"/>
              </a:rPr>
              <a:t>Microsoft </a:t>
            </a:r>
            <a:r>
              <a:rPr lang="en-US" altLang="zh-CN" sz="1200" err="1">
                <a:latin typeface="+mj-lt"/>
                <a:ea typeface="+mj-ea"/>
                <a:cs typeface="+mj-cs"/>
              </a:rPr>
              <a:t>eCDN</a:t>
            </a:r>
            <a:r>
              <a:rPr lang="en-US" altLang="zh-CN" sz="1200">
                <a:latin typeface="+mj-lt"/>
                <a:ea typeface="+mj-ea"/>
                <a:cs typeface="+mj-cs"/>
              </a:rPr>
              <a:t> support</a:t>
            </a:r>
          </a:p>
          <a:p>
            <a:pPr>
              <a:spcBef>
                <a:spcPts val="0"/>
              </a:spcBef>
              <a:spcAft>
                <a:spcPts val="1200"/>
              </a:spcAft>
              <a:defRPr/>
            </a:pPr>
            <a:r>
              <a:rPr lang="en-US" sz="1100">
                <a:cs typeface="+mn-cs"/>
              </a:rPr>
              <a:t>For customers with a Teams Premium license, the Microsoft enterprise content delivery network (Microsoft </a:t>
            </a:r>
            <a:r>
              <a:rPr lang="en-US" sz="1100" err="1">
                <a:cs typeface="+mn-cs"/>
              </a:rPr>
              <a:t>eCDN</a:t>
            </a:r>
            <a:r>
              <a:rPr lang="en-US" sz="1100">
                <a:cs typeface="+mn-cs"/>
              </a:rPr>
              <a:t>) is the default for view-only meetings and town halls. Microsoft </a:t>
            </a:r>
            <a:r>
              <a:rPr lang="en-US" sz="1100" err="1">
                <a:cs typeface="+mn-cs"/>
              </a:rPr>
              <a:t>eCDN</a:t>
            </a:r>
            <a:r>
              <a:rPr lang="en-US" sz="1100">
                <a:cs typeface="+mn-cs"/>
              </a:rPr>
              <a:t> optimizes network performance for video streaming within an enterprise network, ensuring efficient and reliable communication. </a:t>
            </a:r>
            <a:r>
              <a:rPr lang="en-US" sz="1100">
                <a:ea typeface="Calibri" panose="020F0502020204030204" pitchFamily="34" charset="0"/>
              </a:rPr>
              <a:t>Microsoft </a:t>
            </a:r>
            <a:r>
              <a:rPr lang="en-US" sz="1100" err="1">
                <a:ea typeface="Calibri" panose="020F0502020204030204" pitchFamily="34" charset="0"/>
              </a:rPr>
              <a:t>eCDN</a:t>
            </a:r>
            <a:r>
              <a:rPr lang="en-US" sz="1100">
                <a:ea typeface="Calibri" panose="020F0502020204030204" pitchFamily="34" charset="0"/>
              </a:rPr>
              <a:t> solves for network congestion problems and helps ensure higher production value and audience experience. As a town hall organizer, it provides some peace of mind and confidence knowing that Microsoft </a:t>
            </a:r>
            <a:r>
              <a:rPr lang="en-US" sz="1100" err="1">
                <a:ea typeface="Calibri" panose="020F0502020204030204" pitchFamily="34" charset="0"/>
              </a:rPr>
              <a:t>eCDN</a:t>
            </a:r>
            <a:r>
              <a:rPr lang="en-US" sz="1100">
                <a:ea typeface="Calibri" panose="020F0502020204030204" pitchFamily="34" charset="0"/>
              </a:rPr>
              <a:t> allows Millions of enterprise users around the world to communicate face-to-face efficiently and reliably at scale. </a:t>
            </a:r>
          </a:p>
          <a:p>
            <a:pPr>
              <a:spcBef>
                <a:spcPts val="0"/>
              </a:spcBef>
              <a:spcAft>
                <a:spcPts val="1200"/>
              </a:spcAft>
              <a:defRPr/>
            </a:pPr>
            <a:r>
              <a:rPr lang="en-US" sz="1100">
                <a:ea typeface="Calibri" panose="020F0502020204030204" pitchFamily="34" charset="0"/>
              </a:rPr>
              <a:t>Recommend any concerns be raised with your Teams Admin to triage and solve for. As reference please see this overview of Microsoft </a:t>
            </a:r>
            <a:r>
              <a:rPr lang="en-US" sz="1100" err="1">
                <a:ea typeface="Calibri" panose="020F0502020204030204" pitchFamily="34" charset="0"/>
              </a:rPr>
              <a:t>eCDN</a:t>
            </a:r>
            <a:r>
              <a:rPr lang="en-US" sz="1100">
                <a:ea typeface="Calibri" panose="020F0502020204030204" pitchFamily="34" charset="0"/>
              </a:rPr>
              <a:t> on </a:t>
            </a:r>
            <a:r>
              <a:rPr lang="en-US" sz="1100" u="sng">
                <a:solidFill>
                  <a:srgbClr val="C03BC4"/>
                </a:solidFill>
                <a:cs typeface="+mn-cs"/>
                <a:hlinkClick r:id="rId4">
                  <a:extLst>
                    <a:ext uri="{A12FA001-AC4F-418D-AE19-62706E023703}">
                      <ahyp:hlinkClr xmlns:ahyp="http://schemas.microsoft.com/office/drawing/2018/hyperlinkcolor" val="tx"/>
                    </a:ext>
                  </a:extLst>
                </a:hlinkClick>
              </a:rPr>
              <a:t>Microsoft Learn</a:t>
            </a:r>
            <a:r>
              <a:rPr lang="en-US" sz="1100">
                <a:cs typeface="+mn-cs"/>
              </a:rPr>
              <a:t>.</a:t>
            </a:r>
          </a:p>
        </p:txBody>
      </p:sp>
      <p:sp>
        <p:nvSpPr>
          <p:cNvPr id="15" name="Text Placeholder 1">
            <a:extLst>
              <a:ext uri="{FF2B5EF4-FFF2-40B4-BE49-F238E27FC236}">
                <a16:creationId xmlns:a16="http://schemas.microsoft.com/office/drawing/2014/main" id="{A03DA7F6-6A57-536C-A209-5E28F53CB58E}"/>
              </a:ext>
            </a:extLst>
          </p:cNvPr>
          <p:cNvSpPr txBox="1">
            <a:spLocks/>
          </p:cNvSpPr>
          <p:nvPr/>
        </p:nvSpPr>
        <p:spPr>
          <a:xfrm>
            <a:off x="457200" y="3659778"/>
            <a:ext cx="2139950" cy="281102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800"/>
              </a:spcAft>
              <a:defRPr/>
            </a:pPr>
            <a:r>
              <a:rPr lang="en-US" altLang="zh-CN" sz="1200">
                <a:latin typeface="+mj-lt"/>
                <a:ea typeface="+mj-ea"/>
                <a:cs typeface="+mj-cs"/>
              </a:rPr>
              <a:t>Real time monitoring of the attendee experience</a:t>
            </a:r>
          </a:p>
          <a:p>
            <a:pPr>
              <a:spcBef>
                <a:spcPts val="0"/>
              </a:spcBef>
              <a:spcAft>
                <a:spcPts val="1200"/>
              </a:spcAft>
              <a:defRPr/>
            </a:pPr>
            <a:r>
              <a:rPr lang="en-US" sz="1100">
                <a:cs typeface="+mn-cs"/>
              </a:rPr>
              <a:t>You can use the </a:t>
            </a:r>
            <a:r>
              <a:rPr lang="en-US" sz="1100" err="1">
                <a:cs typeface="+mn-cs"/>
              </a:rPr>
              <a:t>eCDN</a:t>
            </a:r>
            <a:r>
              <a:rPr lang="en-US" sz="1100">
                <a:cs typeface="+mn-cs"/>
              </a:rPr>
              <a:t> analytics dashboard to troubleshoot the attendee experience and event performance during live </a:t>
            </a:r>
            <a:br>
              <a:rPr lang="en-US" sz="1100">
                <a:cs typeface="+mn-cs"/>
              </a:rPr>
            </a:br>
            <a:r>
              <a:rPr lang="en-US" sz="1100">
                <a:cs typeface="+mn-cs"/>
              </a:rPr>
              <a:t>town halls.</a:t>
            </a:r>
          </a:p>
          <a:p>
            <a:pPr>
              <a:spcBef>
                <a:spcPts val="0"/>
              </a:spcBef>
              <a:spcAft>
                <a:spcPts val="1200"/>
              </a:spcAft>
              <a:defRPr/>
            </a:pPr>
            <a:r>
              <a:rPr lang="en-US" sz="1100">
                <a:cs typeface="+mn-cs"/>
              </a:rPr>
              <a:t>To learn more about real time monitoring of attendees, check out this resource on Microsoft Learn – </a:t>
            </a:r>
            <a:r>
              <a:rPr lang="en-US" sz="1100">
                <a:solidFill>
                  <a:srgbClr val="C03BC4"/>
                </a:solidFill>
                <a:cs typeface="+mn-cs"/>
                <a:hlinkClick r:id="rId5">
                  <a:extLst>
                    <a:ext uri="{A12FA001-AC4F-418D-AE19-62706E023703}">
                      <ahyp:hlinkClr xmlns:ahyp="http://schemas.microsoft.com/office/drawing/2018/hyperlinkcolor" val="tx"/>
                    </a:ext>
                  </a:extLst>
                </a:hlinkClick>
              </a:rPr>
              <a:t>HERE</a:t>
            </a:r>
            <a:r>
              <a:rPr lang="en-US" sz="1100">
                <a:cs typeface="+mn-cs"/>
              </a:rPr>
              <a:t>.</a:t>
            </a:r>
          </a:p>
          <a:p>
            <a:pPr>
              <a:spcBef>
                <a:spcPts val="0"/>
              </a:spcBef>
              <a:spcAft>
                <a:spcPts val="1200"/>
              </a:spcAft>
              <a:defRPr/>
            </a:pPr>
            <a:r>
              <a:rPr lang="en-US" sz="1100">
                <a:cs typeface="+mn-cs"/>
              </a:rPr>
              <a:t>Confer with your Teams Admin and/or production team to generate analytics reports.</a:t>
            </a:r>
          </a:p>
        </p:txBody>
      </p:sp>
      <p:pic>
        <p:nvPicPr>
          <p:cNvPr id="16" name="Picture 15" descr="A screen capture of a dashboard showing network performance and viewer statistics. The highlighted metrics include:&#10;&#10;Unique Viewers: Line chart showing viewers over time.&#10;&#10;Network Throughput: Data rates in Gbit/s.&#10;&#10;Play &amp; Rebuffer Time: Rebuffering ratios over time.&#10;&#10;Recent Events: Details of an event with 15.9k viewers and 0.1% rebuffering.&#10;&#10;Groups: Viewer counts and rebuffer percentages for various groups.&#10;&#10;Summary Metrics: Overall P2P percentage, rebuffering, total viewers, session length, and average bitrate.">
            <a:extLst>
              <a:ext uri="{FF2B5EF4-FFF2-40B4-BE49-F238E27FC236}">
                <a16:creationId xmlns:a16="http://schemas.microsoft.com/office/drawing/2014/main" id="{07C943B8-A73B-8E03-EB56-1C70A35BFF91}"/>
              </a:ext>
            </a:extLst>
          </p:cNvPr>
          <p:cNvPicPr>
            <a:picLocks noChangeAspect="1"/>
          </p:cNvPicPr>
          <p:nvPr/>
        </p:nvPicPr>
        <p:blipFill>
          <a:blip r:embed="rId6"/>
          <a:stretch>
            <a:fillRect/>
          </a:stretch>
        </p:blipFill>
        <p:spPr>
          <a:xfrm>
            <a:off x="3065779" y="3659778"/>
            <a:ext cx="4249421" cy="2726428"/>
          </a:xfrm>
          <a:prstGeom prst="roundRect">
            <a:avLst>
              <a:gd name="adj" fmla="val 4344"/>
            </a:avLst>
          </a:prstGeom>
          <a:ln>
            <a:noFill/>
          </a:ln>
          <a:effectLst>
            <a:outerShdw blurRad="127000" dist="38100" dir="2700000" algn="tl" rotWithShape="0">
              <a:prstClr val="black">
                <a:alpha val="15000"/>
              </a:prstClr>
            </a:outerShdw>
          </a:effectLst>
        </p:spPr>
      </p:pic>
    </p:spTree>
    <p:extLst>
      <p:ext uri="{BB962C8B-B14F-4D97-AF65-F5344CB8AC3E}">
        <p14:creationId xmlns:p14="http://schemas.microsoft.com/office/powerpoint/2010/main" val="419689526"/>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D3746A79-07D7-8100-740E-C8AD2D7CC0D4}"/>
              </a:ext>
              <a:ext uri="{C183D7F6-B498-43B3-948B-1728B52AA6E4}">
                <adec:decorative xmlns:adec="http://schemas.microsoft.com/office/drawing/2017/decorative" val="1"/>
              </a:ext>
            </a:extLst>
          </p:cNvPr>
          <p:cNvSpPr/>
          <p:nvPr/>
        </p:nvSpPr>
        <p:spPr bwMode="auto">
          <a:xfrm rot="5400000" flipH="1">
            <a:off x="1239773" y="1705024"/>
            <a:ext cx="144920" cy="2624467"/>
          </a:xfrm>
          <a:custGeom>
            <a:avLst/>
            <a:gdLst>
              <a:gd name="connsiteX0" fmla="*/ 144920 w 144920"/>
              <a:gd name="connsiteY0" fmla="*/ 2624467 h 2624467"/>
              <a:gd name="connsiteX1" fmla="*/ 144920 w 144920"/>
              <a:gd name="connsiteY1" fmla="*/ 172746 h 2624467"/>
              <a:gd name="connsiteX2" fmla="*/ 35116 w 144920"/>
              <a:gd name="connsiteY2" fmla="*/ 7089 h 2624467"/>
              <a:gd name="connsiteX3" fmla="*/ 0 w 144920"/>
              <a:gd name="connsiteY3" fmla="*/ 0 h 2624467"/>
              <a:gd name="connsiteX4" fmla="*/ 0 w 144920"/>
              <a:gd name="connsiteY4" fmla="*/ 2624467 h 26244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0" h="2624467">
                <a:moveTo>
                  <a:pt x="144920" y="2624467"/>
                </a:moveTo>
                <a:lnTo>
                  <a:pt x="144920" y="172746"/>
                </a:lnTo>
                <a:cubicBezTo>
                  <a:pt x="144920" y="98276"/>
                  <a:pt x="99643" y="34382"/>
                  <a:pt x="35116" y="7089"/>
                </a:cubicBezTo>
                <a:lnTo>
                  <a:pt x="0" y="0"/>
                </a:lnTo>
                <a:lnTo>
                  <a:pt x="0" y="2624467"/>
                </a:lnTo>
                <a:close/>
              </a:path>
            </a:pathLst>
          </a:custGeom>
          <a:gradFill flip="none" rotWithShape="1">
            <a:gsLst>
              <a:gs pos="0">
                <a:srgbClr val="C551BF"/>
              </a:gs>
              <a:gs pos="100000">
                <a:srgbClr val="5B5FC7"/>
              </a:gs>
            </a:gsLst>
            <a:lin ang="5400000" scaled="1"/>
            <a:tileRect/>
          </a:gradFill>
          <a:ln w="12700">
            <a:noFill/>
          </a:ln>
          <a:effectLst/>
        </p:spPr>
        <p:txBody>
          <a:bodyPr wrap="square" lIns="0" tIns="0" rIns="0" bIns="0" anchor="ctr">
            <a:noAutofit/>
          </a:bodyPr>
          <a:lstStyle/>
          <a:p>
            <a:pPr algn="ctr"/>
            <a:endParaRPr lang="en-IN" sz="2400">
              <a:solidFill>
                <a:schemeClr val="bg1"/>
              </a:solidFill>
              <a:latin typeface="+mj-lt"/>
              <a:ea typeface="+mj-ea"/>
              <a:cs typeface="+mj-cs"/>
            </a:endParaRPr>
          </a:p>
        </p:txBody>
      </p:sp>
      <p:sp>
        <p:nvSpPr>
          <p:cNvPr id="6" name="Oval 5">
            <a:extLst>
              <a:ext uri="{FF2B5EF4-FFF2-40B4-BE49-F238E27FC236}">
                <a16:creationId xmlns:a16="http://schemas.microsoft.com/office/drawing/2014/main" id="{B497A2D7-E15F-DD87-06F1-4819ED572E98}"/>
              </a:ext>
              <a:ext uri="{C183D7F6-B498-43B3-948B-1728B52AA6E4}">
                <adec:decorative xmlns:adec="http://schemas.microsoft.com/office/drawing/2017/decorative" val="1"/>
              </a:ext>
            </a:extLst>
          </p:cNvPr>
          <p:cNvSpPr>
            <a:spLocks/>
          </p:cNvSpPr>
          <p:nvPr/>
        </p:nvSpPr>
        <p:spPr bwMode="auto">
          <a:xfrm rot="5400000">
            <a:off x="5717734" y="2678709"/>
            <a:ext cx="822018" cy="822018"/>
          </a:xfrm>
          <a:prstGeom prst="ellipse">
            <a:avLst/>
          </a:pr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7" name="Oval 6">
            <a:extLst>
              <a:ext uri="{FF2B5EF4-FFF2-40B4-BE49-F238E27FC236}">
                <a16:creationId xmlns:a16="http://schemas.microsoft.com/office/drawing/2014/main" id="{06899F69-FA18-8F96-3132-9EB3B07C105A}"/>
              </a:ext>
              <a:ext uri="{C183D7F6-B498-43B3-948B-1728B52AA6E4}">
                <adec:decorative xmlns:adec="http://schemas.microsoft.com/office/drawing/2017/decorative" val="1"/>
              </a:ext>
            </a:extLst>
          </p:cNvPr>
          <p:cNvSpPr>
            <a:spLocks/>
          </p:cNvSpPr>
          <p:nvPr/>
        </p:nvSpPr>
        <p:spPr bwMode="auto">
          <a:xfrm rot="5400000">
            <a:off x="6518187" y="2430739"/>
            <a:ext cx="247970" cy="247970"/>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8" name="Rectangle: Top Corners Rounded 7">
            <a:extLst>
              <a:ext uri="{FF2B5EF4-FFF2-40B4-BE49-F238E27FC236}">
                <a16:creationId xmlns:a16="http://schemas.microsoft.com/office/drawing/2014/main" id="{2AB85228-3C85-EBC8-1AB9-EB94FCF7F225}"/>
              </a:ext>
              <a:ext uri="{C183D7F6-B498-43B3-948B-1728B52AA6E4}">
                <adec:decorative xmlns:adec="http://schemas.microsoft.com/office/drawing/2017/decorative" val="1"/>
              </a:ext>
            </a:extLst>
          </p:cNvPr>
          <p:cNvSpPr>
            <a:spLocks/>
          </p:cNvSpPr>
          <p:nvPr/>
        </p:nvSpPr>
        <p:spPr bwMode="auto">
          <a:xfrm rot="16200000">
            <a:off x="1123758" y="1965960"/>
            <a:ext cx="3878962" cy="6126480"/>
          </a:xfrm>
          <a:prstGeom prst="round2SameRect">
            <a:avLst>
              <a:gd name="adj1" fmla="val 0"/>
              <a:gd name="adj2" fmla="val 5754"/>
            </a:avLst>
          </a:prstGeom>
          <a:solidFill>
            <a:schemeClr val="bg1">
              <a:alpha val="40000"/>
            </a:schemeClr>
          </a:solidFill>
          <a:ln w="63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cs typeface="Segoe UI" pitchFamily="34" charset="0"/>
            </a:endParaRPr>
          </a:p>
        </p:txBody>
      </p:sp>
      <p:sp>
        <p:nvSpPr>
          <p:cNvPr id="9" name="Freeform: Shape 8">
            <a:extLst>
              <a:ext uri="{FF2B5EF4-FFF2-40B4-BE49-F238E27FC236}">
                <a16:creationId xmlns:a16="http://schemas.microsoft.com/office/drawing/2014/main" id="{52CBD09A-CF44-D49E-A3A0-2DF312A3656C}"/>
              </a:ext>
              <a:ext uri="{C183D7F6-B498-43B3-948B-1728B52AA6E4}">
                <adec:decorative xmlns:adec="http://schemas.microsoft.com/office/drawing/2017/decorative" val="1"/>
              </a:ext>
            </a:extLst>
          </p:cNvPr>
          <p:cNvSpPr>
            <a:spLocks/>
          </p:cNvSpPr>
          <p:nvPr/>
        </p:nvSpPr>
        <p:spPr bwMode="auto">
          <a:xfrm rot="16200000" flipV="1">
            <a:off x="158854" y="7156347"/>
            <a:ext cx="2743199" cy="3060906"/>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2" name="Title 1">
            <a:extLst>
              <a:ext uri="{FF2B5EF4-FFF2-40B4-BE49-F238E27FC236}">
                <a16:creationId xmlns:a16="http://schemas.microsoft.com/office/drawing/2014/main" id="{6EA21AC9-7C41-A6D8-6292-BAD902BDE8C4}"/>
              </a:ext>
            </a:extLst>
          </p:cNvPr>
          <p:cNvSpPr>
            <a:spLocks noGrp="1"/>
          </p:cNvSpPr>
          <p:nvPr>
            <p:ph type="title"/>
          </p:nvPr>
        </p:nvSpPr>
        <p:spPr>
          <a:xfrm>
            <a:off x="457200" y="4413647"/>
            <a:ext cx="6477000" cy="1231106"/>
          </a:xfrm>
        </p:spPr>
        <p:txBody>
          <a:bodyPr/>
          <a:lstStyle/>
          <a:p>
            <a:r>
              <a:rPr lang="en-US" b="0">
                <a:ea typeface="+mj-ea"/>
                <a:cs typeface="+mj-cs"/>
              </a:rPr>
              <a:t>Advanced Events:</a:t>
            </a:r>
            <a:br>
              <a:rPr lang="en-US" b="0">
                <a:ea typeface="+mj-ea"/>
                <a:cs typeface="+mj-cs"/>
              </a:rPr>
            </a:br>
            <a:r>
              <a:rPr lang="en-US" b="0">
                <a:ea typeface="+mj-ea"/>
                <a:cs typeface="+mj-cs"/>
              </a:rPr>
              <a:t>Webinars</a:t>
            </a:r>
          </a:p>
        </p:txBody>
      </p:sp>
    </p:spTree>
    <p:extLst>
      <p:ext uri="{BB962C8B-B14F-4D97-AF65-F5344CB8AC3E}">
        <p14:creationId xmlns:p14="http://schemas.microsoft.com/office/powerpoint/2010/main" val="2556869654"/>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C1687FBE-E48F-7417-A517-797076EA4E0E}"/>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15" name="Rectangle: Top Corners Rounded 45">
              <a:extLst>
                <a:ext uri="{FF2B5EF4-FFF2-40B4-BE49-F238E27FC236}">
                  <a16:creationId xmlns:a16="http://schemas.microsoft.com/office/drawing/2014/main" id="{1AB1FEF5-A9CE-1139-ABE4-48AB5BE93C7F}"/>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6" name="Rectangle: Top Corners Rounded 45">
              <a:hlinkClick r:id="rId3" action="ppaction://hlinksldjump"/>
              <a:extLst>
                <a:ext uri="{FF2B5EF4-FFF2-40B4-BE49-F238E27FC236}">
                  <a16:creationId xmlns:a16="http://schemas.microsoft.com/office/drawing/2014/main" id="{3147A2C1-73E3-C17E-CA90-1C74E6073CAF}"/>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7" name="Graphic 27">
            <a:hlinkClick r:id="rId3" action="ppaction://hlinksldjump"/>
            <a:extLst>
              <a:ext uri="{FF2B5EF4-FFF2-40B4-BE49-F238E27FC236}">
                <a16:creationId xmlns:a16="http://schemas.microsoft.com/office/drawing/2014/main" id="{061CA3C9-405C-3C1C-8F5B-75E9A9FAC6C9}"/>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7" name="Footer Placeholder 6">
            <a:extLst>
              <a:ext uri="{FF2B5EF4-FFF2-40B4-BE49-F238E27FC236}">
                <a16:creationId xmlns:a16="http://schemas.microsoft.com/office/drawing/2014/main" id="{C38CE3B5-2BE1-AB78-7CD9-FB9B3A098728}"/>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19" name="Slide Number Placeholder 18">
            <a:extLst>
              <a:ext uri="{FF2B5EF4-FFF2-40B4-BE49-F238E27FC236}">
                <a16:creationId xmlns:a16="http://schemas.microsoft.com/office/drawing/2014/main" id="{330E9DB1-27FF-ED75-92EF-B605602E4586}"/>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53</a:t>
            </a:fld>
            <a:endParaRPr lang="en-IN"/>
          </a:p>
        </p:txBody>
      </p:sp>
      <p:sp>
        <p:nvSpPr>
          <p:cNvPr id="29" name="Freeform: Shape 28">
            <a:extLst>
              <a:ext uri="{FF2B5EF4-FFF2-40B4-BE49-F238E27FC236}">
                <a16:creationId xmlns:a16="http://schemas.microsoft.com/office/drawing/2014/main" id="{F59D0ABA-42CB-A32B-8B00-6A8691590C4E}"/>
              </a:ext>
              <a:ext uri="{C183D7F6-B498-43B3-948B-1728B52AA6E4}">
                <adec:decorative xmlns:adec="http://schemas.microsoft.com/office/drawing/2017/decorative" val="1"/>
              </a:ext>
            </a:extLst>
          </p:cNvPr>
          <p:cNvSpPr>
            <a:spLocks/>
          </p:cNvSpPr>
          <p:nvPr/>
        </p:nvSpPr>
        <p:spPr bwMode="auto">
          <a:xfrm rot="16200000" flipH="1">
            <a:off x="7192211" y="-31756"/>
            <a:ext cx="548430" cy="611947"/>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30" name="Freeform: Shape 29">
            <a:extLst>
              <a:ext uri="{FF2B5EF4-FFF2-40B4-BE49-F238E27FC236}">
                <a16:creationId xmlns:a16="http://schemas.microsoft.com/office/drawing/2014/main" id="{219E4A81-3519-AAF1-9B85-E1449D64C5B2}"/>
              </a:ext>
              <a:ext uri="{C183D7F6-B498-43B3-948B-1728B52AA6E4}">
                <adec:decorative xmlns:adec="http://schemas.microsoft.com/office/drawing/2017/decorative" val="1"/>
              </a:ext>
            </a:extLst>
          </p:cNvPr>
          <p:cNvSpPr>
            <a:spLocks/>
          </p:cNvSpPr>
          <p:nvPr/>
        </p:nvSpPr>
        <p:spPr bwMode="auto">
          <a:xfrm rot="5400000" flipH="1">
            <a:off x="-166350" y="9360621"/>
            <a:ext cx="660400" cy="327700"/>
          </a:xfrm>
          <a:custGeom>
            <a:avLst/>
            <a:gdLst>
              <a:gd name="connsiteX0" fmla="*/ 322783 w 645566"/>
              <a:gd name="connsiteY0" fmla="*/ 0 h 320339"/>
              <a:gd name="connsiteX1" fmla="*/ 6290 w 645566"/>
              <a:gd name="connsiteY1" fmla="*/ 257950 h 320339"/>
              <a:gd name="connsiteX2" fmla="*/ 0 w 645566"/>
              <a:gd name="connsiteY2" fmla="*/ 320339 h 320339"/>
              <a:gd name="connsiteX3" fmla="*/ 645566 w 645566"/>
              <a:gd name="connsiteY3" fmla="*/ 320339 h 320339"/>
              <a:gd name="connsiteX4" fmla="*/ 639277 w 645566"/>
              <a:gd name="connsiteY4" fmla="*/ 257950 h 320339"/>
              <a:gd name="connsiteX5" fmla="*/ 322783 w 645566"/>
              <a:gd name="connsiteY5" fmla="*/ 0 h 3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566" h="320339">
                <a:moveTo>
                  <a:pt x="322783" y="0"/>
                </a:moveTo>
                <a:cubicBezTo>
                  <a:pt x="166667" y="0"/>
                  <a:pt x="36414" y="110738"/>
                  <a:pt x="6290" y="257950"/>
                </a:cubicBezTo>
                <a:lnTo>
                  <a:pt x="0" y="320339"/>
                </a:lnTo>
                <a:lnTo>
                  <a:pt x="645566" y="320339"/>
                </a:lnTo>
                <a:lnTo>
                  <a:pt x="639277" y="257950"/>
                </a:lnTo>
                <a:cubicBezTo>
                  <a:pt x="609153" y="110738"/>
                  <a:pt x="478900" y="0"/>
                  <a:pt x="322783"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32" name="Oval 31">
            <a:extLst>
              <a:ext uri="{FF2B5EF4-FFF2-40B4-BE49-F238E27FC236}">
                <a16:creationId xmlns:a16="http://schemas.microsoft.com/office/drawing/2014/main" id="{29D3FE06-DE52-F71B-110F-85A7A220C380}"/>
              </a:ext>
              <a:ext uri="{C183D7F6-B498-43B3-948B-1728B52AA6E4}">
                <adec:decorative xmlns:adec="http://schemas.microsoft.com/office/drawing/2017/decorative" val="1"/>
              </a:ext>
            </a:extLst>
          </p:cNvPr>
          <p:cNvSpPr>
            <a:spLocks/>
          </p:cNvSpPr>
          <p:nvPr/>
        </p:nvSpPr>
        <p:spPr bwMode="auto">
          <a:xfrm rot="5400000">
            <a:off x="6413647" y="239833"/>
            <a:ext cx="726127" cy="726127"/>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9" name="Title 8">
            <a:extLst>
              <a:ext uri="{FF2B5EF4-FFF2-40B4-BE49-F238E27FC236}">
                <a16:creationId xmlns:a16="http://schemas.microsoft.com/office/drawing/2014/main" id="{2EEDB02A-0036-AE45-3D67-C257FB3406AE}"/>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Webinars</a:t>
            </a:r>
          </a:p>
        </p:txBody>
      </p:sp>
      <p:sp>
        <p:nvSpPr>
          <p:cNvPr id="8" name="Title 7">
            <a:extLst>
              <a:ext uri="{FF2B5EF4-FFF2-40B4-BE49-F238E27FC236}">
                <a16:creationId xmlns:a16="http://schemas.microsoft.com/office/drawing/2014/main" id="{9752F627-6B12-DB4B-86E4-D33327C497B3}"/>
              </a:ext>
            </a:extLst>
          </p:cNvPr>
          <p:cNvSpPr>
            <a:spLocks/>
          </p:cNvSpPr>
          <p:nvPr/>
        </p:nvSpPr>
        <p:spPr>
          <a:xfrm>
            <a:off x="457200" y="401638"/>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Events        </a:t>
            </a:r>
          </a:p>
        </p:txBody>
      </p:sp>
      <p:sp>
        <p:nvSpPr>
          <p:cNvPr id="10" name="TextBox 9">
            <a:extLst>
              <a:ext uri="{FF2B5EF4-FFF2-40B4-BE49-F238E27FC236}">
                <a16:creationId xmlns:a16="http://schemas.microsoft.com/office/drawing/2014/main" id="{5BE07E3E-D695-98F9-B6CD-683A7F9FFCB9}"/>
              </a:ext>
            </a:extLst>
          </p:cNvPr>
          <p:cNvSpPr txBox="1"/>
          <p:nvPr/>
        </p:nvSpPr>
        <p:spPr>
          <a:xfrm>
            <a:off x="464111" y="1404064"/>
            <a:ext cx="6851089" cy="4801314"/>
          </a:xfrm>
          <a:prstGeom prst="rect">
            <a:avLst/>
          </a:prstGeom>
          <a:noFill/>
        </p:spPr>
        <p:txBody>
          <a:bodyPr wrap="square" lIns="0" tIns="0" rIns="0" bIns="0">
            <a:spAutoFit/>
          </a:bodyPr>
          <a:lstStyle/>
          <a:p>
            <a:pPr>
              <a:spcAft>
                <a:spcPts val="600"/>
              </a:spcAft>
            </a:pPr>
            <a:r>
              <a:rPr lang="en-US" sz="1200">
                <a:solidFill>
                  <a:schemeClr val="accent1"/>
                </a:solidFill>
                <a:latin typeface="+mj-lt"/>
                <a:ea typeface="+mj-ea"/>
                <a:cs typeface="+mj-cs"/>
              </a:rPr>
              <a:t>Are best suited for…</a:t>
            </a:r>
          </a:p>
          <a:p>
            <a:pPr>
              <a:spcAft>
                <a:spcPts val="600"/>
              </a:spcAft>
            </a:pPr>
            <a:r>
              <a:rPr lang="en-US" sz="1100"/>
              <a:t>Structured, internal or external events where presenters share ideas or provide training to attendees. In addition to training, webinar are an appropriate forum for product demos, sales lead generation, and customer events for example. </a:t>
            </a:r>
          </a:p>
          <a:p>
            <a:pPr>
              <a:spcAft>
                <a:spcPts val="600"/>
              </a:spcAft>
            </a:pPr>
            <a:r>
              <a:rPr lang="en-US" sz="1100"/>
              <a:t>Building upon the basic webinar functionality in Office 365 and Microsoft 365, Teams Premium provides numerous features that focus on hosting advanced, high-quality webinars. </a:t>
            </a:r>
          </a:p>
          <a:p>
            <a:pPr>
              <a:spcAft>
                <a:spcPts val="600"/>
              </a:spcAft>
            </a:pPr>
            <a:r>
              <a:rPr lang="en-US" sz="1100"/>
              <a:t>New management controls available within Advanced Webinars make it seamless to connect with your audience, whether internal or external. </a:t>
            </a:r>
          </a:p>
          <a:p>
            <a:pPr>
              <a:spcBef>
                <a:spcPts val="600"/>
              </a:spcBef>
              <a:spcAft>
                <a:spcPts val="600"/>
              </a:spcAft>
            </a:pPr>
            <a:r>
              <a:rPr lang="en-US" sz="1100"/>
              <a:t>Capabilities specific to Teams Premium within webinars include the ability to: </a:t>
            </a:r>
          </a:p>
          <a:p>
            <a:pPr marL="261938" indent="-174625">
              <a:spcAft>
                <a:spcPts val="600"/>
              </a:spcAft>
              <a:buFont typeface="Arial" panose="020B0604020202020204" pitchFamily="34" charset="0"/>
              <a:buChar char="•"/>
            </a:pPr>
            <a:r>
              <a:rPr lang="en-US" sz="1100"/>
              <a:t>Configure aspects of registration (e.g., create a waitlist, manual approvals, limit day/time for registration).</a:t>
            </a:r>
          </a:p>
          <a:p>
            <a:pPr marL="261938" indent="-174625">
              <a:spcAft>
                <a:spcPts val="600"/>
              </a:spcAft>
              <a:buFont typeface="Arial" panose="020B0604020202020204" pitchFamily="34" charset="0"/>
              <a:buChar char="•"/>
            </a:pPr>
            <a:r>
              <a:rPr lang="en-US" sz="1100"/>
              <a:t>Manage what your attendees can see or do during a webinar.</a:t>
            </a:r>
          </a:p>
          <a:p>
            <a:pPr marL="261938" indent="-174625">
              <a:spcAft>
                <a:spcPts val="600"/>
              </a:spcAft>
              <a:buFont typeface="Arial" panose="020B0604020202020204" pitchFamily="34" charset="0"/>
              <a:buChar char="•"/>
            </a:pPr>
            <a:r>
              <a:rPr lang="en-US" sz="1100"/>
              <a:t>Customize email communications to registrants.</a:t>
            </a:r>
          </a:p>
          <a:p>
            <a:pPr marL="261938" indent="-174625">
              <a:spcAft>
                <a:spcPts val="600"/>
              </a:spcAft>
              <a:buFont typeface="Arial" panose="020B0604020202020204" pitchFamily="34" charset="0"/>
              <a:buChar char="•"/>
            </a:pPr>
            <a:r>
              <a:rPr lang="en-US" sz="1100"/>
              <a:t>Hide attendee names.</a:t>
            </a:r>
          </a:p>
          <a:p>
            <a:pPr marL="261938" indent="-174625">
              <a:spcAft>
                <a:spcPts val="1800"/>
              </a:spcAft>
              <a:buFont typeface="Arial" panose="020B0604020202020204" pitchFamily="34" charset="0"/>
              <a:buChar char="•"/>
            </a:pPr>
            <a:r>
              <a:rPr lang="en-US" sz="1100"/>
              <a:t>Use branded organizational backgrounds.</a:t>
            </a:r>
          </a:p>
          <a:p>
            <a:pPr>
              <a:spcAft>
                <a:spcPts val="600"/>
              </a:spcAft>
            </a:pPr>
            <a:r>
              <a:rPr lang="en-US" sz="1100"/>
              <a:t>For a comparison list of features available via Teams Premium compared to core Teams capabilities please see </a:t>
            </a:r>
            <a:r>
              <a:rPr lang="en-US" sz="1100">
                <a:solidFill>
                  <a:srgbClr val="C03BC4"/>
                </a:solidFill>
                <a:hlinkClick r:id="rId4">
                  <a:extLst>
                    <a:ext uri="{A12FA001-AC4F-418D-AE19-62706E023703}">
                      <ahyp:hlinkClr xmlns:ahyp="http://schemas.microsoft.com/office/drawing/2018/hyperlinkcolor" val="tx"/>
                    </a:ext>
                  </a:extLst>
                </a:hlinkClick>
              </a:rPr>
              <a:t>this article</a:t>
            </a:r>
            <a:r>
              <a:rPr lang="en-US" sz="1100">
                <a:solidFill>
                  <a:srgbClr val="C03BC4"/>
                </a:solidFill>
              </a:rPr>
              <a:t> </a:t>
            </a:r>
            <a:r>
              <a:rPr lang="en-US" sz="1100"/>
              <a:t>over on Microsoft Learn. </a:t>
            </a:r>
          </a:p>
          <a:p>
            <a:pPr>
              <a:spcAft>
                <a:spcPts val="1800"/>
              </a:spcAft>
            </a:pPr>
            <a:r>
              <a:rPr lang="en-US" sz="1100"/>
              <a:t>In addition, </a:t>
            </a:r>
            <a:r>
              <a:rPr lang="en-US" sz="1100">
                <a:solidFill>
                  <a:srgbClr val="C03BC4"/>
                </a:solidFill>
                <a:hlinkClick r:id="rId5">
                  <a:extLst>
                    <a:ext uri="{A12FA001-AC4F-418D-AE19-62706E023703}">
                      <ahyp:hlinkClr xmlns:ahyp="http://schemas.microsoft.com/office/drawing/2018/hyperlinkcolor" val="tx"/>
                    </a:ext>
                  </a:extLst>
                </a:hlinkClick>
              </a:rPr>
              <a:t>Microsoft Support</a:t>
            </a:r>
            <a:r>
              <a:rPr lang="en-US" sz="1100">
                <a:solidFill>
                  <a:srgbClr val="C03BC4"/>
                </a:solidFill>
              </a:rPr>
              <a:t> </a:t>
            </a:r>
            <a:r>
              <a:rPr lang="en-US" sz="1100"/>
              <a:t>has a comprehensive set of articles regarding webinars to cover all the fundamental functionality. Highly recommend familiarizing yourself with that content. </a:t>
            </a:r>
            <a:endParaRPr lang="en-US" sz="1100">
              <a:solidFill>
                <a:schemeClr val="accent1"/>
              </a:solidFill>
            </a:endParaRPr>
          </a:p>
          <a:p>
            <a:pPr>
              <a:spcAft>
                <a:spcPts val="600"/>
              </a:spcAft>
            </a:pPr>
            <a:r>
              <a:rPr lang="en-US" sz="1200">
                <a:solidFill>
                  <a:schemeClr val="accent1"/>
                </a:solidFill>
                <a:latin typeface="+mj-lt"/>
                <a:ea typeface="+mj-ea"/>
                <a:cs typeface="+mj-cs"/>
              </a:rPr>
              <a:t>Use Cases</a:t>
            </a:r>
          </a:p>
          <a:p>
            <a:pPr>
              <a:spcAft>
                <a:spcPts val="600"/>
              </a:spcAft>
            </a:pPr>
            <a:r>
              <a:rPr lang="en-US" sz="1100"/>
              <a:t>Below are the primary use cases:</a:t>
            </a:r>
          </a:p>
        </p:txBody>
      </p:sp>
      <p:graphicFrame>
        <p:nvGraphicFramePr>
          <p:cNvPr id="31" name="Table 30">
            <a:extLst>
              <a:ext uri="{FF2B5EF4-FFF2-40B4-BE49-F238E27FC236}">
                <a16:creationId xmlns:a16="http://schemas.microsoft.com/office/drawing/2014/main" id="{F4E36F82-8655-5C34-45D2-4C40AA4D1AE5}"/>
              </a:ext>
            </a:extLst>
          </p:cNvPr>
          <p:cNvGraphicFramePr>
            <a:graphicFrameLocks noGrp="1"/>
          </p:cNvGraphicFramePr>
          <p:nvPr>
            <p:extLst>
              <p:ext uri="{D42A27DB-BD31-4B8C-83A1-F6EECF244321}">
                <p14:modId xmlns:p14="http://schemas.microsoft.com/office/powerpoint/2010/main" val="1997421276"/>
              </p:ext>
            </p:extLst>
          </p:nvPr>
        </p:nvGraphicFramePr>
        <p:xfrm>
          <a:off x="460655" y="6281854"/>
          <a:ext cx="6858000" cy="2233111"/>
        </p:xfrm>
        <a:graphic>
          <a:graphicData uri="http://schemas.openxmlformats.org/drawingml/2006/table">
            <a:tbl>
              <a:tblPr firstRow="1" bandRow="1">
                <a:tableStyleId>{5C22544A-7EE6-4342-B048-85BDC9FD1C3A}</a:tableStyleId>
              </a:tblPr>
              <a:tblGrid>
                <a:gridCol w="1364275">
                  <a:extLst>
                    <a:ext uri="{9D8B030D-6E8A-4147-A177-3AD203B41FA5}">
                      <a16:colId xmlns:a16="http://schemas.microsoft.com/office/drawing/2014/main" val="4001914310"/>
                    </a:ext>
                  </a:extLst>
                </a:gridCol>
                <a:gridCol w="5493725">
                  <a:extLst>
                    <a:ext uri="{9D8B030D-6E8A-4147-A177-3AD203B41FA5}">
                      <a16:colId xmlns:a16="http://schemas.microsoft.com/office/drawing/2014/main" val="2985646786"/>
                    </a:ext>
                  </a:extLst>
                </a:gridCol>
              </a:tblGrid>
              <a:tr h="343351">
                <a:tc>
                  <a:txBody>
                    <a:bodyPr/>
                    <a:lstStyle/>
                    <a:p>
                      <a:r>
                        <a:rPr lang="en-US" sz="1100" b="0">
                          <a:solidFill>
                            <a:schemeClr val="bg1"/>
                          </a:solidFill>
                          <a:latin typeface="+mj-lt"/>
                          <a:ea typeface="+mj-ea"/>
                          <a:cs typeface="+mj-cs"/>
                        </a:rPr>
                        <a:t>Industry</a:t>
                      </a:r>
                    </a:p>
                  </a:txBody>
                  <a:tcPr marT="54864" marB="54864" anchor="ctr">
                    <a:lnL w="635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r>
                        <a:rPr lang="en-US" sz="1100" b="0">
                          <a:solidFill>
                            <a:schemeClr val="bg1"/>
                          </a:solidFill>
                          <a:latin typeface="+mj-lt"/>
                          <a:ea typeface="+mj-ea"/>
                          <a:cs typeface="+mj-cs"/>
                        </a:rPr>
                        <a:t>Use Cases</a:t>
                      </a:r>
                    </a:p>
                  </a:txBody>
                  <a:tcPr marT="54864" marB="54864" anchor="ctr">
                    <a:lnL w="6350" cap="flat" cmpd="sng" algn="ctr">
                      <a:solidFill>
                        <a:schemeClr val="bg1">
                          <a:lumMod val="8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89198776"/>
                  </a:ext>
                </a:extLst>
              </a:tr>
              <a:tr h="0">
                <a:tc>
                  <a:txBody>
                    <a:bodyPr/>
                    <a:lstStyle/>
                    <a:p>
                      <a:pPr marL="0" algn="l" defTabSz="914400" rtl="0" eaLnBrk="1" latinLnBrk="0" hangingPunct="1">
                        <a:spcAft>
                          <a:spcPts val="600"/>
                        </a:spcAft>
                      </a:pPr>
                      <a:r>
                        <a:rPr lang="en-US" sz="1100" b="0" kern="1200">
                          <a:solidFill>
                            <a:schemeClr val="accent1"/>
                          </a:solidFill>
                          <a:latin typeface="+mj-lt"/>
                          <a:ea typeface="+mj-ea"/>
                          <a:cs typeface="+mj-cs"/>
                        </a:rPr>
                        <a:t>All – Enterprise, Education, Government, Retail, Healthcare, Financial Services</a:t>
                      </a:r>
                    </a:p>
                  </a:txBody>
                  <a:tcPr marT="91440" marB="9144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171450" indent="-171450" algn="l" defTabSz="914400" rtl="0" eaLnBrk="1" latinLnBrk="0" hangingPunct="1">
                        <a:spcAft>
                          <a:spcPts val="600"/>
                        </a:spcAft>
                        <a:buFont typeface="Arial" panose="020B0604020202020204" pitchFamily="34" charset="0"/>
                        <a:buChar char="•"/>
                      </a:pPr>
                      <a:r>
                        <a:rPr lang="en-US" sz="1100" kern="1200">
                          <a:solidFill>
                            <a:schemeClr val="tx1"/>
                          </a:solidFill>
                          <a:latin typeface="+mn-lt"/>
                          <a:ea typeface="+mn-ea"/>
                          <a:cs typeface="+mn-cs"/>
                        </a:rPr>
                        <a:t>Online trainings where attendees can register and join a learning session</a:t>
                      </a:r>
                    </a:p>
                    <a:p>
                      <a:pPr marL="171450" indent="-171450" algn="l" defTabSz="914400" rtl="0" eaLnBrk="1" latinLnBrk="0" hangingPunct="1">
                        <a:spcAft>
                          <a:spcPts val="600"/>
                        </a:spcAft>
                        <a:buFont typeface="Arial" panose="020B0604020202020204" pitchFamily="34" charset="0"/>
                        <a:buChar char="•"/>
                      </a:pPr>
                      <a:r>
                        <a:rPr lang="en-US" sz="1100" kern="1200">
                          <a:solidFill>
                            <a:schemeClr val="tx1"/>
                          </a:solidFill>
                          <a:latin typeface="+mn-lt"/>
                          <a:ea typeface="+mn-ea"/>
                          <a:cs typeface="+mn-cs"/>
                        </a:rPr>
                        <a:t>Product demos and community webinars to connect with customers and do knowledge shares</a:t>
                      </a:r>
                    </a:p>
                    <a:p>
                      <a:pPr marL="171450" indent="-171450" algn="l" defTabSz="914400" rtl="0" eaLnBrk="1" latinLnBrk="0" hangingPunct="1">
                        <a:spcAft>
                          <a:spcPts val="600"/>
                        </a:spcAft>
                        <a:buFont typeface="Arial" panose="020B0604020202020204" pitchFamily="34" charset="0"/>
                        <a:buChar char="•"/>
                      </a:pPr>
                      <a:r>
                        <a:rPr lang="en-US" sz="1100" kern="1200">
                          <a:solidFill>
                            <a:schemeClr val="tx1"/>
                          </a:solidFill>
                          <a:latin typeface="+mn-lt"/>
                          <a:ea typeface="+mn-ea"/>
                          <a:cs typeface="+mn-cs"/>
                        </a:rPr>
                        <a:t>Marketing and sales events</a:t>
                      </a:r>
                    </a:p>
                  </a:txBody>
                  <a:tcPr marT="91440" marB="9144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12335395"/>
                  </a:ext>
                </a:extLst>
              </a:tr>
              <a:tr h="0">
                <a:tc>
                  <a:txBody>
                    <a:bodyPr/>
                    <a:lstStyle/>
                    <a:p>
                      <a:pPr marL="0" algn="l" defTabSz="914400" rtl="0" eaLnBrk="1" latinLnBrk="0" hangingPunct="1">
                        <a:spcAft>
                          <a:spcPts val="600"/>
                        </a:spcAft>
                      </a:pPr>
                      <a:r>
                        <a:rPr lang="en-US" sz="1100" b="0" kern="1200">
                          <a:solidFill>
                            <a:schemeClr val="accent1"/>
                          </a:solidFill>
                          <a:latin typeface="+mj-lt"/>
                          <a:ea typeface="+mj-ea"/>
                          <a:cs typeface="+mj-cs"/>
                        </a:rPr>
                        <a:t>Sales and Marketing</a:t>
                      </a:r>
                    </a:p>
                  </a:txBody>
                  <a:tcPr marT="91440" marB="9144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171450" indent="-171450" algn="l" defTabSz="914400" rtl="0" eaLnBrk="1" latinLnBrk="0" hangingPunct="1">
                        <a:spcAft>
                          <a:spcPts val="600"/>
                        </a:spcAft>
                        <a:buFont typeface="Arial" panose="020B0604020202020204" pitchFamily="34" charset="0"/>
                        <a:buChar char="•"/>
                      </a:pPr>
                      <a:r>
                        <a:rPr lang="en-US" sz="1100" kern="1200">
                          <a:solidFill>
                            <a:schemeClr val="tx1"/>
                          </a:solidFill>
                          <a:latin typeface="+mn-lt"/>
                          <a:ea typeface="+mn-ea"/>
                          <a:cs typeface="+mn-cs"/>
                        </a:rPr>
                        <a:t>Connecting with potential leads to grow business </a:t>
                      </a:r>
                    </a:p>
                  </a:txBody>
                  <a:tcPr marT="91440" marB="9144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47664608"/>
                  </a:ext>
                </a:extLst>
              </a:tr>
              <a:tr h="0">
                <a:tc>
                  <a:txBody>
                    <a:bodyPr/>
                    <a:lstStyle/>
                    <a:p>
                      <a:pPr marL="0" algn="l" defTabSz="914400" rtl="0" eaLnBrk="1" latinLnBrk="0" hangingPunct="1">
                        <a:spcAft>
                          <a:spcPts val="600"/>
                        </a:spcAft>
                      </a:pPr>
                      <a:r>
                        <a:rPr lang="en-US" sz="1100" b="0" kern="1200">
                          <a:solidFill>
                            <a:schemeClr val="accent1"/>
                          </a:solidFill>
                          <a:latin typeface="+mj-lt"/>
                          <a:ea typeface="+mj-ea"/>
                          <a:cs typeface="+mj-cs"/>
                        </a:rPr>
                        <a:t>HR</a:t>
                      </a:r>
                    </a:p>
                  </a:txBody>
                  <a:tcPr marT="91440" marB="9144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171450" indent="-171450" algn="l" defTabSz="914400" rtl="0" eaLnBrk="1" latinLnBrk="0" hangingPunct="1">
                        <a:spcAft>
                          <a:spcPts val="600"/>
                        </a:spcAft>
                        <a:buFont typeface="Arial" panose="020B0604020202020204" pitchFamily="34" charset="0"/>
                        <a:buChar char="•"/>
                      </a:pPr>
                      <a:r>
                        <a:rPr lang="en-US" sz="1100" kern="1200">
                          <a:solidFill>
                            <a:schemeClr val="tx1"/>
                          </a:solidFill>
                          <a:latin typeface="+mn-lt"/>
                          <a:ea typeface="+mn-ea"/>
                          <a:cs typeface="+mn-cs"/>
                        </a:rPr>
                        <a:t>Onboarding and training new team members</a:t>
                      </a:r>
                    </a:p>
                  </a:txBody>
                  <a:tcPr marT="91440" marB="9144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61044039"/>
                  </a:ext>
                </a:extLst>
              </a:tr>
            </a:tbl>
          </a:graphicData>
        </a:graphic>
      </p:graphicFrame>
    </p:spTree>
    <p:extLst>
      <p:ext uri="{BB962C8B-B14F-4D97-AF65-F5344CB8AC3E}">
        <p14:creationId xmlns:p14="http://schemas.microsoft.com/office/powerpoint/2010/main" val="3733406206"/>
      </p:ext>
    </p:extLst>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9AE30977-F617-9CCC-8E1D-FD3E96979CAA}"/>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14" name="Rectangle: Top Corners Rounded 45">
              <a:extLst>
                <a:ext uri="{FF2B5EF4-FFF2-40B4-BE49-F238E27FC236}">
                  <a16:creationId xmlns:a16="http://schemas.microsoft.com/office/drawing/2014/main" id="{578EBC4F-9535-69FB-3DF7-7EC9A92BD048}"/>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5" name="Rectangle: Top Corners Rounded 45">
              <a:hlinkClick r:id="rId3" action="ppaction://hlinksldjump"/>
              <a:extLst>
                <a:ext uri="{FF2B5EF4-FFF2-40B4-BE49-F238E27FC236}">
                  <a16:creationId xmlns:a16="http://schemas.microsoft.com/office/drawing/2014/main" id="{30507239-9BAD-C980-33F0-D49E616E5190}"/>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69" name="Rectangle: Rounded Corners 68">
            <a:extLst>
              <a:ext uri="{FF2B5EF4-FFF2-40B4-BE49-F238E27FC236}">
                <a16:creationId xmlns:a16="http://schemas.microsoft.com/office/drawing/2014/main" id="{729CD744-6DA4-4310-0EF9-CA22B68AD6B6}"/>
              </a:ext>
              <a:ext uri="{C183D7F6-B498-43B3-948B-1728B52AA6E4}">
                <adec:decorative xmlns:adec="http://schemas.microsoft.com/office/drawing/2017/decorative" val="1"/>
              </a:ext>
            </a:extLst>
          </p:cNvPr>
          <p:cNvSpPr>
            <a:spLocks/>
          </p:cNvSpPr>
          <p:nvPr/>
        </p:nvSpPr>
        <p:spPr bwMode="auto">
          <a:xfrm>
            <a:off x="464111" y="5584287"/>
            <a:ext cx="3526765" cy="2262158"/>
          </a:xfrm>
          <a:prstGeom prst="roundRect">
            <a:avLst>
              <a:gd name="adj" fmla="val 4027"/>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sp>
        <p:nvSpPr>
          <p:cNvPr id="39" name="Footer Placeholder 38">
            <a:extLst>
              <a:ext uri="{FF2B5EF4-FFF2-40B4-BE49-F238E27FC236}">
                <a16:creationId xmlns:a16="http://schemas.microsoft.com/office/drawing/2014/main" id="{A585FCCA-7C0F-C8DF-6DFA-1631CE43C919}"/>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40" name="Slide Number Placeholder 39">
            <a:extLst>
              <a:ext uri="{FF2B5EF4-FFF2-40B4-BE49-F238E27FC236}">
                <a16:creationId xmlns:a16="http://schemas.microsoft.com/office/drawing/2014/main" id="{4369AF6F-7A4A-0E9E-3B8E-96D52BB49972}"/>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54</a:t>
            </a:fld>
            <a:endParaRPr lang="en-IN"/>
          </a:p>
        </p:txBody>
      </p:sp>
      <p:sp>
        <p:nvSpPr>
          <p:cNvPr id="16" name="Graphic 27">
            <a:hlinkClick r:id="rId3" action="ppaction://hlinksldjump"/>
            <a:extLst>
              <a:ext uri="{FF2B5EF4-FFF2-40B4-BE49-F238E27FC236}">
                <a16:creationId xmlns:a16="http://schemas.microsoft.com/office/drawing/2014/main" id="{33668B5B-68EA-5190-9A1A-B8007D33955F}"/>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8" name="Freeform: Shape 17">
            <a:extLst>
              <a:ext uri="{FF2B5EF4-FFF2-40B4-BE49-F238E27FC236}">
                <a16:creationId xmlns:a16="http://schemas.microsoft.com/office/drawing/2014/main" id="{7FF32125-B84B-CCA0-DD14-FEC2E033D569}"/>
              </a:ext>
              <a:ext uri="{C183D7F6-B498-43B3-948B-1728B52AA6E4}">
                <adec:decorative xmlns:adec="http://schemas.microsoft.com/office/drawing/2017/decorative" val="1"/>
              </a:ext>
            </a:extLst>
          </p:cNvPr>
          <p:cNvSpPr>
            <a:spLocks/>
          </p:cNvSpPr>
          <p:nvPr/>
        </p:nvSpPr>
        <p:spPr bwMode="auto">
          <a:xfrm rot="16200000" flipH="1">
            <a:off x="7192211" y="-31756"/>
            <a:ext cx="548430" cy="611947"/>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9" name="Freeform: Shape 18">
            <a:extLst>
              <a:ext uri="{FF2B5EF4-FFF2-40B4-BE49-F238E27FC236}">
                <a16:creationId xmlns:a16="http://schemas.microsoft.com/office/drawing/2014/main" id="{99955182-6690-5BBB-2FAE-11FD0FFB0ADC}"/>
              </a:ext>
              <a:ext uri="{C183D7F6-B498-43B3-948B-1728B52AA6E4}">
                <adec:decorative xmlns:adec="http://schemas.microsoft.com/office/drawing/2017/decorative" val="1"/>
              </a:ext>
            </a:extLst>
          </p:cNvPr>
          <p:cNvSpPr>
            <a:spLocks/>
          </p:cNvSpPr>
          <p:nvPr/>
        </p:nvSpPr>
        <p:spPr bwMode="auto">
          <a:xfrm rot="5400000" flipH="1">
            <a:off x="-166350" y="9360621"/>
            <a:ext cx="660400" cy="327700"/>
          </a:xfrm>
          <a:custGeom>
            <a:avLst/>
            <a:gdLst>
              <a:gd name="connsiteX0" fmla="*/ 322783 w 645566"/>
              <a:gd name="connsiteY0" fmla="*/ 0 h 320339"/>
              <a:gd name="connsiteX1" fmla="*/ 6290 w 645566"/>
              <a:gd name="connsiteY1" fmla="*/ 257950 h 320339"/>
              <a:gd name="connsiteX2" fmla="*/ 0 w 645566"/>
              <a:gd name="connsiteY2" fmla="*/ 320339 h 320339"/>
              <a:gd name="connsiteX3" fmla="*/ 645566 w 645566"/>
              <a:gd name="connsiteY3" fmla="*/ 320339 h 320339"/>
              <a:gd name="connsiteX4" fmla="*/ 639277 w 645566"/>
              <a:gd name="connsiteY4" fmla="*/ 257950 h 320339"/>
              <a:gd name="connsiteX5" fmla="*/ 322783 w 645566"/>
              <a:gd name="connsiteY5" fmla="*/ 0 h 3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566" h="320339">
                <a:moveTo>
                  <a:pt x="322783" y="0"/>
                </a:moveTo>
                <a:cubicBezTo>
                  <a:pt x="166667" y="0"/>
                  <a:pt x="36414" y="110738"/>
                  <a:pt x="6290" y="257950"/>
                </a:cubicBezTo>
                <a:lnTo>
                  <a:pt x="0" y="320339"/>
                </a:lnTo>
                <a:lnTo>
                  <a:pt x="645566" y="320339"/>
                </a:lnTo>
                <a:lnTo>
                  <a:pt x="639277" y="257950"/>
                </a:lnTo>
                <a:cubicBezTo>
                  <a:pt x="609153" y="110738"/>
                  <a:pt x="478900" y="0"/>
                  <a:pt x="322783"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20" name="Oval 19">
            <a:extLst>
              <a:ext uri="{FF2B5EF4-FFF2-40B4-BE49-F238E27FC236}">
                <a16:creationId xmlns:a16="http://schemas.microsoft.com/office/drawing/2014/main" id="{DC552BBF-4DD4-B15C-1AEF-F8785627B68C}"/>
              </a:ext>
              <a:ext uri="{C183D7F6-B498-43B3-948B-1728B52AA6E4}">
                <adec:decorative xmlns:adec="http://schemas.microsoft.com/office/drawing/2017/decorative" val="1"/>
              </a:ext>
            </a:extLst>
          </p:cNvPr>
          <p:cNvSpPr>
            <a:spLocks/>
          </p:cNvSpPr>
          <p:nvPr/>
        </p:nvSpPr>
        <p:spPr bwMode="auto">
          <a:xfrm rot="5400000">
            <a:off x="6469969" y="296156"/>
            <a:ext cx="613482" cy="613482"/>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1" name="Title 10">
            <a:extLst>
              <a:ext uri="{FF2B5EF4-FFF2-40B4-BE49-F238E27FC236}">
                <a16:creationId xmlns:a16="http://schemas.microsoft.com/office/drawing/2014/main" id="{9D8873A3-4B24-D12A-78DC-44B0FB85CA57}"/>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Webinars     </a:t>
            </a:r>
          </a:p>
        </p:txBody>
      </p:sp>
      <p:sp>
        <p:nvSpPr>
          <p:cNvPr id="12" name="Title 11">
            <a:extLst>
              <a:ext uri="{FF2B5EF4-FFF2-40B4-BE49-F238E27FC236}">
                <a16:creationId xmlns:a16="http://schemas.microsoft.com/office/drawing/2014/main" id="{B37ABE3B-5514-F6F8-8EA5-3E33E48BE3A2}"/>
              </a:ext>
            </a:extLst>
          </p:cNvPr>
          <p:cNvSpPr>
            <a:spLocks/>
          </p:cNvSpPr>
          <p:nvPr/>
        </p:nvSpPr>
        <p:spPr>
          <a:xfrm>
            <a:off x="457200" y="401638"/>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Events         </a:t>
            </a:r>
          </a:p>
        </p:txBody>
      </p:sp>
      <p:sp>
        <p:nvSpPr>
          <p:cNvPr id="24" name="TextBox 23">
            <a:extLst>
              <a:ext uri="{FF2B5EF4-FFF2-40B4-BE49-F238E27FC236}">
                <a16:creationId xmlns:a16="http://schemas.microsoft.com/office/drawing/2014/main" id="{D278CDC3-8FD1-DEA2-B853-2EA453C580D2}"/>
              </a:ext>
            </a:extLst>
          </p:cNvPr>
          <p:cNvSpPr txBox="1"/>
          <p:nvPr/>
        </p:nvSpPr>
        <p:spPr>
          <a:xfrm>
            <a:off x="464111" y="1416686"/>
            <a:ext cx="2377440" cy="1554272"/>
          </a:xfrm>
          <a:prstGeom prst="rect">
            <a:avLst/>
          </a:prstGeom>
          <a:noFill/>
        </p:spPr>
        <p:txBody>
          <a:bodyPr wrap="square" lIns="0" tIns="0" rIns="0" bIns="0">
            <a:spAutoFit/>
          </a:bodyPr>
          <a:lstStyle/>
          <a:p>
            <a:pPr>
              <a:spcAft>
                <a:spcPts val="600"/>
              </a:spcAft>
            </a:pPr>
            <a:r>
              <a:rPr lang="en-US" sz="1200">
                <a:solidFill>
                  <a:schemeClr val="accent1"/>
                </a:solidFill>
                <a:latin typeface="+mj-lt"/>
                <a:ea typeface="+mj-ea"/>
                <a:cs typeface="+mj-cs"/>
              </a:rPr>
              <a:t>Manage webinar registration</a:t>
            </a:r>
          </a:p>
          <a:p>
            <a:pPr>
              <a:spcAft>
                <a:spcPts val="600"/>
              </a:spcAft>
            </a:pPr>
            <a:r>
              <a:rPr lang="en-US" sz="1100"/>
              <a:t>Features available through Teams Premium provide expanded options to bring structure to your webinar. </a:t>
            </a:r>
          </a:p>
          <a:p>
            <a:pPr>
              <a:spcAft>
                <a:spcPts val="600"/>
              </a:spcAft>
            </a:pPr>
            <a:r>
              <a:rPr lang="en-US" sz="1100"/>
              <a:t>Once you’ve filled out the general information click </a:t>
            </a:r>
            <a:r>
              <a:rPr lang="en-US" sz="1100">
                <a:latin typeface="+mj-lt"/>
                <a:ea typeface="+mj-ea"/>
                <a:cs typeface="+mj-cs"/>
              </a:rPr>
              <a:t>Save</a:t>
            </a:r>
            <a:r>
              <a:rPr lang="en-US" sz="1100"/>
              <a:t> and you’ll be able to make choices within </a:t>
            </a:r>
            <a:r>
              <a:rPr lang="en-US" sz="1100">
                <a:latin typeface="+mj-lt"/>
                <a:ea typeface="+mj-ea"/>
                <a:cs typeface="+mj-cs"/>
              </a:rPr>
              <a:t>Registration &gt; Configuration</a:t>
            </a:r>
            <a:r>
              <a:rPr lang="en-US" sz="1100"/>
              <a:t>.</a:t>
            </a:r>
          </a:p>
        </p:txBody>
      </p:sp>
      <p:sp>
        <p:nvSpPr>
          <p:cNvPr id="27" name="TextBox 26">
            <a:extLst>
              <a:ext uri="{FF2B5EF4-FFF2-40B4-BE49-F238E27FC236}">
                <a16:creationId xmlns:a16="http://schemas.microsoft.com/office/drawing/2014/main" id="{C35885AE-E08D-0DEC-1EA7-36252A05EFFD}"/>
              </a:ext>
            </a:extLst>
          </p:cNvPr>
          <p:cNvSpPr txBox="1"/>
          <p:nvPr/>
        </p:nvSpPr>
        <p:spPr>
          <a:xfrm>
            <a:off x="464110" y="3153838"/>
            <a:ext cx="2583889" cy="1092607"/>
          </a:xfrm>
          <a:prstGeom prst="rect">
            <a:avLst/>
          </a:prstGeom>
          <a:noFill/>
        </p:spPr>
        <p:txBody>
          <a:bodyPr wrap="square" lIns="0" tIns="0" rIns="0" bIns="0">
            <a:spAutoFit/>
          </a:bodyPr>
          <a:lstStyle/>
          <a:p>
            <a:pPr>
              <a:spcAft>
                <a:spcPts val="600"/>
              </a:spcAft>
            </a:pPr>
            <a:r>
              <a:rPr lang="en-US" sz="1200">
                <a:solidFill>
                  <a:schemeClr val="accent1"/>
                </a:solidFill>
                <a:latin typeface="+mj-lt"/>
                <a:ea typeface="+mj-ea"/>
                <a:cs typeface="+mj-cs"/>
              </a:rPr>
              <a:t>These include: </a:t>
            </a:r>
          </a:p>
          <a:p>
            <a:pPr marL="290513" indent="-195263">
              <a:spcAft>
                <a:spcPts val="600"/>
              </a:spcAft>
              <a:buFont typeface="+mj-lt"/>
              <a:buAutoNum type="arabicPeriod"/>
            </a:pPr>
            <a:r>
              <a:rPr lang="en-US" sz="1100"/>
              <a:t>Require manual registration approval</a:t>
            </a:r>
          </a:p>
          <a:p>
            <a:pPr marL="290513" indent="-195263">
              <a:spcAft>
                <a:spcPts val="600"/>
              </a:spcAft>
              <a:buFont typeface="+mj-lt"/>
              <a:buAutoNum type="arabicPeriod"/>
            </a:pPr>
            <a:r>
              <a:rPr lang="en-US" sz="1100"/>
              <a:t>Enable registration waitlist</a:t>
            </a:r>
          </a:p>
          <a:p>
            <a:pPr marL="290513" indent="-195263">
              <a:spcAft>
                <a:spcPts val="600"/>
              </a:spcAft>
              <a:buFont typeface="+mj-lt"/>
              <a:buAutoNum type="arabicPeriod"/>
            </a:pPr>
            <a:r>
              <a:rPr lang="en-US" sz="1100"/>
              <a:t>Limit registration start and end time</a:t>
            </a:r>
          </a:p>
        </p:txBody>
      </p:sp>
      <p:grpSp>
        <p:nvGrpSpPr>
          <p:cNvPr id="41" name="Group 40" descr="A screen capture of a configuration screen for event registration requirements. The highlighted options include:&#10;&#10;Require manual approval of all event registrations&#10;Enable waitlist for this event&#10;Limit registration date&#10;The event capacity is set to 1000, with the registration start date set to 4/21/2025 at 9:58 AM, and the end date set to 4/21/2025 at 10:30 AM.">
            <a:extLst>
              <a:ext uri="{FF2B5EF4-FFF2-40B4-BE49-F238E27FC236}">
                <a16:creationId xmlns:a16="http://schemas.microsoft.com/office/drawing/2014/main" id="{9AB6CA7C-2778-E7D7-2B33-C3A7A09AE3A0}"/>
              </a:ext>
            </a:extLst>
          </p:cNvPr>
          <p:cNvGrpSpPr/>
          <p:nvPr/>
        </p:nvGrpSpPr>
        <p:grpSpPr>
          <a:xfrm>
            <a:off x="3200400" y="1416686"/>
            <a:ext cx="4114800" cy="2193355"/>
            <a:chOff x="3200400" y="1416686"/>
            <a:chExt cx="4114800" cy="2193355"/>
          </a:xfrm>
        </p:grpSpPr>
        <p:pic>
          <p:nvPicPr>
            <p:cNvPr id="22" name="Picture 21">
              <a:extLst>
                <a:ext uri="{FF2B5EF4-FFF2-40B4-BE49-F238E27FC236}">
                  <a16:creationId xmlns:a16="http://schemas.microsoft.com/office/drawing/2014/main" id="{BB51207F-8861-AFB8-AD39-7B23E4A35593}"/>
                </a:ext>
              </a:extLst>
            </p:cNvPr>
            <p:cNvPicPr>
              <a:picLocks noChangeAspect="1"/>
            </p:cNvPicPr>
            <p:nvPr/>
          </p:nvPicPr>
          <p:blipFill>
            <a:blip r:embed="rId4"/>
            <a:stretch>
              <a:fillRect/>
            </a:stretch>
          </p:blipFill>
          <p:spPr>
            <a:xfrm>
              <a:off x="3200400" y="1416686"/>
              <a:ext cx="4114800" cy="2193355"/>
            </a:xfrm>
            <a:prstGeom prst="roundRect">
              <a:avLst>
                <a:gd name="adj" fmla="val 4053"/>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33" name="Rectangle: Rounded Corners 32">
              <a:extLst>
                <a:ext uri="{FF2B5EF4-FFF2-40B4-BE49-F238E27FC236}">
                  <a16:creationId xmlns:a16="http://schemas.microsoft.com/office/drawing/2014/main" id="{8E976947-0DD4-8F15-54C5-E9D11F0B701C}"/>
                </a:ext>
              </a:extLst>
            </p:cNvPr>
            <p:cNvSpPr/>
            <p:nvPr/>
          </p:nvSpPr>
          <p:spPr>
            <a:xfrm>
              <a:off x="3332921" y="2485573"/>
              <a:ext cx="594360" cy="182880"/>
            </a:xfrm>
            <a:prstGeom prst="roundRect">
              <a:avLst/>
            </a:prstGeom>
            <a:noFill/>
            <a:ln w="127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Rounded Corners 33">
              <a:extLst>
                <a:ext uri="{FF2B5EF4-FFF2-40B4-BE49-F238E27FC236}">
                  <a16:creationId xmlns:a16="http://schemas.microsoft.com/office/drawing/2014/main" id="{CF7A9E2E-BDDE-2800-DE20-DA65EAE5C447}"/>
                </a:ext>
              </a:extLst>
            </p:cNvPr>
            <p:cNvSpPr/>
            <p:nvPr/>
          </p:nvSpPr>
          <p:spPr>
            <a:xfrm>
              <a:off x="4380671" y="2390326"/>
              <a:ext cx="2148840" cy="594360"/>
            </a:xfrm>
            <a:prstGeom prst="roundRect">
              <a:avLst>
                <a:gd name="adj" fmla="val 7052"/>
              </a:avLst>
            </a:prstGeom>
            <a:noFill/>
            <a:ln w="127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TextBox 31">
            <a:extLst>
              <a:ext uri="{FF2B5EF4-FFF2-40B4-BE49-F238E27FC236}">
                <a16:creationId xmlns:a16="http://schemas.microsoft.com/office/drawing/2014/main" id="{31720DFA-CC6A-AB81-2779-6D3256E0FB77}"/>
              </a:ext>
            </a:extLst>
          </p:cNvPr>
          <p:cNvSpPr txBox="1"/>
          <p:nvPr/>
        </p:nvSpPr>
        <p:spPr>
          <a:xfrm>
            <a:off x="464111" y="5029200"/>
            <a:ext cx="6851089" cy="338554"/>
          </a:xfrm>
          <a:prstGeom prst="rect">
            <a:avLst/>
          </a:prstGeom>
          <a:noFill/>
        </p:spPr>
        <p:txBody>
          <a:bodyPr wrap="square" lIns="0" tIns="0" rIns="0" bIns="0">
            <a:spAutoFit/>
          </a:bodyPr>
          <a:lstStyle/>
          <a:p>
            <a:pPr>
              <a:spcAft>
                <a:spcPts val="200"/>
              </a:spcAft>
            </a:pPr>
            <a:r>
              <a:rPr lang="en-US" sz="1100"/>
              <a:t>Useful resource that covers the details of managing available options for webinar registration is this </a:t>
            </a:r>
            <a:br>
              <a:rPr lang="en-US" sz="1100"/>
            </a:br>
            <a:r>
              <a:rPr lang="en-US" sz="1100">
                <a:solidFill>
                  <a:srgbClr val="C03BC4"/>
                </a:solidFill>
                <a:hlinkClick r:id="rId5">
                  <a:extLst>
                    <a:ext uri="{A12FA001-AC4F-418D-AE19-62706E023703}">
                      <ahyp:hlinkClr xmlns:ahyp="http://schemas.microsoft.com/office/drawing/2018/hyperlinkcolor" val="tx"/>
                    </a:ext>
                  </a:extLst>
                </a:hlinkClick>
              </a:rPr>
              <a:t>Support article</a:t>
            </a:r>
            <a:r>
              <a:rPr lang="en-US" sz="1100"/>
              <a:t>.</a:t>
            </a:r>
          </a:p>
        </p:txBody>
      </p:sp>
      <p:sp>
        <p:nvSpPr>
          <p:cNvPr id="74" name="Oval 73">
            <a:extLst>
              <a:ext uri="{FF2B5EF4-FFF2-40B4-BE49-F238E27FC236}">
                <a16:creationId xmlns:a16="http://schemas.microsoft.com/office/drawing/2014/main" id="{F1E99836-4FB9-0417-1807-CF9F83C32364}"/>
              </a:ext>
            </a:extLst>
          </p:cNvPr>
          <p:cNvSpPr/>
          <p:nvPr/>
        </p:nvSpPr>
        <p:spPr bwMode="auto">
          <a:xfrm>
            <a:off x="601271" y="5757162"/>
            <a:ext cx="234926" cy="234926"/>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1400">
                <a:solidFill>
                  <a:schemeClr val="bg1"/>
                </a:solidFill>
                <a:latin typeface="+mj-lt"/>
                <a:ea typeface="+mj-ea"/>
                <a:cs typeface="+mj-cs"/>
              </a:rPr>
              <a:t>1</a:t>
            </a:r>
          </a:p>
        </p:txBody>
      </p:sp>
      <p:sp>
        <p:nvSpPr>
          <p:cNvPr id="71" name="TextBox 70">
            <a:extLst>
              <a:ext uri="{FF2B5EF4-FFF2-40B4-BE49-F238E27FC236}">
                <a16:creationId xmlns:a16="http://schemas.microsoft.com/office/drawing/2014/main" id="{173C96E5-874B-2A8E-95A8-2904BAD7E7B2}"/>
              </a:ext>
            </a:extLst>
          </p:cNvPr>
          <p:cNvSpPr txBox="1"/>
          <p:nvPr/>
        </p:nvSpPr>
        <p:spPr>
          <a:xfrm>
            <a:off x="927636" y="5783853"/>
            <a:ext cx="2926080" cy="1600438"/>
          </a:xfrm>
          <a:prstGeom prst="rect">
            <a:avLst/>
          </a:prstGeom>
          <a:noFill/>
        </p:spPr>
        <p:txBody>
          <a:bodyPr wrap="square" lIns="0" tIns="0" rIns="0" bIns="0">
            <a:spAutoFit/>
          </a:bodyPr>
          <a:lstStyle/>
          <a:p>
            <a:pPr>
              <a:spcAft>
                <a:spcPts val="600"/>
              </a:spcAft>
            </a:pPr>
            <a:r>
              <a:rPr lang="en-US" sz="1200">
                <a:solidFill>
                  <a:schemeClr val="accent1"/>
                </a:solidFill>
                <a:latin typeface="+mj-lt"/>
                <a:ea typeface="+mj-ea"/>
                <a:cs typeface="+mj-cs"/>
              </a:rPr>
              <a:t>Require manual registration approval</a:t>
            </a:r>
          </a:p>
          <a:p>
            <a:pPr>
              <a:spcAft>
                <a:spcPts val="600"/>
              </a:spcAft>
            </a:pPr>
            <a:r>
              <a:rPr lang="en-US" sz="1100"/>
              <a:t>Decide who can attend the webinar by approving or denying registration requests.</a:t>
            </a:r>
          </a:p>
          <a:p>
            <a:pPr>
              <a:spcAft>
                <a:spcPts val="600"/>
              </a:spcAft>
            </a:pPr>
            <a:r>
              <a:rPr lang="en-US" sz="1100"/>
              <a:t>Particularly useful for specialized or high-stakes events, manual approval can help maintain quality and relevance of webinar attendees. </a:t>
            </a:r>
          </a:p>
          <a:p>
            <a:pPr>
              <a:spcAft>
                <a:spcPts val="600"/>
              </a:spcAft>
            </a:pPr>
            <a:r>
              <a:rPr lang="en-US" sz="1100"/>
              <a:t>In addition, to a layer of exclusivity, enhanced security and capacity management.</a:t>
            </a:r>
          </a:p>
        </p:txBody>
      </p:sp>
      <p:sp>
        <p:nvSpPr>
          <p:cNvPr id="73" name="TextBox 72">
            <a:extLst>
              <a:ext uri="{FF2B5EF4-FFF2-40B4-BE49-F238E27FC236}">
                <a16:creationId xmlns:a16="http://schemas.microsoft.com/office/drawing/2014/main" id="{7ECE0742-DACD-C70D-B220-1363099BE7B7}"/>
              </a:ext>
            </a:extLst>
          </p:cNvPr>
          <p:cNvSpPr txBox="1"/>
          <p:nvPr/>
        </p:nvSpPr>
        <p:spPr>
          <a:xfrm>
            <a:off x="4206240" y="5584286"/>
            <a:ext cx="3004185" cy="2431435"/>
          </a:xfrm>
          <a:prstGeom prst="rect">
            <a:avLst/>
          </a:prstGeom>
          <a:noFill/>
        </p:spPr>
        <p:txBody>
          <a:bodyPr wrap="square" lIns="0" tIns="0" rIns="0" bIns="0">
            <a:spAutoFit/>
          </a:bodyPr>
          <a:lstStyle/>
          <a:p>
            <a:pPr>
              <a:spcAft>
                <a:spcPts val="600"/>
              </a:spcAft>
            </a:pPr>
            <a:r>
              <a:rPr lang="en-US" sz="1200">
                <a:solidFill>
                  <a:schemeClr val="accent1"/>
                </a:solidFill>
                <a:latin typeface="+mj-lt"/>
                <a:ea typeface="+mj-ea"/>
                <a:cs typeface="+mj-cs"/>
              </a:rPr>
              <a:t>To approve or deny registration requests:</a:t>
            </a:r>
          </a:p>
          <a:p>
            <a:pPr marL="228600" indent="-171450">
              <a:spcAft>
                <a:spcPts val="600"/>
              </a:spcAft>
              <a:buFont typeface="+mj-lt"/>
              <a:buAutoNum type="arabicPeriod"/>
            </a:pPr>
            <a:r>
              <a:rPr lang="en-US" sz="1100"/>
              <a:t>In the webinar </a:t>
            </a:r>
            <a:r>
              <a:rPr lang="en-US" sz="1100">
                <a:latin typeface="+mj-lt"/>
                <a:ea typeface="+mj-ea"/>
                <a:cs typeface="+mj-cs"/>
              </a:rPr>
              <a:t>Details</a:t>
            </a:r>
            <a:r>
              <a:rPr lang="en-US" sz="1100"/>
              <a:t>, make sure you’ve selected </a:t>
            </a:r>
            <a:r>
              <a:rPr lang="en-US" sz="1100">
                <a:latin typeface="+mj-lt"/>
                <a:ea typeface="+mj-ea"/>
                <a:cs typeface="+mj-cs"/>
              </a:rPr>
              <a:t>Require manual registration approval</a:t>
            </a:r>
            <a:r>
              <a:rPr lang="en-US" sz="1100"/>
              <a:t>.</a:t>
            </a:r>
          </a:p>
          <a:p>
            <a:pPr marL="228600" indent="-171450">
              <a:spcAft>
                <a:spcPts val="600"/>
              </a:spcAft>
              <a:buFont typeface="+mj-lt"/>
              <a:buAutoNum type="arabicPeriod"/>
            </a:pPr>
            <a:r>
              <a:rPr lang="en-US" sz="1100"/>
              <a:t>Go to </a:t>
            </a:r>
            <a:r>
              <a:rPr lang="en-US" sz="1100">
                <a:latin typeface="+mj-lt"/>
                <a:ea typeface="+mj-ea"/>
                <a:cs typeface="+mj-cs"/>
              </a:rPr>
              <a:t>Attendee status </a:t>
            </a:r>
            <a:r>
              <a:rPr lang="en-US" sz="1100"/>
              <a:t>under the </a:t>
            </a:r>
            <a:r>
              <a:rPr lang="en-US" sz="1100">
                <a:latin typeface="+mj-lt"/>
                <a:ea typeface="+mj-ea"/>
                <a:cs typeface="+mj-cs"/>
              </a:rPr>
              <a:t>Registration</a:t>
            </a:r>
            <a:r>
              <a:rPr lang="en-US" sz="1100"/>
              <a:t> menu.</a:t>
            </a:r>
          </a:p>
          <a:p>
            <a:pPr marL="228600" indent="-171450">
              <a:spcAft>
                <a:spcPts val="600"/>
              </a:spcAft>
              <a:buFont typeface="+mj-lt"/>
              <a:buAutoNum type="arabicPeriod"/>
            </a:pPr>
            <a:r>
              <a:rPr lang="en-US" sz="1100"/>
              <a:t>Select </a:t>
            </a:r>
            <a:r>
              <a:rPr lang="en-US" sz="1100">
                <a:latin typeface="+mj-lt"/>
                <a:ea typeface="+mj-ea"/>
                <a:cs typeface="+mj-cs"/>
              </a:rPr>
              <a:t>Pending approval</a:t>
            </a:r>
            <a:r>
              <a:rPr lang="en-US" sz="1100"/>
              <a:t>.</a:t>
            </a:r>
          </a:p>
          <a:p>
            <a:pPr marL="228600" indent="-171450">
              <a:spcAft>
                <a:spcPts val="600"/>
              </a:spcAft>
              <a:buFont typeface="+mj-lt"/>
              <a:buAutoNum type="arabicPeriod"/>
            </a:pPr>
            <a:r>
              <a:rPr lang="en-US" sz="1100"/>
              <a:t>Check the box next to each name you want to approve or deny. Select the box next to </a:t>
            </a:r>
            <a:r>
              <a:rPr lang="en-US" sz="1100">
                <a:latin typeface="+mj-lt"/>
                <a:ea typeface="+mj-ea"/>
                <a:cs typeface="+mj-cs"/>
              </a:rPr>
              <a:t>Name</a:t>
            </a:r>
            <a:r>
              <a:rPr lang="en-US" sz="1100"/>
              <a:t> to select all.</a:t>
            </a:r>
          </a:p>
          <a:p>
            <a:pPr marL="228600" indent="-171450">
              <a:spcAft>
                <a:spcPts val="600"/>
              </a:spcAft>
              <a:buFont typeface="+mj-lt"/>
              <a:buAutoNum type="arabicPeriod"/>
            </a:pPr>
            <a:r>
              <a:rPr lang="en-US" sz="1100"/>
              <a:t>Select </a:t>
            </a:r>
            <a:r>
              <a:rPr lang="en-US" sz="1100">
                <a:latin typeface="+mj-lt"/>
                <a:ea typeface="+mj-ea"/>
                <a:cs typeface="+mj-cs"/>
              </a:rPr>
              <a:t>Approve </a:t>
            </a:r>
            <a:r>
              <a:rPr lang="en-US" sz="1100"/>
              <a:t>or </a:t>
            </a:r>
            <a:r>
              <a:rPr lang="en-US" sz="1100">
                <a:latin typeface="+mj-lt"/>
                <a:ea typeface="+mj-ea"/>
                <a:cs typeface="+mj-cs"/>
              </a:rPr>
              <a:t>Reject</a:t>
            </a:r>
            <a:r>
              <a:rPr lang="en-US" sz="1100"/>
              <a:t> to manage the request(s).</a:t>
            </a:r>
          </a:p>
        </p:txBody>
      </p:sp>
    </p:spTree>
    <p:extLst>
      <p:ext uri="{BB962C8B-B14F-4D97-AF65-F5344CB8AC3E}">
        <p14:creationId xmlns:p14="http://schemas.microsoft.com/office/powerpoint/2010/main" val="1006143088"/>
      </p:ext>
    </p:extLst>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485D3D-0630-8DB3-1A40-313DD230E8BE}"/>
            </a:ext>
          </a:extLst>
        </p:cNvPr>
        <p:cNvGrpSpPr/>
        <p:nvPr/>
      </p:nvGrpSpPr>
      <p:grpSpPr>
        <a:xfrm>
          <a:off x="0" y="0"/>
          <a:ext cx="0" cy="0"/>
          <a:chOff x="0" y="0"/>
          <a:chExt cx="0" cy="0"/>
        </a:xfrm>
      </p:grpSpPr>
      <p:grpSp>
        <p:nvGrpSpPr>
          <p:cNvPr id="17" name="Group 16">
            <a:extLst>
              <a:ext uri="{FF2B5EF4-FFF2-40B4-BE49-F238E27FC236}">
                <a16:creationId xmlns:a16="http://schemas.microsoft.com/office/drawing/2014/main" id="{CA370820-C6D2-2431-3F92-60B9908B8B55}"/>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18" name="Rectangle: Top Corners Rounded 45">
              <a:extLst>
                <a:ext uri="{FF2B5EF4-FFF2-40B4-BE49-F238E27FC236}">
                  <a16:creationId xmlns:a16="http://schemas.microsoft.com/office/drawing/2014/main" id="{5030BA05-9F02-2CE0-D3EC-4A6043BFA239}"/>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9" name="Rectangle: Top Corners Rounded 45">
              <a:hlinkClick r:id="rId3" action="ppaction://hlinksldjump"/>
              <a:extLst>
                <a:ext uri="{FF2B5EF4-FFF2-40B4-BE49-F238E27FC236}">
                  <a16:creationId xmlns:a16="http://schemas.microsoft.com/office/drawing/2014/main" id="{51CB02EA-0E21-D8F0-F2F3-7ADEC07E95DA}"/>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1" name="Graphic 27">
            <a:hlinkClick r:id="rId3" action="ppaction://hlinksldjump"/>
            <a:extLst>
              <a:ext uri="{FF2B5EF4-FFF2-40B4-BE49-F238E27FC236}">
                <a16:creationId xmlns:a16="http://schemas.microsoft.com/office/drawing/2014/main" id="{40F5B1B7-58D0-12C1-6BE1-755ADF8985A2}"/>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4" name="Rectangle: Rounded Corners 23">
            <a:extLst>
              <a:ext uri="{FF2B5EF4-FFF2-40B4-BE49-F238E27FC236}">
                <a16:creationId xmlns:a16="http://schemas.microsoft.com/office/drawing/2014/main" id="{63AF109B-81FE-E0D2-FBC6-72725E855D09}"/>
              </a:ext>
              <a:ext uri="{C183D7F6-B498-43B3-948B-1728B52AA6E4}">
                <adec:decorative xmlns:adec="http://schemas.microsoft.com/office/drawing/2017/decorative" val="1"/>
              </a:ext>
            </a:extLst>
          </p:cNvPr>
          <p:cNvSpPr>
            <a:spLocks/>
          </p:cNvSpPr>
          <p:nvPr/>
        </p:nvSpPr>
        <p:spPr bwMode="auto">
          <a:xfrm>
            <a:off x="464111" y="5512989"/>
            <a:ext cx="3526765" cy="2262158"/>
          </a:xfrm>
          <a:prstGeom prst="roundRect">
            <a:avLst>
              <a:gd name="adj" fmla="val 4027"/>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sp>
        <p:nvSpPr>
          <p:cNvPr id="29" name="Rectangle: Rounded Corners 28">
            <a:extLst>
              <a:ext uri="{FF2B5EF4-FFF2-40B4-BE49-F238E27FC236}">
                <a16:creationId xmlns:a16="http://schemas.microsoft.com/office/drawing/2014/main" id="{014BA884-A25F-24BD-B3EB-6554BECF0335}"/>
              </a:ext>
              <a:ext uri="{C183D7F6-B498-43B3-948B-1728B52AA6E4}">
                <adec:decorative xmlns:adec="http://schemas.microsoft.com/office/drawing/2017/decorative" val="1"/>
              </a:ext>
            </a:extLst>
          </p:cNvPr>
          <p:cNvSpPr>
            <a:spLocks/>
          </p:cNvSpPr>
          <p:nvPr/>
        </p:nvSpPr>
        <p:spPr bwMode="auto">
          <a:xfrm>
            <a:off x="464111" y="1416687"/>
            <a:ext cx="3526765" cy="2262158"/>
          </a:xfrm>
          <a:prstGeom prst="roundRect">
            <a:avLst>
              <a:gd name="adj" fmla="val 4027"/>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sp>
        <p:nvSpPr>
          <p:cNvPr id="37" name="Footer Placeholder 36">
            <a:extLst>
              <a:ext uri="{FF2B5EF4-FFF2-40B4-BE49-F238E27FC236}">
                <a16:creationId xmlns:a16="http://schemas.microsoft.com/office/drawing/2014/main" id="{647FA601-70F9-712F-23E1-1A4B5648DC99}"/>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38" name="Slide Number Placeholder 37">
            <a:extLst>
              <a:ext uri="{FF2B5EF4-FFF2-40B4-BE49-F238E27FC236}">
                <a16:creationId xmlns:a16="http://schemas.microsoft.com/office/drawing/2014/main" id="{D20C0875-71B4-93F7-D08C-32924A1907EB}"/>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55</a:t>
            </a:fld>
            <a:endParaRPr lang="en-IN"/>
          </a:p>
        </p:txBody>
      </p:sp>
      <p:sp>
        <p:nvSpPr>
          <p:cNvPr id="14" name="Freeform: Shape 13">
            <a:extLst>
              <a:ext uri="{FF2B5EF4-FFF2-40B4-BE49-F238E27FC236}">
                <a16:creationId xmlns:a16="http://schemas.microsoft.com/office/drawing/2014/main" id="{A2A3BC19-CDB9-0062-1EFC-0089D978164E}"/>
              </a:ext>
              <a:ext uri="{C183D7F6-B498-43B3-948B-1728B52AA6E4}">
                <adec:decorative xmlns:adec="http://schemas.microsoft.com/office/drawing/2017/decorative" val="1"/>
              </a:ext>
            </a:extLst>
          </p:cNvPr>
          <p:cNvSpPr>
            <a:spLocks/>
          </p:cNvSpPr>
          <p:nvPr/>
        </p:nvSpPr>
        <p:spPr bwMode="auto">
          <a:xfrm rot="16200000" flipH="1">
            <a:off x="7192211" y="-31756"/>
            <a:ext cx="548430" cy="611947"/>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6" name="Freeform: Shape 15">
            <a:extLst>
              <a:ext uri="{FF2B5EF4-FFF2-40B4-BE49-F238E27FC236}">
                <a16:creationId xmlns:a16="http://schemas.microsoft.com/office/drawing/2014/main" id="{F6076D73-6FB9-7F15-DA89-67D155B72D17}"/>
              </a:ext>
              <a:ext uri="{C183D7F6-B498-43B3-948B-1728B52AA6E4}">
                <adec:decorative xmlns:adec="http://schemas.microsoft.com/office/drawing/2017/decorative" val="1"/>
              </a:ext>
            </a:extLst>
          </p:cNvPr>
          <p:cNvSpPr>
            <a:spLocks/>
          </p:cNvSpPr>
          <p:nvPr/>
        </p:nvSpPr>
        <p:spPr bwMode="auto">
          <a:xfrm rot="5400000" flipH="1">
            <a:off x="-166350" y="9360621"/>
            <a:ext cx="660400" cy="327700"/>
          </a:xfrm>
          <a:custGeom>
            <a:avLst/>
            <a:gdLst>
              <a:gd name="connsiteX0" fmla="*/ 322783 w 645566"/>
              <a:gd name="connsiteY0" fmla="*/ 0 h 320339"/>
              <a:gd name="connsiteX1" fmla="*/ 6290 w 645566"/>
              <a:gd name="connsiteY1" fmla="*/ 257950 h 320339"/>
              <a:gd name="connsiteX2" fmla="*/ 0 w 645566"/>
              <a:gd name="connsiteY2" fmla="*/ 320339 h 320339"/>
              <a:gd name="connsiteX3" fmla="*/ 645566 w 645566"/>
              <a:gd name="connsiteY3" fmla="*/ 320339 h 320339"/>
              <a:gd name="connsiteX4" fmla="*/ 639277 w 645566"/>
              <a:gd name="connsiteY4" fmla="*/ 257950 h 320339"/>
              <a:gd name="connsiteX5" fmla="*/ 322783 w 645566"/>
              <a:gd name="connsiteY5" fmla="*/ 0 h 3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566" h="320339">
                <a:moveTo>
                  <a:pt x="322783" y="0"/>
                </a:moveTo>
                <a:cubicBezTo>
                  <a:pt x="166667" y="0"/>
                  <a:pt x="36414" y="110738"/>
                  <a:pt x="6290" y="257950"/>
                </a:cubicBezTo>
                <a:lnTo>
                  <a:pt x="0" y="320339"/>
                </a:lnTo>
                <a:lnTo>
                  <a:pt x="645566" y="320339"/>
                </a:lnTo>
                <a:lnTo>
                  <a:pt x="639277" y="257950"/>
                </a:lnTo>
                <a:cubicBezTo>
                  <a:pt x="609153" y="110738"/>
                  <a:pt x="478900" y="0"/>
                  <a:pt x="322783"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22" name="Oval 21">
            <a:extLst>
              <a:ext uri="{FF2B5EF4-FFF2-40B4-BE49-F238E27FC236}">
                <a16:creationId xmlns:a16="http://schemas.microsoft.com/office/drawing/2014/main" id="{0426C33A-FB4C-2D71-981F-CB1568947C8D}"/>
              </a:ext>
              <a:ext uri="{C183D7F6-B498-43B3-948B-1728B52AA6E4}">
                <adec:decorative xmlns:adec="http://schemas.microsoft.com/office/drawing/2017/decorative" val="1"/>
              </a:ext>
            </a:extLst>
          </p:cNvPr>
          <p:cNvSpPr>
            <a:spLocks/>
          </p:cNvSpPr>
          <p:nvPr/>
        </p:nvSpPr>
        <p:spPr bwMode="auto">
          <a:xfrm rot="5400000">
            <a:off x="6469969" y="296156"/>
            <a:ext cx="613482" cy="613482"/>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7" name="Title 6">
            <a:extLst>
              <a:ext uri="{FF2B5EF4-FFF2-40B4-BE49-F238E27FC236}">
                <a16:creationId xmlns:a16="http://schemas.microsoft.com/office/drawing/2014/main" id="{046D5FBE-4C0A-69FB-FCED-0E15EE6B89E0}"/>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Webinars      </a:t>
            </a:r>
          </a:p>
        </p:txBody>
      </p:sp>
      <p:sp>
        <p:nvSpPr>
          <p:cNvPr id="15" name="Title 14">
            <a:extLst>
              <a:ext uri="{FF2B5EF4-FFF2-40B4-BE49-F238E27FC236}">
                <a16:creationId xmlns:a16="http://schemas.microsoft.com/office/drawing/2014/main" id="{E458530C-C4ED-B99D-7D5B-CC285999714D}"/>
              </a:ext>
            </a:extLst>
          </p:cNvPr>
          <p:cNvSpPr>
            <a:spLocks/>
          </p:cNvSpPr>
          <p:nvPr/>
        </p:nvSpPr>
        <p:spPr>
          <a:xfrm>
            <a:off x="457200" y="401638"/>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Events          </a:t>
            </a:r>
          </a:p>
        </p:txBody>
      </p:sp>
      <p:sp>
        <p:nvSpPr>
          <p:cNvPr id="34" name="Oval 33">
            <a:extLst>
              <a:ext uri="{FF2B5EF4-FFF2-40B4-BE49-F238E27FC236}">
                <a16:creationId xmlns:a16="http://schemas.microsoft.com/office/drawing/2014/main" id="{995EF48B-E44A-E651-5C09-198CE171D310}"/>
              </a:ext>
            </a:extLst>
          </p:cNvPr>
          <p:cNvSpPr/>
          <p:nvPr/>
        </p:nvSpPr>
        <p:spPr bwMode="auto">
          <a:xfrm>
            <a:off x="601271" y="1591947"/>
            <a:ext cx="234926" cy="234926"/>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1400">
                <a:solidFill>
                  <a:schemeClr val="bg1"/>
                </a:solidFill>
                <a:latin typeface="+mj-lt"/>
                <a:ea typeface="+mj-ea"/>
                <a:cs typeface="+mj-cs"/>
              </a:rPr>
              <a:t>2</a:t>
            </a:r>
          </a:p>
        </p:txBody>
      </p:sp>
      <p:sp>
        <p:nvSpPr>
          <p:cNvPr id="30" name="TextBox 29">
            <a:extLst>
              <a:ext uri="{FF2B5EF4-FFF2-40B4-BE49-F238E27FC236}">
                <a16:creationId xmlns:a16="http://schemas.microsoft.com/office/drawing/2014/main" id="{20057B14-03D7-BA83-2D9A-F4B4E9AE35C7}"/>
              </a:ext>
            </a:extLst>
          </p:cNvPr>
          <p:cNvSpPr txBox="1"/>
          <p:nvPr/>
        </p:nvSpPr>
        <p:spPr>
          <a:xfrm>
            <a:off x="927636" y="1616253"/>
            <a:ext cx="2926080" cy="1862048"/>
          </a:xfrm>
          <a:prstGeom prst="rect">
            <a:avLst/>
          </a:prstGeom>
          <a:noFill/>
        </p:spPr>
        <p:txBody>
          <a:bodyPr wrap="square" lIns="0" tIns="0" rIns="0" bIns="0">
            <a:spAutoFit/>
          </a:bodyPr>
          <a:lstStyle/>
          <a:p>
            <a:pPr>
              <a:spcAft>
                <a:spcPts val="600"/>
              </a:spcAft>
            </a:pPr>
            <a:r>
              <a:rPr lang="en-US" sz="1200">
                <a:solidFill>
                  <a:schemeClr val="accent1"/>
                </a:solidFill>
                <a:latin typeface="+mj-lt"/>
                <a:ea typeface="+mj-ea"/>
                <a:cs typeface="+mj-cs"/>
              </a:rPr>
              <a:t>Enable registration waitlist</a:t>
            </a:r>
          </a:p>
          <a:p>
            <a:pPr>
              <a:spcAft>
                <a:spcPts val="600"/>
              </a:spcAft>
            </a:pPr>
            <a:r>
              <a:rPr lang="en-US" sz="1100"/>
              <a:t>After the event capacity is full, manage overflow registration requests by implementing a waitlist. The waitlist capacity will be equal to the event’s capacity.</a:t>
            </a:r>
          </a:p>
          <a:p>
            <a:pPr>
              <a:spcAft>
                <a:spcPts val="600"/>
              </a:spcAft>
            </a:pPr>
            <a:r>
              <a:rPr lang="en-US" sz="1100"/>
              <a:t>Indication of a waitlist can help maximize attendance, efficiently manage overflow registrations seamlessly, and improve communication with automated notification of registration. </a:t>
            </a:r>
          </a:p>
        </p:txBody>
      </p:sp>
      <p:sp>
        <p:nvSpPr>
          <p:cNvPr id="33" name="TextBox 32">
            <a:extLst>
              <a:ext uri="{FF2B5EF4-FFF2-40B4-BE49-F238E27FC236}">
                <a16:creationId xmlns:a16="http://schemas.microsoft.com/office/drawing/2014/main" id="{06FA0DA4-35BF-0032-B4F3-678AA08D5065}"/>
              </a:ext>
            </a:extLst>
          </p:cNvPr>
          <p:cNvSpPr txBox="1"/>
          <p:nvPr/>
        </p:nvSpPr>
        <p:spPr>
          <a:xfrm>
            <a:off x="4206240" y="1416686"/>
            <a:ext cx="3108960" cy="1923604"/>
          </a:xfrm>
          <a:prstGeom prst="rect">
            <a:avLst/>
          </a:prstGeom>
          <a:noFill/>
        </p:spPr>
        <p:txBody>
          <a:bodyPr wrap="square" lIns="0" tIns="0" rIns="0" bIns="0">
            <a:spAutoFit/>
          </a:bodyPr>
          <a:lstStyle/>
          <a:p>
            <a:pPr>
              <a:spcAft>
                <a:spcPts val="600"/>
              </a:spcAft>
            </a:pPr>
            <a:r>
              <a:rPr lang="en-US" sz="1200">
                <a:solidFill>
                  <a:schemeClr val="accent1"/>
                </a:solidFill>
                <a:latin typeface="+mj-lt"/>
                <a:ea typeface="+mj-ea"/>
                <a:cs typeface="+mj-cs"/>
              </a:rPr>
              <a:t>To enable the waitlist:</a:t>
            </a:r>
          </a:p>
          <a:p>
            <a:pPr marL="260350" indent="-165100">
              <a:spcAft>
                <a:spcPts val="600"/>
              </a:spcAft>
              <a:buFont typeface="+mj-lt"/>
              <a:buAutoNum type="arabicPeriod"/>
            </a:pPr>
            <a:r>
              <a:rPr lang="en-US" sz="1100"/>
              <a:t>Open the webinar in your Teams calendar.</a:t>
            </a:r>
          </a:p>
          <a:p>
            <a:pPr marL="260350" indent="-165100">
              <a:spcAft>
                <a:spcPts val="600"/>
              </a:spcAft>
              <a:buFont typeface="+mj-lt"/>
              <a:buAutoNum type="arabicPeriod"/>
            </a:pPr>
            <a:r>
              <a:rPr lang="en-US" sz="1100"/>
              <a:t>Go to </a:t>
            </a:r>
            <a:r>
              <a:rPr lang="en-US" sz="1100">
                <a:latin typeface="+mj-lt"/>
                <a:ea typeface="+mj-ea"/>
                <a:cs typeface="+mj-cs"/>
              </a:rPr>
              <a:t>Configuration &gt; Registration</a:t>
            </a:r>
            <a:r>
              <a:rPr lang="en-US" sz="1100"/>
              <a:t>.</a:t>
            </a:r>
          </a:p>
          <a:p>
            <a:pPr marL="260350" indent="-165100">
              <a:spcAft>
                <a:spcPts val="1200"/>
              </a:spcAft>
              <a:buFont typeface="+mj-lt"/>
              <a:buAutoNum type="arabicPeriod"/>
            </a:pPr>
            <a:r>
              <a:rPr lang="en-US" sz="1100"/>
              <a:t>Select </a:t>
            </a:r>
            <a:r>
              <a:rPr lang="en-US" sz="1100">
                <a:latin typeface="+mj-lt"/>
                <a:ea typeface="+mj-ea"/>
                <a:cs typeface="+mj-cs"/>
              </a:rPr>
              <a:t>Enable waitlist for this event</a:t>
            </a:r>
            <a:r>
              <a:rPr lang="en-US" sz="1100"/>
              <a:t>.</a:t>
            </a:r>
          </a:p>
          <a:p>
            <a:pPr>
              <a:spcAft>
                <a:spcPts val="600"/>
              </a:spcAft>
            </a:pPr>
            <a:r>
              <a:rPr lang="en-US" sz="1200">
                <a:solidFill>
                  <a:schemeClr val="accent1"/>
                </a:solidFill>
                <a:latin typeface="+mj-lt"/>
                <a:ea typeface="+mj-ea"/>
                <a:cs typeface="+mj-cs"/>
              </a:rPr>
              <a:t>To access the waitlist:</a:t>
            </a:r>
          </a:p>
          <a:p>
            <a:pPr marL="260350" indent="-165100">
              <a:spcAft>
                <a:spcPts val="600"/>
              </a:spcAft>
              <a:buFont typeface="+mj-lt"/>
              <a:buAutoNum type="arabicPeriod"/>
            </a:pPr>
            <a:r>
              <a:rPr lang="en-US" sz="1100"/>
              <a:t>Open the webinar in your Teams calendar.</a:t>
            </a:r>
          </a:p>
          <a:p>
            <a:pPr marL="260350" indent="-165100">
              <a:spcAft>
                <a:spcPts val="600"/>
              </a:spcAft>
              <a:buFont typeface="+mj-lt"/>
              <a:buAutoNum type="arabicPeriod"/>
            </a:pPr>
            <a:r>
              <a:rPr lang="en-US" sz="1100"/>
              <a:t>Go to </a:t>
            </a:r>
            <a:r>
              <a:rPr lang="en-US" sz="1100">
                <a:latin typeface="+mj-lt"/>
                <a:ea typeface="+mj-ea"/>
                <a:cs typeface="+mj-cs"/>
              </a:rPr>
              <a:t>Configuration &gt; Registration &gt; </a:t>
            </a:r>
            <a:br>
              <a:rPr lang="en-US" sz="1100">
                <a:latin typeface="+mj-lt"/>
                <a:ea typeface="+mj-ea"/>
                <a:cs typeface="+mj-cs"/>
              </a:rPr>
            </a:br>
            <a:r>
              <a:rPr lang="en-US" sz="1100">
                <a:latin typeface="+mj-lt"/>
                <a:ea typeface="+mj-ea"/>
                <a:cs typeface="+mj-cs"/>
              </a:rPr>
              <a:t>Attendee status</a:t>
            </a:r>
            <a:r>
              <a:rPr lang="en-US" sz="1100"/>
              <a:t>.</a:t>
            </a:r>
          </a:p>
        </p:txBody>
      </p:sp>
      <p:sp>
        <p:nvSpPr>
          <p:cNvPr id="23" name="TextBox 22">
            <a:extLst>
              <a:ext uri="{FF2B5EF4-FFF2-40B4-BE49-F238E27FC236}">
                <a16:creationId xmlns:a16="http://schemas.microsoft.com/office/drawing/2014/main" id="{D7E7F1E3-BB06-4BAA-BDB3-0CD27F2C268F}"/>
              </a:ext>
            </a:extLst>
          </p:cNvPr>
          <p:cNvSpPr txBox="1"/>
          <p:nvPr/>
        </p:nvSpPr>
        <p:spPr>
          <a:xfrm>
            <a:off x="464111" y="4585773"/>
            <a:ext cx="6851089" cy="677108"/>
          </a:xfrm>
          <a:prstGeom prst="rect">
            <a:avLst/>
          </a:prstGeom>
          <a:noFill/>
        </p:spPr>
        <p:txBody>
          <a:bodyPr wrap="square" lIns="0" tIns="0" rIns="0" bIns="0" anchor="t">
            <a:spAutoFit/>
          </a:bodyPr>
          <a:lstStyle/>
          <a:p>
            <a:pPr>
              <a:spcAft>
                <a:spcPts val="200"/>
              </a:spcAft>
            </a:pPr>
            <a:r>
              <a:rPr lang="en-US" sz="1100"/>
              <a:t>People who register for a webinar after the event has reached capacity will be added to the waitlist. When spots open up because the organizer increases capacity or other registrants cancel, waitlisted registrants will move to </a:t>
            </a:r>
            <a:r>
              <a:rPr lang="en-US" sz="1100">
                <a:latin typeface="+mj-lt"/>
                <a:ea typeface="+mj-ea"/>
                <a:cs typeface="+mj-cs"/>
              </a:rPr>
              <a:t>Pending approval </a:t>
            </a:r>
            <a:r>
              <a:rPr lang="en-US" sz="1100"/>
              <a:t>if manual approval is enabled. Otherwise, their registration will go through automatically. </a:t>
            </a:r>
          </a:p>
        </p:txBody>
      </p:sp>
      <p:sp>
        <p:nvSpPr>
          <p:cNvPr id="27" name="Oval 26">
            <a:extLst>
              <a:ext uri="{FF2B5EF4-FFF2-40B4-BE49-F238E27FC236}">
                <a16:creationId xmlns:a16="http://schemas.microsoft.com/office/drawing/2014/main" id="{DFFDB663-944C-3863-D5E5-4D21A35F780C}"/>
              </a:ext>
            </a:extLst>
          </p:cNvPr>
          <p:cNvSpPr/>
          <p:nvPr/>
        </p:nvSpPr>
        <p:spPr bwMode="auto">
          <a:xfrm>
            <a:off x="601271" y="5688249"/>
            <a:ext cx="234926" cy="234926"/>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1400">
                <a:solidFill>
                  <a:schemeClr val="bg1"/>
                </a:solidFill>
                <a:latin typeface="+mj-lt"/>
                <a:ea typeface="+mj-ea"/>
                <a:cs typeface="+mj-cs"/>
              </a:rPr>
              <a:t>3</a:t>
            </a:r>
          </a:p>
        </p:txBody>
      </p:sp>
      <p:sp>
        <p:nvSpPr>
          <p:cNvPr id="25" name="TextBox 24">
            <a:extLst>
              <a:ext uri="{FF2B5EF4-FFF2-40B4-BE49-F238E27FC236}">
                <a16:creationId xmlns:a16="http://schemas.microsoft.com/office/drawing/2014/main" id="{D6071420-8432-B9CE-F6B8-C272C55BB7C7}"/>
              </a:ext>
            </a:extLst>
          </p:cNvPr>
          <p:cNvSpPr txBox="1"/>
          <p:nvPr/>
        </p:nvSpPr>
        <p:spPr>
          <a:xfrm>
            <a:off x="927636" y="5712555"/>
            <a:ext cx="2926080" cy="1354217"/>
          </a:xfrm>
          <a:prstGeom prst="rect">
            <a:avLst/>
          </a:prstGeom>
          <a:noFill/>
        </p:spPr>
        <p:txBody>
          <a:bodyPr wrap="square" lIns="0" tIns="0" rIns="0" bIns="0">
            <a:spAutoFit/>
          </a:bodyPr>
          <a:lstStyle/>
          <a:p>
            <a:pPr>
              <a:spcAft>
                <a:spcPts val="600"/>
              </a:spcAft>
            </a:pPr>
            <a:r>
              <a:rPr lang="en-US" sz="1200">
                <a:solidFill>
                  <a:schemeClr val="accent1"/>
                </a:solidFill>
                <a:latin typeface="+mj-lt"/>
                <a:ea typeface="+mj-ea"/>
                <a:cs typeface="+mj-cs"/>
              </a:rPr>
              <a:t>Limit registration start and end time</a:t>
            </a:r>
          </a:p>
          <a:p>
            <a:pPr>
              <a:spcAft>
                <a:spcPts val="600"/>
              </a:spcAft>
            </a:pPr>
            <a:r>
              <a:rPr lang="en-US" sz="1100"/>
              <a:t>Set a time window during which potential attendees can register for your event.</a:t>
            </a:r>
          </a:p>
          <a:p>
            <a:pPr>
              <a:spcAft>
                <a:spcPts val="600"/>
              </a:spcAft>
            </a:pPr>
            <a:r>
              <a:rPr lang="en-US" sz="1100"/>
              <a:t>This provides you with several advantages from better management and resource allocation, added security and exclusivity, plus improved engagement. </a:t>
            </a:r>
          </a:p>
        </p:txBody>
      </p:sp>
      <p:sp>
        <p:nvSpPr>
          <p:cNvPr id="26" name="TextBox 25">
            <a:extLst>
              <a:ext uri="{FF2B5EF4-FFF2-40B4-BE49-F238E27FC236}">
                <a16:creationId xmlns:a16="http://schemas.microsoft.com/office/drawing/2014/main" id="{B2C04FD4-804A-5B9C-A5D0-8D064FA71E7C}"/>
              </a:ext>
            </a:extLst>
          </p:cNvPr>
          <p:cNvSpPr txBox="1"/>
          <p:nvPr/>
        </p:nvSpPr>
        <p:spPr>
          <a:xfrm>
            <a:off x="4206240" y="5512988"/>
            <a:ext cx="3108960" cy="1092607"/>
          </a:xfrm>
          <a:prstGeom prst="rect">
            <a:avLst/>
          </a:prstGeom>
          <a:noFill/>
        </p:spPr>
        <p:txBody>
          <a:bodyPr wrap="square" lIns="0" tIns="0" rIns="0" bIns="0">
            <a:spAutoFit/>
          </a:bodyPr>
          <a:lstStyle/>
          <a:p>
            <a:pPr>
              <a:spcAft>
                <a:spcPts val="600"/>
              </a:spcAft>
            </a:pPr>
            <a:r>
              <a:rPr lang="en-US" sz="1200">
                <a:solidFill>
                  <a:schemeClr val="accent1"/>
                </a:solidFill>
                <a:latin typeface="+mj-lt"/>
                <a:ea typeface="+mj-ea"/>
                <a:cs typeface="+mj-cs"/>
              </a:rPr>
              <a:t>To set registration start and end times:</a:t>
            </a:r>
          </a:p>
          <a:p>
            <a:pPr marL="260350" indent="-165100">
              <a:spcAft>
                <a:spcPts val="600"/>
              </a:spcAft>
              <a:buFont typeface="+mj-lt"/>
              <a:buAutoNum type="arabicPeriod"/>
            </a:pPr>
            <a:r>
              <a:rPr lang="en-US" sz="1100"/>
              <a:t>Go to </a:t>
            </a:r>
            <a:r>
              <a:rPr lang="en-US" sz="1100">
                <a:latin typeface="+mj-lt"/>
                <a:ea typeface="+mj-ea"/>
                <a:cs typeface="+mj-cs"/>
              </a:rPr>
              <a:t>Configuration</a:t>
            </a:r>
            <a:r>
              <a:rPr lang="en-US" sz="1100"/>
              <a:t> under </a:t>
            </a:r>
            <a:r>
              <a:rPr lang="en-US" sz="1100">
                <a:latin typeface="+mj-lt"/>
                <a:ea typeface="+mj-ea"/>
                <a:cs typeface="+mj-cs"/>
              </a:rPr>
              <a:t>Registration</a:t>
            </a:r>
            <a:r>
              <a:rPr lang="en-US" sz="1100"/>
              <a:t>.</a:t>
            </a:r>
          </a:p>
          <a:p>
            <a:pPr marL="260350" indent="-165100">
              <a:spcAft>
                <a:spcPts val="600"/>
              </a:spcAft>
              <a:buFont typeface="+mj-lt"/>
              <a:buAutoNum type="arabicPeriod"/>
            </a:pPr>
            <a:r>
              <a:rPr lang="en-US" sz="1100"/>
              <a:t>Select </a:t>
            </a:r>
            <a:r>
              <a:rPr lang="en-US" sz="1100">
                <a:latin typeface="+mj-lt"/>
                <a:ea typeface="+mj-ea"/>
                <a:cs typeface="+mj-cs"/>
              </a:rPr>
              <a:t>Limit registration start and end time</a:t>
            </a:r>
            <a:r>
              <a:rPr lang="en-US" sz="1100"/>
              <a:t>.</a:t>
            </a:r>
          </a:p>
          <a:p>
            <a:pPr marL="260350" indent="-165100">
              <a:spcAft>
                <a:spcPts val="600"/>
              </a:spcAft>
              <a:buFont typeface="+mj-lt"/>
              <a:buAutoNum type="arabicPeriod"/>
            </a:pPr>
            <a:r>
              <a:rPr lang="en-US" sz="1100"/>
              <a:t>Designate the registration window by choosing times from the drop-down menus.</a:t>
            </a:r>
          </a:p>
        </p:txBody>
      </p:sp>
    </p:spTree>
    <p:extLst>
      <p:ext uri="{BB962C8B-B14F-4D97-AF65-F5344CB8AC3E}">
        <p14:creationId xmlns:p14="http://schemas.microsoft.com/office/powerpoint/2010/main" val="2783869881"/>
      </p:ext>
    </p:extLst>
  </p:cSld>
  <p:clrMapOvr>
    <a:masterClrMapping/>
  </p:clrMapOvr>
  <p:transition>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A1F006-73E1-B822-A472-D595A7251BB4}"/>
            </a:ext>
          </a:extLst>
        </p:cNvPr>
        <p:cNvGrpSpPr/>
        <p:nvPr/>
      </p:nvGrpSpPr>
      <p:grpSpPr>
        <a:xfrm>
          <a:off x="0" y="0"/>
          <a:ext cx="0" cy="0"/>
          <a:chOff x="0" y="0"/>
          <a:chExt cx="0" cy="0"/>
        </a:xfrm>
      </p:grpSpPr>
      <p:grpSp>
        <p:nvGrpSpPr>
          <p:cNvPr id="24" name="Group 23">
            <a:extLst>
              <a:ext uri="{FF2B5EF4-FFF2-40B4-BE49-F238E27FC236}">
                <a16:creationId xmlns:a16="http://schemas.microsoft.com/office/drawing/2014/main" id="{201B0237-AF2A-7E15-DF79-0D84E2F49979}"/>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25" name="Rectangle: Top Corners Rounded 45">
              <a:extLst>
                <a:ext uri="{FF2B5EF4-FFF2-40B4-BE49-F238E27FC236}">
                  <a16:creationId xmlns:a16="http://schemas.microsoft.com/office/drawing/2014/main" id="{FABDED8D-FFF1-0B5A-10F4-5FAEB470A084}"/>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6" name="Rectangle: Top Corners Rounded 45">
              <a:hlinkClick r:id="rId3" action="ppaction://hlinksldjump"/>
              <a:extLst>
                <a:ext uri="{FF2B5EF4-FFF2-40B4-BE49-F238E27FC236}">
                  <a16:creationId xmlns:a16="http://schemas.microsoft.com/office/drawing/2014/main" id="{7F19C915-AAF5-69F8-CFCD-4CB9ABCEF81E}"/>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7" name="Graphic 27">
            <a:hlinkClick r:id="rId3" action="ppaction://hlinksldjump"/>
            <a:extLst>
              <a:ext uri="{FF2B5EF4-FFF2-40B4-BE49-F238E27FC236}">
                <a16:creationId xmlns:a16="http://schemas.microsoft.com/office/drawing/2014/main" id="{3474ABC4-0A05-A8DD-8EA5-9D6953423ED9}"/>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32" name="Footer Placeholder 31">
            <a:extLst>
              <a:ext uri="{FF2B5EF4-FFF2-40B4-BE49-F238E27FC236}">
                <a16:creationId xmlns:a16="http://schemas.microsoft.com/office/drawing/2014/main" id="{2F9E28DE-7D48-A96A-EA56-D54A5EC4E473}"/>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33" name="Slide Number Placeholder 32">
            <a:extLst>
              <a:ext uri="{FF2B5EF4-FFF2-40B4-BE49-F238E27FC236}">
                <a16:creationId xmlns:a16="http://schemas.microsoft.com/office/drawing/2014/main" id="{AFE63818-C306-8CDD-4098-1EC56B9B7D0F}"/>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56</a:t>
            </a:fld>
            <a:endParaRPr lang="en-IN"/>
          </a:p>
        </p:txBody>
      </p:sp>
      <p:sp>
        <p:nvSpPr>
          <p:cNvPr id="16" name="Freeform: Shape 15">
            <a:extLst>
              <a:ext uri="{FF2B5EF4-FFF2-40B4-BE49-F238E27FC236}">
                <a16:creationId xmlns:a16="http://schemas.microsoft.com/office/drawing/2014/main" id="{F844C39F-BB6C-33E7-239B-E65023F75773}"/>
              </a:ext>
              <a:ext uri="{C183D7F6-B498-43B3-948B-1728B52AA6E4}">
                <adec:decorative xmlns:adec="http://schemas.microsoft.com/office/drawing/2017/decorative" val="1"/>
              </a:ext>
            </a:extLst>
          </p:cNvPr>
          <p:cNvSpPr>
            <a:spLocks/>
          </p:cNvSpPr>
          <p:nvPr/>
        </p:nvSpPr>
        <p:spPr bwMode="auto">
          <a:xfrm rot="16200000" flipH="1">
            <a:off x="7192211" y="-31756"/>
            <a:ext cx="548430" cy="611947"/>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7" name="Freeform: Shape 16">
            <a:extLst>
              <a:ext uri="{FF2B5EF4-FFF2-40B4-BE49-F238E27FC236}">
                <a16:creationId xmlns:a16="http://schemas.microsoft.com/office/drawing/2014/main" id="{53FA1F4C-1A25-A1D1-ABE9-94041085F8D3}"/>
              </a:ext>
              <a:ext uri="{C183D7F6-B498-43B3-948B-1728B52AA6E4}">
                <adec:decorative xmlns:adec="http://schemas.microsoft.com/office/drawing/2017/decorative" val="1"/>
              </a:ext>
            </a:extLst>
          </p:cNvPr>
          <p:cNvSpPr>
            <a:spLocks/>
          </p:cNvSpPr>
          <p:nvPr/>
        </p:nvSpPr>
        <p:spPr bwMode="auto">
          <a:xfrm rot="5400000" flipH="1">
            <a:off x="-166350" y="9360621"/>
            <a:ext cx="660400" cy="327700"/>
          </a:xfrm>
          <a:custGeom>
            <a:avLst/>
            <a:gdLst>
              <a:gd name="connsiteX0" fmla="*/ 322783 w 645566"/>
              <a:gd name="connsiteY0" fmla="*/ 0 h 320339"/>
              <a:gd name="connsiteX1" fmla="*/ 6290 w 645566"/>
              <a:gd name="connsiteY1" fmla="*/ 257950 h 320339"/>
              <a:gd name="connsiteX2" fmla="*/ 0 w 645566"/>
              <a:gd name="connsiteY2" fmla="*/ 320339 h 320339"/>
              <a:gd name="connsiteX3" fmla="*/ 645566 w 645566"/>
              <a:gd name="connsiteY3" fmla="*/ 320339 h 320339"/>
              <a:gd name="connsiteX4" fmla="*/ 639277 w 645566"/>
              <a:gd name="connsiteY4" fmla="*/ 257950 h 320339"/>
              <a:gd name="connsiteX5" fmla="*/ 322783 w 645566"/>
              <a:gd name="connsiteY5" fmla="*/ 0 h 3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566" h="320339">
                <a:moveTo>
                  <a:pt x="322783" y="0"/>
                </a:moveTo>
                <a:cubicBezTo>
                  <a:pt x="166667" y="0"/>
                  <a:pt x="36414" y="110738"/>
                  <a:pt x="6290" y="257950"/>
                </a:cubicBezTo>
                <a:lnTo>
                  <a:pt x="0" y="320339"/>
                </a:lnTo>
                <a:lnTo>
                  <a:pt x="645566" y="320339"/>
                </a:lnTo>
                <a:lnTo>
                  <a:pt x="639277" y="257950"/>
                </a:lnTo>
                <a:cubicBezTo>
                  <a:pt x="609153" y="110738"/>
                  <a:pt x="478900" y="0"/>
                  <a:pt x="322783"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9" name="Oval 18">
            <a:extLst>
              <a:ext uri="{FF2B5EF4-FFF2-40B4-BE49-F238E27FC236}">
                <a16:creationId xmlns:a16="http://schemas.microsoft.com/office/drawing/2014/main" id="{D6FABC68-CC67-0D79-40D9-82AE0EC76527}"/>
              </a:ext>
              <a:ext uri="{C183D7F6-B498-43B3-948B-1728B52AA6E4}">
                <adec:decorative xmlns:adec="http://schemas.microsoft.com/office/drawing/2017/decorative" val="1"/>
              </a:ext>
            </a:extLst>
          </p:cNvPr>
          <p:cNvSpPr>
            <a:spLocks/>
          </p:cNvSpPr>
          <p:nvPr/>
        </p:nvSpPr>
        <p:spPr bwMode="auto">
          <a:xfrm rot="5400000">
            <a:off x="6469969" y="296156"/>
            <a:ext cx="613482" cy="613482"/>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5" name="Title 4">
            <a:extLst>
              <a:ext uri="{FF2B5EF4-FFF2-40B4-BE49-F238E27FC236}">
                <a16:creationId xmlns:a16="http://schemas.microsoft.com/office/drawing/2014/main" id="{87D1C3C3-B6EB-0F6F-5EEA-029C2DF7B310}"/>
              </a:ext>
              <a:ext uri="{C183D7F6-B498-43B3-948B-1728B52AA6E4}">
                <adec:decorative xmlns:adec="http://schemas.microsoft.com/office/drawing/2017/decorative" val="0"/>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Webinars       </a:t>
            </a:r>
          </a:p>
        </p:txBody>
      </p:sp>
      <p:sp>
        <p:nvSpPr>
          <p:cNvPr id="9" name="Title 8">
            <a:extLst>
              <a:ext uri="{FF2B5EF4-FFF2-40B4-BE49-F238E27FC236}">
                <a16:creationId xmlns:a16="http://schemas.microsoft.com/office/drawing/2014/main" id="{8E312D21-125A-B9C6-EC9E-768868DE7768}"/>
              </a:ext>
              <a:ext uri="{C183D7F6-B498-43B3-948B-1728B52AA6E4}">
                <adec:decorative xmlns:adec="http://schemas.microsoft.com/office/drawing/2017/decorative" val="0"/>
              </a:ext>
            </a:extLst>
          </p:cNvPr>
          <p:cNvSpPr>
            <a:spLocks/>
          </p:cNvSpPr>
          <p:nvPr/>
        </p:nvSpPr>
        <p:spPr>
          <a:xfrm>
            <a:off x="457200" y="401638"/>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Events            </a:t>
            </a:r>
          </a:p>
        </p:txBody>
      </p:sp>
      <p:sp>
        <p:nvSpPr>
          <p:cNvPr id="14" name="TextBox 13">
            <a:extLst>
              <a:ext uri="{FF2B5EF4-FFF2-40B4-BE49-F238E27FC236}">
                <a16:creationId xmlns:a16="http://schemas.microsoft.com/office/drawing/2014/main" id="{1EE0AEF6-0D74-FE1E-AC64-93A309DCF98E}"/>
              </a:ext>
              <a:ext uri="{C183D7F6-B498-43B3-948B-1728B52AA6E4}">
                <adec:decorative xmlns:adec="http://schemas.microsoft.com/office/drawing/2017/decorative" val="0"/>
              </a:ext>
            </a:extLst>
          </p:cNvPr>
          <p:cNvSpPr txBox="1"/>
          <p:nvPr/>
        </p:nvSpPr>
        <p:spPr>
          <a:xfrm>
            <a:off x="464111" y="1416686"/>
            <a:ext cx="6851089" cy="1046440"/>
          </a:xfrm>
          <a:prstGeom prst="rect">
            <a:avLst/>
          </a:prstGeom>
          <a:noFill/>
        </p:spPr>
        <p:txBody>
          <a:bodyPr wrap="square" lIns="0" tIns="0" rIns="0" bIns="0">
            <a:spAutoFit/>
          </a:bodyPr>
          <a:lstStyle/>
          <a:p>
            <a:pPr>
              <a:spcAft>
                <a:spcPts val="600"/>
              </a:spcAft>
            </a:pPr>
            <a:r>
              <a:rPr lang="en-US" sz="1200">
                <a:solidFill>
                  <a:schemeClr val="accent1"/>
                </a:solidFill>
                <a:latin typeface="+mj-lt"/>
                <a:ea typeface="+mj-ea"/>
                <a:cs typeface="+mj-cs"/>
              </a:rPr>
              <a:t>Customize emails to registrants</a:t>
            </a:r>
          </a:p>
          <a:p>
            <a:pPr>
              <a:spcAft>
                <a:spcPts val="600"/>
              </a:spcAft>
            </a:pPr>
            <a:r>
              <a:rPr lang="en-US" sz="1100"/>
              <a:t>There are several different types of webinar emails that inform and remind people about their approval status, event details, and more. Teams Premium allows you to go one step further and edit the email content as well as modify send times for webinar reminder emails. </a:t>
            </a:r>
          </a:p>
          <a:p>
            <a:pPr>
              <a:spcAft>
                <a:spcPts val="600"/>
              </a:spcAft>
            </a:pPr>
            <a:r>
              <a:rPr lang="en-US" sz="1100"/>
              <a:t>This </a:t>
            </a:r>
            <a:r>
              <a:rPr lang="en-US" sz="1100">
                <a:solidFill>
                  <a:srgbClr val="C03BC4"/>
                </a:solidFill>
                <a:hlinkClick r:id="rId4">
                  <a:extLst>
                    <a:ext uri="{A12FA001-AC4F-418D-AE19-62706E023703}">
                      <ahyp:hlinkClr xmlns:ahyp="http://schemas.microsoft.com/office/drawing/2018/hyperlinkcolor" val="tx"/>
                    </a:ext>
                  </a:extLst>
                </a:hlinkClick>
              </a:rPr>
              <a:t>support article</a:t>
            </a:r>
            <a:r>
              <a:rPr lang="en-US" sz="1100">
                <a:solidFill>
                  <a:srgbClr val="C03BC4"/>
                </a:solidFill>
              </a:rPr>
              <a:t> </a:t>
            </a:r>
            <a:r>
              <a:rPr lang="en-US" sz="1100"/>
              <a:t>provides a great overview of the various webinar emails and how to customize. </a:t>
            </a:r>
          </a:p>
        </p:txBody>
      </p:sp>
      <p:sp>
        <p:nvSpPr>
          <p:cNvPr id="15" name="TextBox 14">
            <a:extLst>
              <a:ext uri="{FF2B5EF4-FFF2-40B4-BE49-F238E27FC236}">
                <a16:creationId xmlns:a16="http://schemas.microsoft.com/office/drawing/2014/main" id="{6B8E87E7-6EDC-6F99-5918-02DBCF7CD282}"/>
              </a:ext>
              <a:ext uri="{C183D7F6-B498-43B3-948B-1728B52AA6E4}">
                <adec:decorative xmlns:adec="http://schemas.microsoft.com/office/drawing/2017/decorative" val="0"/>
              </a:ext>
            </a:extLst>
          </p:cNvPr>
          <p:cNvSpPr txBox="1"/>
          <p:nvPr/>
        </p:nvSpPr>
        <p:spPr>
          <a:xfrm>
            <a:off x="464111" y="2879206"/>
            <a:ext cx="2011680" cy="3416320"/>
          </a:xfrm>
          <a:prstGeom prst="rect">
            <a:avLst/>
          </a:prstGeom>
          <a:noFill/>
        </p:spPr>
        <p:txBody>
          <a:bodyPr wrap="square" lIns="0" tIns="0" rIns="0" bIns="0">
            <a:spAutoFit/>
          </a:bodyPr>
          <a:lstStyle/>
          <a:p>
            <a:pPr>
              <a:spcAft>
                <a:spcPts val="600"/>
              </a:spcAft>
            </a:pPr>
            <a:r>
              <a:rPr lang="en-US" sz="1200">
                <a:solidFill>
                  <a:schemeClr val="accent1"/>
                </a:solidFill>
                <a:latin typeface="+mj-lt"/>
                <a:ea typeface="+mj-ea"/>
                <a:cs typeface="+mj-cs"/>
              </a:rPr>
              <a:t>To edit webinar emails:</a:t>
            </a:r>
          </a:p>
          <a:p>
            <a:pPr marL="355600" indent="-228600">
              <a:spcAft>
                <a:spcPts val="600"/>
              </a:spcAft>
              <a:buFont typeface="+mj-lt"/>
              <a:buAutoNum type="arabicPeriod"/>
            </a:pPr>
            <a:r>
              <a:rPr lang="en-US" sz="1100"/>
              <a:t>Open the upcoming webinar in your Teams </a:t>
            </a:r>
            <a:r>
              <a:rPr lang="en-US" sz="1100">
                <a:latin typeface="+mj-lt"/>
                <a:ea typeface="+mj-ea"/>
                <a:cs typeface="+mj-cs"/>
              </a:rPr>
              <a:t>Calendar</a:t>
            </a:r>
          </a:p>
          <a:p>
            <a:pPr marL="355600" indent="-228600">
              <a:spcAft>
                <a:spcPts val="600"/>
              </a:spcAft>
              <a:buFont typeface="+mj-lt"/>
              <a:buAutoNum type="arabicPeriod"/>
            </a:pPr>
            <a:r>
              <a:rPr lang="en-US" sz="1100"/>
              <a:t>Select </a:t>
            </a:r>
            <a:r>
              <a:rPr lang="en-US" sz="1100">
                <a:latin typeface="+mj-lt"/>
                <a:ea typeface="+mj-ea"/>
                <a:cs typeface="+mj-cs"/>
              </a:rPr>
              <a:t>Emails</a:t>
            </a:r>
          </a:p>
          <a:p>
            <a:pPr marL="355600" indent="-228600">
              <a:spcAft>
                <a:spcPts val="600"/>
              </a:spcAft>
              <a:buFont typeface="+mj-lt"/>
              <a:buAutoNum type="arabicPeriod"/>
            </a:pPr>
            <a:r>
              <a:rPr lang="en-US" sz="1100"/>
              <a:t>Select </a:t>
            </a:r>
            <a:r>
              <a:rPr lang="en-US" sz="1100">
                <a:latin typeface="+mj-lt"/>
                <a:ea typeface="+mj-ea"/>
                <a:cs typeface="+mj-cs"/>
              </a:rPr>
              <a:t>Edit</a:t>
            </a:r>
            <a:r>
              <a:rPr lang="en-US" sz="1100"/>
              <a:t> in the row of the email you want to edit</a:t>
            </a:r>
          </a:p>
          <a:p>
            <a:pPr marL="355600" indent="-228600">
              <a:spcAft>
                <a:spcPts val="400"/>
              </a:spcAft>
              <a:buFont typeface="+mj-lt"/>
              <a:buAutoNum type="arabicPeriod"/>
            </a:pPr>
            <a:r>
              <a:rPr lang="en-US" sz="1100"/>
              <a:t>You can edit: </a:t>
            </a:r>
          </a:p>
          <a:p>
            <a:pPr marL="561975" indent="-152400">
              <a:spcAft>
                <a:spcPts val="400"/>
              </a:spcAft>
              <a:buFont typeface="Arial" panose="020B0604020202020204" pitchFamily="34" charset="0"/>
              <a:buChar char="•"/>
            </a:pPr>
            <a:r>
              <a:rPr lang="en-US" sz="1100"/>
              <a:t>Sender name</a:t>
            </a:r>
          </a:p>
          <a:p>
            <a:pPr marL="561975" indent="-152400">
              <a:spcAft>
                <a:spcPts val="400"/>
              </a:spcAft>
              <a:buFont typeface="Arial" panose="020B0604020202020204" pitchFamily="34" charset="0"/>
              <a:buChar char="•"/>
            </a:pPr>
            <a:r>
              <a:rPr lang="en-US" sz="1100"/>
              <a:t>Email subject</a:t>
            </a:r>
          </a:p>
          <a:p>
            <a:pPr marL="561975" indent="-152400">
              <a:spcAft>
                <a:spcPts val="400"/>
              </a:spcAft>
              <a:buFont typeface="Arial" panose="020B0604020202020204" pitchFamily="34" charset="0"/>
              <a:buChar char="•"/>
            </a:pPr>
            <a:r>
              <a:rPr lang="en-US" sz="1100"/>
              <a:t>Banner/logo images</a:t>
            </a:r>
          </a:p>
          <a:p>
            <a:pPr marL="561975" indent="-152400">
              <a:spcAft>
                <a:spcPts val="600"/>
              </a:spcAft>
              <a:buFont typeface="Arial" panose="020B0604020202020204" pitchFamily="34" charset="0"/>
              <a:buChar char="•"/>
            </a:pPr>
            <a:r>
              <a:rPr lang="en-US" sz="1100"/>
              <a:t>Body of email</a:t>
            </a:r>
          </a:p>
          <a:p>
            <a:pPr marL="355600" indent="-228600">
              <a:spcAft>
                <a:spcPts val="600"/>
              </a:spcAft>
              <a:buFont typeface="+mj-lt"/>
              <a:buAutoNum type="arabicPeriod" startAt="5"/>
            </a:pPr>
            <a:r>
              <a:rPr lang="en-US" sz="1100"/>
              <a:t>Once updated, either preview the email, keep editing or cancel to discard &gt; select </a:t>
            </a:r>
            <a:r>
              <a:rPr lang="en-US" sz="1100">
                <a:latin typeface="+mj-lt"/>
                <a:ea typeface="+mj-ea"/>
                <a:cs typeface="+mj-cs"/>
              </a:rPr>
              <a:t>Save</a:t>
            </a:r>
          </a:p>
        </p:txBody>
      </p:sp>
      <p:grpSp>
        <p:nvGrpSpPr>
          <p:cNvPr id="35" name="Group 34">
            <a:extLst>
              <a:ext uri="{FF2B5EF4-FFF2-40B4-BE49-F238E27FC236}">
                <a16:creationId xmlns:a16="http://schemas.microsoft.com/office/drawing/2014/main" id="{A1DBECE8-A435-B0B0-D711-5730C8C2A1E0}"/>
              </a:ext>
              <a:ext uri="{C183D7F6-B498-43B3-948B-1728B52AA6E4}">
                <adec:decorative xmlns:adec="http://schemas.microsoft.com/office/drawing/2017/decorative" val="1"/>
              </a:ext>
            </a:extLst>
          </p:cNvPr>
          <p:cNvGrpSpPr/>
          <p:nvPr/>
        </p:nvGrpSpPr>
        <p:grpSpPr>
          <a:xfrm>
            <a:off x="2788920" y="2879206"/>
            <a:ext cx="4526280" cy="2317673"/>
            <a:chOff x="2788920" y="3197268"/>
            <a:chExt cx="4526280" cy="2317673"/>
          </a:xfrm>
        </p:grpSpPr>
        <p:pic>
          <p:nvPicPr>
            <p:cNvPr id="20" name="Picture 19">
              <a:extLst>
                <a:ext uri="{FF2B5EF4-FFF2-40B4-BE49-F238E27FC236}">
                  <a16:creationId xmlns:a16="http://schemas.microsoft.com/office/drawing/2014/main" id="{9C209811-CDC7-0F4E-E496-7E95944A08AF}"/>
                </a:ext>
              </a:extLst>
            </p:cNvPr>
            <p:cNvPicPr>
              <a:picLocks noChangeAspect="1"/>
            </p:cNvPicPr>
            <p:nvPr/>
          </p:nvPicPr>
          <p:blipFill>
            <a:blip r:embed="rId5"/>
            <a:stretch>
              <a:fillRect/>
            </a:stretch>
          </p:blipFill>
          <p:spPr>
            <a:xfrm>
              <a:off x="2788920" y="3197268"/>
              <a:ext cx="4526280" cy="2317673"/>
            </a:xfrm>
            <a:prstGeom prst="roundRect">
              <a:avLst>
                <a:gd name="adj" fmla="val 4053"/>
              </a:avLst>
            </a:prstGeom>
            <a:ln>
              <a:noFill/>
            </a:ln>
            <a:effectLst>
              <a:outerShdw blurRad="127000" dist="38100" dir="2700000" algn="tl" rotWithShape="0">
                <a:prstClr val="black">
                  <a:alpha val="20000"/>
                </a:prstClr>
              </a:outerShdw>
            </a:effectLst>
          </p:spPr>
        </p:pic>
        <p:sp>
          <p:nvSpPr>
            <p:cNvPr id="22" name="Rectangle: Rounded Corners 21">
              <a:extLst>
                <a:ext uri="{FF2B5EF4-FFF2-40B4-BE49-F238E27FC236}">
                  <a16:creationId xmlns:a16="http://schemas.microsoft.com/office/drawing/2014/main" id="{8D0A8AF0-554B-0E78-AE21-17A96F422BD5}"/>
                </a:ext>
              </a:extLst>
            </p:cNvPr>
            <p:cNvSpPr/>
            <p:nvPr/>
          </p:nvSpPr>
          <p:spPr>
            <a:xfrm>
              <a:off x="2834598" y="4378408"/>
              <a:ext cx="365760" cy="182880"/>
            </a:xfrm>
            <a:prstGeom prst="roundRect">
              <a:avLst/>
            </a:prstGeom>
            <a:noFill/>
            <a:ln w="127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94631711"/>
      </p:ext>
    </p:extLst>
  </p:cSld>
  <p:clrMapOvr>
    <a:masterClrMapping/>
  </p:clrMapOvr>
  <p:transition>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27ADFC-A43E-3E67-47B3-B48A2F8FEA6F}"/>
            </a:ext>
          </a:extLst>
        </p:cNvPr>
        <p:cNvGrpSpPr/>
        <p:nvPr/>
      </p:nvGrpSpPr>
      <p:grpSpPr>
        <a:xfrm>
          <a:off x="0" y="0"/>
          <a:ext cx="0" cy="0"/>
          <a:chOff x="0" y="0"/>
          <a:chExt cx="0" cy="0"/>
        </a:xfrm>
      </p:grpSpPr>
      <p:sp>
        <p:nvSpPr>
          <p:cNvPr id="23" name="Footer Placeholder 22">
            <a:extLst>
              <a:ext uri="{FF2B5EF4-FFF2-40B4-BE49-F238E27FC236}">
                <a16:creationId xmlns:a16="http://schemas.microsoft.com/office/drawing/2014/main" id="{ADEC026D-BAE3-75D3-864C-BF967DE1BA79}"/>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26" name="Slide Number Placeholder 25">
            <a:extLst>
              <a:ext uri="{FF2B5EF4-FFF2-40B4-BE49-F238E27FC236}">
                <a16:creationId xmlns:a16="http://schemas.microsoft.com/office/drawing/2014/main" id="{B63E38FE-787D-0F37-D325-68C59AF0EEF3}"/>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57</a:t>
            </a:fld>
            <a:endParaRPr lang="en-IN"/>
          </a:p>
        </p:txBody>
      </p:sp>
      <p:sp>
        <p:nvSpPr>
          <p:cNvPr id="58" name="Rectangle: Top Corners Rounded 45">
            <a:extLst>
              <a:ext uri="{FF2B5EF4-FFF2-40B4-BE49-F238E27FC236}">
                <a16:creationId xmlns:a16="http://schemas.microsoft.com/office/drawing/2014/main" id="{093A9012-0F65-5A8F-1392-9FEE0638A214}"/>
              </a:ext>
              <a:ext uri="{C183D7F6-B498-43B3-948B-1728B52AA6E4}">
                <adec:decorative xmlns:adec="http://schemas.microsoft.com/office/drawing/2017/decorative" val="1"/>
              </a:ext>
            </a:extLst>
          </p:cNvPr>
          <p:cNvSpPr>
            <a:spLocks/>
          </p:cNvSpPr>
          <p:nvPr/>
        </p:nvSpPr>
        <p:spPr bwMode="auto">
          <a:xfrm rot="5400000" flipH="1" flipV="1">
            <a:off x="7197600" y="9369436"/>
            <a:ext cx="369888" cy="779716"/>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59" name="Rectangle: Top Corners Rounded 45">
            <a:hlinkClick r:id="rId3" action="ppaction://hlinksldjump"/>
            <a:extLst>
              <a:ext uri="{FF2B5EF4-FFF2-40B4-BE49-F238E27FC236}">
                <a16:creationId xmlns:a16="http://schemas.microsoft.com/office/drawing/2014/main" id="{97AB5284-4632-B919-EDCE-F861F7B92206}"/>
              </a:ext>
              <a:ext uri="{C183D7F6-B498-43B3-948B-1728B52AA6E4}">
                <adec:decorative xmlns:adec="http://schemas.microsoft.com/office/drawing/2017/decorative" val="1"/>
              </a:ext>
            </a:extLst>
          </p:cNvPr>
          <p:cNvSpPr>
            <a:spLocks/>
          </p:cNvSpPr>
          <p:nvPr/>
        </p:nvSpPr>
        <p:spPr bwMode="auto">
          <a:xfrm rot="5400000" flipH="1" flipV="1">
            <a:off x="7233925" y="9380988"/>
            <a:ext cx="320339" cy="756611"/>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sp>
        <p:nvSpPr>
          <p:cNvPr id="60" name="Graphic 27">
            <a:hlinkClick r:id="rId3" action="ppaction://hlinksldjump"/>
            <a:extLst>
              <a:ext uri="{FF2B5EF4-FFF2-40B4-BE49-F238E27FC236}">
                <a16:creationId xmlns:a16="http://schemas.microsoft.com/office/drawing/2014/main" id="{73285F39-3212-4718-84C4-383B0A3181CE}"/>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0" name="Freeform: Shape 19">
            <a:extLst>
              <a:ext uri="{FF2B5EF4-FFF2-40B4-BE49-F238E27FC236}">
                <a16:creationId xmlns:a16="http://schemas.microsoft.com/office/drawing/2014/main" id="{381AD8C3-0E0F-98D2-4DA8-C9033C819B71}"/>
              </a:ext>
              <a:ext uri="{C183D7F6-B498-43B3-948B-1728B52AA6E4}">
                <adec:decorative xmlns:adec="http://schemas.microsoft.com/office/drawing/2017/decorative" val="1"/>
              </a:ext>
            </a:extLst>
          </p:cNvPr>
          <p:cNvSpPr>
            <a:spLocks/>
          </p:cNvSpPr>
          <p:nvPr/>
        </p:nvSpPr>
        <p:spPr bwMode="auto">
          <a:xfrm rot="16200000" flipH="1">
            <a:off x="7192211" y="-31756"/>
            <a:ext cx="548430" cy="611947"/>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21" name="Freeform: Shape 20">
            <a:extLst>
              <a:ext uri="{FF2B5EF4-FFF2-40B4-BE49-F238E27FC236}">
                <a16:creationId xmlns:a16="http://schemas.microsoft.com/office/drawing/2014/main" id="{AE321501-68C9-96E4-5F0B-96EA8F0D22C5}"/>
              </a:ext>
              <a:ext uri="{C183D7F6-B498-43B3-948B-1728B52AA6E4}">
                <adec:decorative xmlns:adec="http://schemas.microsoft.com/office/drawing/2017/decorative" val="1"/>
              </a:ext>
            </a:extLst>
          </p:cNvPr>
          <p:cNvSpPr>
            <a:spLocks/>
          </p:cNvSpPr>
          <p:nvPr/>
        </p:nvSpPr>
        <p:spPr bwMode="auto">
          <a:xfrm rot="5400000" flipH="1">
            <a:off x="-166350" y="9360621"/>
            <a:ext cx="660400" cy="327700"/>
          </a:xfrm>
          <a:custGeom>
            <a:avLst/>
            <a:gdLst>
              <a:gd name="connsiteX0" fmla="*/ 322783 w 645566"/>
              <a:gd name="connsiteY0" fmla="*/ 0 h 320339"/>
              <a:gd name="connsiteX1" fmla="*/ 6290 w 645566"/>
              <a:gd name="connsiteY1" fmla="*/ 257950 h 320339"/>
              <a:gd name="connsiteX2" fmla="*/ 0 w 645566"/>
              <a:gd name="connsiteY2" fmla="*/ 320339 h 320339"/>
              <a:gd name="connsiteX3" fmla="*/ 645566 w 645566"/>
              <a:gd name="connsiteY3" fmla="*/ 320339 h 320339"/>
              <a:gd name="connsiteX4" fmla="*/ 639277 w 645566"/>
              <a:gd name="connsiteY4" fmla="*/ 257950 h 320339"/>
              <a:gd name="connsiteX5" fmla="*/ 322783 w 645566"/>
              <a:gd name="connsiteY5" fmla="*/ 0 h 3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566" h="320339">
                <a:moveTo>
                  <a:pt x="322783" y="0"/>
                </a:moveTo>
                <a:cubicBezTo>
                  <a:pt x="166667" y="0"/>
                  <a:pt x="36414" y="110738"/>
                  <a:pt x="6290" y="257950"/>
                </a:cubicBezTo>
                <a:lnTo>
                  <a:pt x="0" y="320339"/>
                </a:lnTo>
                <a:lnTo>
                  <a:pt x="645566" y="320339"/>
                </a:lnTo>
                <a:lnTo>
                  <a:pt x="639277" y="257950"/>
                </a:lnTo>
                <a:cubicBezTo>
                  <a:pt x="609153" y="110738"/>
                  <a:pt x="478900" y="0"/>
                  <a:pt x="322783"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24" name="Oval 23">
            <a:extLst>
              <a:ext uri="{FF2B5EF4-FFF2-40B4-BE49-F238E27FC236}">
                <a16:creationId xmlns:a16="http://schemas.microsoft.com/office/drawing/2014/main" id="{25FBB398-6CA5-8D07-6C1B-765AC5D89E4F}"/>
              </a:ext>
              <a:ext uri="{C183D7F6-B498-43B3-948B-1728B52AA6E4}">
                <adec:decorative xmlns:adec="http://schemas.microsoft.com/office/drawing/2017/decorative" val="1"/>
              </a:ext>
            </a:extLst>
          </p:cNvPr>
          <p:cNvSpPr>
            <a:spLocks/>
          </p:cNvSpPr>
          <p:nvPr/>
        </p:nvSpPr>
        <p:spPr bwMode="auto">
          <a:xfrm rot="5400000">
            <a:off x="6469969" y="296156"/>
            <a:ext cx="613482" cy="613482"/>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8" name="Title 7">
            <a:extLst>
              <a:ext uri="{FF2B5EF4-FFF2-40B4-BE49-F238E27FC236}">
                <a16:creationId xmlns:a16="http://schemas.microsoft.com/office/drawing/2014/main" id="{EBB84E1E-3C1D-4A79-4EE0-8E74BE2B0DEC}"/>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Webinars </a:t>
            </a:r>
          </a:p>
        </p:txBody>
      </p:sp>
      <p:sp>
        <p:nvSpPr>
          <p:cNvPr id="11" name="Title 10">
            <a:extLst>
              <a:ext uri="{FF2B5EF4-FFF2-40B4-BE49-F238E27FC236}">
                <a16:creationId xmlns:a16="http://schemas.microsoft.com/office/drawing/2014/main" id="{CE9AE127-2CDD-44EC-0610-7D189F5FD688}"/>
              </a:ext>
            </a:extLst>
          </p:cNvPr>
          <p:cNvSpPr>
            <a:spLocks/>
          </p:cNvSpPr>
          <p:nvPr/>
        </p:nvSpPr>
        <p:spPr>
          <a:xfrm>
            <a:off x="457200" y="401638"/>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Events             </a:t>
            </a:r>
          </a:p>
        </p:txBody>
      </p:sp>
      <p:sp>
        <p:nvSpPr>
          <p:cNvPr id="16" name="TextBox 15">
            <a:extLst>
              <a:ext uri="{FF2B5EF4-FFF2-40B4-BE49-F238E27FC236}">
                <a16:creationId xmlns:a16="http://schemas.microsoft.com/office/drawing/2014/main" id="{E10BEC33-A106-2617-6282-84C176E35814}"/>
              </a:ext>
            </a:extLst>
          </p:cNvPr>
          <p:cNvSpPr txBox="1"/>
          <p:nvPr/>
        </p:nvSpPr>
        <p:spPr>
          <a:xfrm>
            <a:off x="464111" y="1416686"/>
            <a:ext cx="6851089" cy="1392689"/>
          </a:xfrm>
          <a:prstGeom prst="rect">
            <a:avLst/>
          </a:prstGeom>
          <a:noFill/>
        </p:spPr>
        <p:txBody>
          <a:bodyPr wrap="square" lIns="0" tIns="0" rIns="0" bIns="0" anchor="t">
            <a:spAutoFit/>
          </a:bodyPr>
          <a:lstStyle/>
          <a:p>
            <a:pPr>
              <a:spcAft>
                <a:spcPts val="300"/>
              </a:spcAft>
            </a:pPr>
            <a:r>
              <a:rPr lang="en-US" sz="1200">
                <a:solidFill>
                  <a:schemeClr val="accent1"/>
                </a:solidFill>
                <a:latin typeface="+mj-lt"/>
                <a:ea typeface="+mj-ea"/>
                <a:cs typeface="+mj-cs"/>
              </a:rPr>
              <a:t>Customize webinar theme</a:t>
            </a:r>
          </a:p>
          <a:p>
            <a:pPr>
              <a:spcAft>
                <a:spcPts val="600"/>
              </a:spcAft>
            </a:pPr>
            <a:r>
              <a:rPr lang="en-US" sz="1100"/>
              <a:t>As mentioned earlier in the guide, using visual elements such as a brand aligned color, logo or image can help foster a deeper connection with your audience. </a:t>
            </a:r>
          </a:p>
          <a:p>
            <a:pPr>
              <a:spcAft>
                <a:spcPts val="600"/>
              </a:spcAft>
            </a:pPr>
            <a:r>
              <a:rPr lang="en-US" sz="1100"/>
              <a:t>For those assigned a Teams Premium license, there’s an opportunity to customize the look of the webinar with the use of </a:t>
            </a:r>
            <a:r>
              <a:rPr lang="en-US" sz="1100">
                <a:latin typeface="+mj-lt"/>
                <a:ea typeface="+mj-ea"/>
                <a:cs typeface="+mj-cs"/>
              </a:rPr>
              <a:t>Theming</a:t>
            </a:r>
            <a:r>
              <a:rPr lang="en-US" sz="1100"/>
              <a:t>.</a:t>
            </a:r>
          </a:p>
          <a:p>
            <a:pPr>
              <a:spcAft>
                <a:spcPts val="600"/>
              </a:spcAft>
            </a:pPr>
            <a:r>
              <a:rPr lang="en-US" sz="1100"/>
              <a:t>Begin by creating a </a:t>
            </a:r>
            <a:r>
              <a:rPr lang="en-US" sz="1100">
                <a:latin typeface="+mj-lt"/>
                <a:ea typeface="+mj-ea"/>
                <a:cs typeface="+mj-cs"/>
              </a:rPr>
              <a:t>New event </a:t>
            </a:r>
            <a:r>
              <a:rPr lang="en-US" sz="1100"/>
              <a:t>&gt; choose </a:t>
            </a:r>
            <a:r>
              <a:rPr lang="en-US" sz="1100">
                <a:latin typeface="+mj-lt"/>
                <a:ea typeface="+mj-ea"/>
                <a:cs typeface="+mj-cs"/>
              </a:rPr>
              <a:t>Webinar</a:t>
            </a:r>
            <a:r>
              <a:rPr lang="en-US" sz="1100"/>
              <a:t> &gt; fill out the details &gt; then find </a:t>
            </a:r>
            <a:r>
              <a:rPr lang="en-US" sz="1100">
                <a:latin typeface="+mj-lt"/>
                <a:ea typeface="+mj-ea"/>
                <a:cs typeface="+mj-cs"/>
              </a:rPr>
              <a:t>Theming</a:t>
            </a:r>
            <a:r>
              <a:rPr lang="en-US" sz="1100"/>
              <a:t> under the </a:t>
            </a:r>
            <a:r>
              <a:rPr lang="en-US" sz="1100">
                <a:latin typeface="+mj-lt"/>
                <a:ea typeface="+mj-ea"/>
                <a:cs typeface="+mj-cs"/>
              </a:rPr>
              <a:t>Setup </a:t>
            </a:r>
            <a:r>
              <a:rPr lang="en-US" sz="1100"/>
              <a:t>options on the left rail.</a:t>
            </a:r>
          </a:p>
        </p:txBody>
      </p:sp>
      <p:sp>
        <p:nvSpPr>
          <p:cNvPr id="54" name="TextBox 53">
            <a:extLst>
              <a:ext uri="{FF2B5EF4-FFF2-40B4-BE49-F238E27FC236}">
                <a16:creationId xmlns:a16="http://schemas.microsoft.com/office/drawing/2014/main" id="{B1428143-40A5-F44A-91F3-3E80B86D29B1}"/>
              </a:ext>
            </a:extLst>
          </p:cNvPr>
          <p:cNvSpPr txBox="1"/>
          <p:nvPr/>
        </p:nvSpPr>
        <p:spPr>
          <a:xfrm>
            <a:off x="464111" y="3094118"/>
            <a:ext cx="1828800" cy="1585049"/>
          </a:xfrm>
          <a:prstGeom prst="rect">
            <a:avLst/>
          </a:prstGeom>
          <a:noFill/>
        </p:spPr>
        <p:txBody>
          <a:bodyPr wrap="square" lIns="0" tIns="0" rIns="0" bIns="0" anchor="t">
            <a:spAutoFit/>
          </a:bodyPr>
          <a:lstStyle/>
          <a:p>
            <a:pPr>
              <a:spcAft>
                <a:spcPts val="300"/>
              </a:spcAft>
            </a:pPr>
            <a:r>
              <a:rPr lang="en-US" sz="1200">
                <a:solidFill>
                  <a:schemeClr val="accent1"/>
                </a:solidFill>
                <a:latin typeface="+mj-lt"/>
                <a:ea typeface="+mj-ea"/>
                <a:cs typeface="+mj-cs"/>
              </a:rPr>
              <a:t>Add or change a banner</a:t>
            </a:r>
          </a:p>
          <a:p>
            <a:pPr marL="328613" indent="-201613">
              <a:spcAft>
                <a:spcPts val="600"/>
              </a:spcAft>
              <a:buFont typeface="+mj-lt"/>
              <a:buAutoNum type="arabicPeriod"/>
            </a:pPr>
            <a:r>
              <a:rPr lang="en-US" sz="1100"/>
              <a:t>Select </a:t>
            </a:r>
            <a:r>
              <a:rPr lang="en-US" sz="1100">
                <a:latin typeface="+mj-lt"/>
                <a:ea typeface="+mj-ea"/>
                <a:cs typeface="+mj-cs"/>
              </a:rPr>
              <a:t>Banner image &gt; Change image</a:t>
            </a:r>
          </a:p>
          <a:p>
            <a:pPr marL="328613" indent="-201613">
              <a:spcAft>
                <a:spcPts val="600"/>
              </a:spcAft>
              <a:buFont typeface="+mj-lt"/>
              <a:buAutoNum type="arabicPeriod"/>
            </a:pPr>
            <a:r>
              <a:rPr lang="en-US" sz="1100"/>
              <a:t>Choose the image file </a:t>
            </a:r>
            <a:br>
              <a:rPr lang="en-US" sz="1100"/>
            </a:br>
            <a:r>
              <a:rPr lang="en-US" sz="1100"/>
              <a:t>you want to add, then select </a:t>
            </a:r>
            <a:r>
              <a:rPr lang="en-US" sz="1100">
                <a:latin typeface="+mj-lt"/>
                <a:ea typeface="+mj-ea"/>
                <a:cs typeface="+mj-cs"/>
              </a:rPr>
              <a:t>Open</a:t>
            </a:r>
          </a:p>
          <a:p>
            <a:pPr marL="328613" indent="-201613">
              <a:spcAft>
                <a:spcPts val="600"/>
              </a:spcAft>
              <a:buFont typeface="+mj-lt"/>
              <a:buAutoNum type="arabicPeriod"/>
            </a:pPr>
            <a:r>
              <a:rPr lang="en-US" sz="1100"/>
              <a:t>Position the image, then select </a:t>
            </a:r>
            <a:r>
              <a:rPr lang="en-US" sz="1100">
                <a:latin typeface="+mj-lt"/>
                <a:ea typeface="+mj-ea"/>
                <a:cs typeface="+mj-cs"/>
              </a:rPr>
              <a:t>Save</a:t>
            </a:r>
          </a:p>
        </p:txBody>
      </p:sp>
      <p:pic>
        <p:nvPicPr>
          <p:cNvPr id="40" name="Picture 39" descr="A screen capture of a user interface for customizing the theming of an event site and emails. Options include adding colors, logos, and custom images. A banner image is displayed at the top, with sections below for a logo and theme color.">
            <a:extLst>
              <a:ext uri="{FF2B5EF4-FFF2-40B4-BE49-F238E27FC236}">
                <a16:creationId xmlns:a16="http://schemas.microsoft.com/office/drawing/2014/main" id="{332C48D8-0F86-D2E9-F0A4-0F6B17E1C58D}"/>
              </a:ext>
            </a:extLst>
          </p:cNvPr>
          <p:cNvPicPr>
            <a:picLocks noChangeAspect="1"/>
          </p:cNvPicPr>
          <p:nvPr/>
        </p:nvPicPr>
        <p:blipFill>
          <a:blip r:embed="rId4"/>
          <a:stretch>
            <a:fillRect/>
          </a:stretch>
        </p:blipFill>
        <p:spPr>
          <a:xfrm>
            <a:off x="2604924" y="3094118"/>
            <a:ext cx="4572000" cy="1816688"/>
          </a:xfrm>
          <a:prstGeom prst="roundRect">
            <a:avLst>
              <a:gd name="adj" fmla="val 4053"/>
            </a:avLst>
          </a:prstGeom>
          <a:ln>
            <a:noFill/>
          </a:ln>
          <a:effectLst>
            <a:outerShdw blurRad="127000" dist="38100" dir="2700000" algn="tl" rotWithShape="0">
              <a:prstClr val="black">
                <a:alpha val="20000"/>
              </a:prstClr>
            </a:outerShdw>
          </a:effectLst>
        </p:spPr>
      </p:pic>
      <p:sp>
        <p:nvSpPr>
          <p:cNvPr id="55" name="TextBox 54">
            <a:extLst>
              <a:ext uri="{FF2B5EF4-FFF2-40B4-BE49-F238E27FC236}">
                <a16:creationId xmlns:a16="http://schemas.microsoft.com/office/drawing/2014/main" id="{055786EB-05DD-2CB7-BD32-CBF3FCED9D80}"/>
              </a:ext>
            </a:extLst>
          </p:cNvPr>
          <p:cNvSpPr txBox="1"/>
          <p:nvPr/>
        </p:nvSpPr>
        <p:spPr>
          <a:xfrm>
            <a:off x="464111" y="5121157"/>
            <a:ext cx="1828800" cy="1600438"/>
          </a:xfrm>
          <a:prstGeom prst="rect">
            <a:avLst/>
          </a:prstGeom>
          <a:noFill/>
        </p:spPr>
        <p:txBody>
          <a:bodyPr wrap="square" lIns="0" tIns="0" rIns="0" bIns="0" anchor="t">
            <a:spAutoFit/>
          </a:bodyPr>
          <a:lstStyle/>
          <a:p>
            <a:pPr>
              <a:spcAft>
                <a:spcPts val="300"/>
              </a:spcAft>
            </a:pPr>
            <a:r>
              <a:rPr lang="en-US" sz="1200">
                <a:solidFill>
                  <a:schemeClr val="accent1"/>
                </a:solidFill>
                <a:latin typeface="+mj-lt"/>
                <a:ea typeface="+mj-ea"/>
                <a:cs typeface="+mj-cs"/>
              </a:rPr>
              <a:t>Add or change a logo</a:t>
            </a:r>
          </a:p>
          <a:p>
            <a:pPr marL="328613" indent="-201613">
              <a:spcAft>
                <a:spcPts val="600"/>
              </a:spcAft>
              <a:buFont typeface="+mj-lt"/>
              <a:buAutoNum type="arabicPeriod"/>
            </a:pPr>
            <a:r>
              <a:rPr lang="en-US" sz="1100"/>
              <a:t>Select </a:t>
            </a:r>
            <a:r>
              <a:rPr lang="en-US" sz="1100">
                <a:latin typeface="+mj-lt"/>
                <a:ea typeface="+mj-ea"/>
                <a:cs typeface="+mj-cs"/>
              </a:rPr>
              <a:t>Logo &gt; Choose another image</a:t>
            </a:r>
          </a:p>
          <a:p>
            <a:pPr marL="328613" indent="-201613">
              <a:spcAft>
                <a:spcPts val="600"/>
              </a:spcAft>
              <a:buFont typeface="+mj-lt"/>
              <a:buAutoNum type="arabicPeriod"/>
            </a:pPr>
            <a:r>
              <a:rPr lang="en-US" sz="1100"/>
              <a:t>Choose the image file </a:t>
            </a:r>
            <a:br>
              <a:rPr lang="en-US" sz="1100"/>
            </a:br>
            <a:r>
              <a:rPr lang="en-US" sz="1100"/>
              <a:t>you want to add, then select </a:t>
            </a:r>
            <a:r>
              <a:rPr lang="en-US" sz="1100">
                <a:latin typeface="+mj-lt"/>
                <a:ea typeface="+mj-ea"/>
                <a:cs typeface="+mj-cs"/>
              </a:rPr>
              <a:t>Open</a:t>
            </a:r>
          </a:p>
          <a:p>
            <a:pPr marL="328613" indent="-201613">
              <a:spcAft>
                <a:spcPts val="600"/>
              </a:spcAft>
              <a:buFont typeface="+mj-lt"/>
              <a:buAutoNum type="arabicPeriod"/>
            </a:pPr>
            <a:r>
              <a:rPr lang="en-US" sz="1100"/>
              <a:t>Position the image, then select </a:t>
            </a:r>
            <a:r>
              <a:rPr lang="en-US" sz="1100">
                <a:latin typeface="+mj-lt"/>
                <a:ea typeface="+mj-ea"/>
                <a:cs typeface="+mj-cs"/>
              </a:rPr>
              <a:t>Save</a:t>
            </a:r>
          </a:p>
        </p:txBody>
      </p:sp>
      <p:pic>
        <p:nvPicPr>
          <p:cNvPr id="38" name="Picture 4" descr="A screen capture of a user interface for adding a logo. The pop-up window titled &quot;Add a logo&quot; shows an option to &quot;Choose another image,&quot; an image of two overlapping circles on a purple background, a size adjustment slider, and &quot;Cancel&quot; and &quot;Save&quot; buttons.">
            <a:extLst>
              <a:ext uri="{FF2B5EF4-FFF2-40B4-BE49-F238E27FC236}">
                <a16:creationId xmlns:a16="http://schemas.microsoft.com/office/drawing/2014/main" id="{4083C73F-ABBF-EFF6-1E95-A1C6196C9D4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04924" y="5146805"/>
            <a:ext cx="4572000" cy="2070464"/>
          </a:xfrm>
          <a:prstGeom prst="roundRect">
            <a:avLst>
              <a:gd name="adj" fmla="val 4053"/>
            </a:avLst>
          </a:prstGeom>
          <a:ln>
            <a:noFill/>
          </a:ln>
          <a:effectLst>
            <a:outerShdw blurRad="127000" dist="38100" dir="2700000" algn="tl" rotWithShape="0">
              <a:prstClr val="black">
                <a:alpha val="20000"/>
              </a:prstClr>
            </a:outerShdw>
          </a:effectLst>
          <a:extLst>
            <a:ext uri="{909E8E84-426E-40DD-AFC4-6F175D3DCCD1}">
              <a14:hiddenFill xmlns:a14="http://schemas.microsoft.com/office/drawing/2010/main">
                <a:solidFill>
                  <a:srgbClr val="FFFFFF"/>
                </a:solidFill>
              </a14:hiddenFill>
            </a:ext>
          </a:extLst>
        </p:spPr>
      </p:pic>
      <p:sp>
        <p:nvSpPr>
          <p:cNvPr id="56" name="TextBox 55">
            <a:extLst>
              <a:ext uri="{FF2B5EF4-FFF2-40B4-BE49-F238E27FC236}">
                <a16:creationId xmlns:a16="http://schemas.microsoft.com/office/drawing/2014/main" id="{DD3C6448-DD07-5130-D797-2D3148536B8C}"/>
              </a:ext>
            </a:extLst>
          </p:cNvPr>
          <p:cNvSpPr txBox="1"/>
          <p:nvPr/>
        </p:nvSpPr>
        <p:spPr>
          <a:xfrm>
            <a:off x="464111" y="7380312"/>
            <a:ext cx="1828800" cy="1785104"/>
          </a:xfrm>
          <a:prstGeom prst="rect">
            <a:avLst/>
          </a:prstGeom>
          <a:noFill/>
        </p:spPr>
        <p:txBody>
          <a:bodyPr wrap="square" lIns="0" tIns="0" rIns="0" bIns="0" anchor="t">
            <a:spAutoFit/>
          </a:bodyPr>
          <a:lstStyle/>
          <a:p>
            <a:pPr>
              <a:spcAft>
                <a:spcPts val="600"/>
              </a:spcAft>
            </a:pPr>
            <a:r>
              <a:rPr lang="en-US" sz="1200">
                <a:solidFill>
                  <a:schemeClr val="accent1"/>
                </a:solidFill>
                <a:latin typeface="+mj-lt"/>
                <a:ea typeface="+mj-ea"/>
                <a:cs typeface="+mj-cs"/>
              </a:rPr>
              <a:t>Add or change a </a:t>
            </a:r>
            <a:br>
              <a:rPr lang="en-US" sz="1200">
                <a:solidFill>
                  <a:schemeClr val="accent1"/>
                </a:solidFill>
                <a:latin typeface="+mj-lt"/>
                <a:ea typeface="+mj-ea"/>
                <a:cs typeface="+mj-cs"/>
              </a:rPr>
            </a:br>
            <a:r>
              <a:rPr lang="en-US" sz="1200">
                <a:solidFill>
                  <a:schemeClr val="accent1"/>
                </a:solidFill>
                <a:latin typeface="+mj-lt"/>
                <a:ea typeface="+mj-ea"/>
                <a:cs typeface="+mj-cs"/>
              </a:rPr>
              <a:t>color theme</a:t>
            </a:r>
          </a:p>
          <a:p>
            <a:pPr marL="328613" indent="-201613">
              <a:spcAft>
                <a:spcPts val="600"/>
              </a:spcAft>
              <a:buFont typeface="+mj-lt"/>
              <a:buAutoNum type="arabicPeriod"/>
            </a:pPr>
            <a:r>
              <a:rPr lang="en-US" sz="1100"/>
              <a:t>Select </a:t>
            </a:r>
            <a:r>
              <a:rPr lang="en-US" sz="1100">
                <a:latin typeface="+mj-lt"/>
                <a:ea typeface="+mj-ea"/>
                <a:cs typeface="+mj-cs"/>
              </a:rPr>
              <a:t>Theme color</a:t>
            </a:r>
          </a:p>
          <a:p>
            <a:pPr marL="328613" indent="-201613">
              <a:spcAft>
                <a:spcPts val="600"/>
              </a:spcAft>
              <a:buFont typeface="+mj-lt"/>
              <a:buAutoNum type="arabicPeriod"/>
            </a:pPr>
            <a:r>
              <a:rPr lang="en-US" sz="1100"/>
              <a:t>Choose the you want attendee emails and registration site links, buttons, and icons to appear in</a:t>
            </a:r>
          </a:p>
          <a:p>
            <a:pPr marL="328613" indent="-201613">
              <a:spcAft>
                <a:spcPts val="600"/>
              </a:spcAft>
              <a:buFont typeface="+mj-lt"/>
              <a:buAutoNum type="arabicPeriod"/>
            </a:pPr>
            <a:r>
              <a:rPr lang="en-US" sz="1100"/>
              <a:t>Select </a:t>
            </a:r>
            <a:r>
              <a:rPr lang="en-US" sz="1100">
                <a:latin typeface="+mj-lt"/>
                <a:ea typeface="+mj-ea"/>
                <a:cs typeface="+mj-cs"/>
              </a:rPr>
              <a:t>Save</a:t>
            </a:r>
          </a:p>
        </p:txBody>
      </p:sp>
      <p:pic>
        <p:nvPicPr>
          <p:cNvPr id="39" name="Picture 6" descr="A screen capture of a dialog box titled &quot;Change theme color.&quot; It shows ten color options for buttons, icons, and links, with green selected. There are &quot;Cancel&quot; and &quot;Save&quot; buttons at the bottom.">
            <a:extLst>
              <a:ext uri="{FF2B5EF4-FFF2-40B4-BE49-F238E27FC236}">
                <a16:creationId xmlns:a16="http://schemas.microsoft.com/office/drawing/2014/main" id="{B358E457-7C55-B263-2B81-D2213DA2C64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04924" y="7405960"/>
            <a:ext cx="4572000" cy="1952897"/>
          </a:xfrm>
          <a:prstGeom prst="roundRect">
            <a:avLst>
              <a:gd name="adj" fmla="val 4053"/>
            </a:avLst>
          </a:prstGeom>
          <a:ln>
            <a:noFill/>
          </a:ln>
          <a:effectLst>
            <a:outerShdw blurRad="127000" dist="38100" dir="2700000" algn="tl" rotWithShape="0">
              <a:prstClr val="black">
                <a:alpha val="2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6310976"/>
      </p:ext>
    </p:extLst>
  </p:cSld>
  <p:clrMapOvr>
    <a:masterClrMapping/>
  </p:clrMapOvr>
  <p:transition>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1514FD-FDD9-5999-5A9E-E4CF20A388EC}"/>
            </a:ext>
          </a:extLst>
        </p:cNvPr>
        <p:cNvGrpSpPr/>
        <p:nvPr/>
      </p:nvGrpSpPr>
      <p:grpSpPr>
        <a:xfrm>
          <a:off x="0" y="0"/>
          <a:ext cx="0" cy="0"/>
          <a:chOff x="0" y="0"/>
          <a:chExt cx="0" cy="0"/>
        </a:xfrm>
      </p:grpSpPr>
      <p:grpSp>
        <p:nvGrpSpPr>
          <p:cNvPr id="26" name="Group 25">
            <a:extLst>
              <a:ext uri="{FF2B5EF4-FFF2-40B4-BE49-F238E27FC236}">
                <a16:creationId xmlns:a16="http://schemas.microsoft.com/office/drawing/2014/main" id="{33C1D87B-3866-3DFF-AE05-215410DB563D}"/>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27" name="Rectangle: Top Corners Rounded 45">
              <a:extLst>
                <a:ext uri="{FF2B5EF4-FFF2-40B4-BE49-F238E27FC236}">
                  <a16:creationId xmlns:a16="http://schemas.microsoft.com/office/drawing/2014/main" id="{FCAE1D25-CE55-CB75-002C-8F3B5D53CE57}"/>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8" name="Rectangle: Top Corners Rounded 45">
              <a:hlinkClick r:id="rId3" action="ppaction://hlinksldjump"/>
              <a:extLst>
                <a:ext uri="{FF2B5EF4-FFF2-40B4-BE49-F238E27FC236}">
                  <a16:creationId xmlns:a16="http://schemas.microsoft.com/office/drawing/2014/main" id="{327A1115-128E-14D8-8882-AA0E7BA8E45A}"/>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9" name="Graphic 27">
            <a:hlinkClick r:id="rId3" action="ppaction://hlinksldjump"/>
            <a:extLst>
              <a:ext uri="{FF2B5EF4-FFF2-40B4-BE49-F238E27FC236}">
                <a16:creationId xmlns:a16="http://schemas.microsoft.com/office/drawing/2014/main" id="{65CF18C1-E4C0-E8DF-8F48-F9080F3A2A9C}"/>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2" name="Footer Placeholder 11">
            <a:extLst>
              <a:ext uri="{FF2B5EF4-FFF2-40B4-BE49-F238E27FC236}">
                <a16:creationId xmlns:a16="http://schemas.microsoft.com/office/drawing/2014/main" id="{8D71B0E6-6F86-A952-09F8-BB7A4E3F6492}"/>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14" name="Slide Number Placeholder 13">
            <a:extLst>
              <a:ext uri="{FF2B5EF4-FFF2-40B4-BE49-F238E27FC236}">
                <a16:creationId xmlns:a16="http://schemas.microsoft.com/office/drawing/2014/main" id="{0FB6B129-D297-2593-1BDD-8492097BD127}"/>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58</a:t>
            </a:fld>
            <a:endParaRPr lang="en-IN"/>
          </a:p>
        </p:txBody>
      </p:sp>
      <p:sp>
        <p:nvSpPr>
          <p:cNvPr id="3" name="Graphic 2">
            <a:extLst>
              <a:ext uri="{FF2B5EF4-FFF2-40B4-BE49-F238E27FC236}">
                <a16:creationId xmlns:a16="http://schemas.microsoft.com/office/drawing/2014/main" id="{9CDA64E5-8C4B-E278-6421-1DC0DC364F36}"/>
              </a:ext>
              <a:ext uri="{C183D7F6-B498-43B3-948B-1728B52AA6E4}">
                <adec:decorative xmlns:adec="http://schemas.microsoft.com/office/drawing/2017/decorative" val="1"/>
              </a:ext>
            </a:extLst>
          </p:cNvPr>
          <p:cNvSpPr/>
          <p:nvPr/>
        </p:nvSpPr>
        <p:spPr>
          <a:xfrm>
            <a:off x="871446" y="4080419"/>
            <a:ext cx="166054" cy="166054"/>
          </a:xfrm>
          <a:custGeom>
            <a:avLst/>
            <a:gdLst>
              <a:gd name="connsiteX0" fmla="*/ 89274 w 178348"/>
              <a:gd name="connsiteY0" fmla="*/ 0 h 185732"/>
              <a:gd name="connsiteX1" fmla="*/ 110058 w 178348"/>
              <a:gd name="connsiteY1" fmla="*/ 2410 h 185732"/>
              <a:gd name="connsiteX2" fmla="*/ 115601 w 178348"/>
              <a:gd name="connsiteY2" fmla="*/ 8592 h 185732"/>
              <a:gd name="connsiteX3" fmla="*/ 117220 w 178348"/>
              <a:gd name="connsiteY3" fmla="*/ 23136 h 185732"/>
              <a:gd name="connsiteX4" fmla="*/ 131782 w 178348"/>
              <a:gd name="connsiteY4" fmla="*/ 34777 h 185732"/>
              <a:gd name="connsiteX5" fmla="*/ 135575 w 178348"/>
              <a:gd name="connsiteY5" fmla="*/ 33766 h 185732"/>
              <a:gd name="connsiteX6" fmla="*/ 148920 w 178348"/>
              <a:gd name="connsiteY6" fmla="*/ 27908 h 185732"/>
              <a:gd name="connsiteX7" fmla="*/ 157016 w 178348"/>
              <a:gd name="connsiteY7" fmla="*/ 29566 h 185732"/>
              <a:gd name="connsiteX8" fmla="*/ 178009 w 178348"/>
              <a:gd name="connsiteY8" fmla="*/ 65684 h 185732"/>
              <a:gd name="connsiteX9" fmla="*/ 175428 w 178348"/>
              <a:gd name="connsiteY9" fmla="*/ 73543 h 185732"/>
              <a:gd name="connsiteX10" fmla="*/ 163598 w 178348"/>
              <a:gd name="connsiteY10" fmla="*/ 82267 h 185732"/>
              <a:gd name="connsiteX11" fmla="*/ 160784 w 178348"/>
              <a:gd name="connsiteY11" fmla="*/ 100656 h 185732"/>
              <a:gd name="connsiteX12" fmla="*/ 163598 w 178348"/>
              <a:gd name="connsiteY12" fmla="*/ 103470 h 185732"/>
              <a:gd name="connsiteX13" fmla="*/ 175437 w 178348"/>
              <a:gd name="connsiteY13" fmla="*/ 112185 h 185732"/>
              <a:gd name="connsiteX14" fmla="*/ 178028 w 178348"/>
              <a:gd name="connsiteY14" fmla="*/ 120053 h 185732"/>
              <a:gd name="connsiteX15" fmla="*/ 157035 w 178348"/>
              <a:gd name="connsiteY15" fmla="*/ 156172 h 185732"/>
              <a:gd name="connsiteX16" fmla="*/ 148958 w 178348"/>
              <a:gd name="connsiteY16" fmla="*/ 157839 h 185732"/>
              <a:gd name="connsiteX17" fmla="*/ 135556 w 178348"/>
              <a:gd name="connsiteY17" fmla="*/ 151962 h 185732"/>
              <a:gd name="connsiteX18" fmla="*/ 118240 w 178348"/>
              <a:gd name="connsiteY18" fmla="*/ 158722 h 185732"/>
              <a:gd name="connsiteX19" fmla="*/ 117211 w 178348"/>
              <a:gd name="connsiteY19" fmla="*/ 162573 h 185732"/>
              <a:gd name="connsiteX20" fmla="*/ 115601 w 178348"/>
              <a:gd name="connsiteY20" fmla="*/ 177108 h 185732"/>
              <a:gd name="connsiteX21" fmla="*/ 110153 w 178348"/>
              <a:gd name="connsiteY21" fmla="*/ 183271 h 185732"/>
              <a:gd name="connsiteX22" fmla="*/ 68186 w 178348"/>
              <a:gd name="connsiteY22" fmla="*/ 183271 h 185732"/>
              <a:gd name="connsiteX23" fmla="*/ 62737 w 178348"/>
              <a:gd name="connsiteY23" fmla="*/ 177108 h 185732"/>
              <a:gd name="connsiteX24" fmla="*/ 61137 w 178348"/>
              <a:gd name="connsiteY24" fmla="*/ 162592 h 185732"/>
              <a:gd name="connsiteX25" fmla="*/ 46567 w 178348"/>
              <a:gd name="connsiteY25" fmla="*/ 151005 h 185732"/>
              <a:gd name="connsiteX26" fmla="*/ 42792 w 178348"/>
              <a:gd name="connsiteY26" fmla="*/ 152019 h 185732"/>
              <a:gd name="connsiteX27" fmla="*/ 29400 w 178348"/>
              <a:gd name="connsiteY27" fmla="*/ 157886 h 185732"/>
              <a:gd name="connsiteX28" fmla="*/ 21313 w 178348"/>
              <a:gd name="connsiteY28" fmla="*/ 156220 h 185732"/>
              <a:gd name="connsiteX29" fmla="*/ 320 w 178348"/>
              <a:gd name="connsiteY29" fmla="*/ 120063 h 185732"/>
              <a:gd name="connsiteX30" fmla="*/ 2911 w 178348"/>
              <a:gd name="connsiteY30" fmla="*/ 112195 h 185732"/>
              <a:gd name="connsiteX31" fmla="*/ 14751 w 178348"/>
              <a:gd name="connsiteY31" fmla="*/ 103470 h 185732"/>
              <a:gd name="connsiteX32" fmla="*/ 17581 w 178348"/>
              <a:gd name="connsiteY32" fmla="*/ 85097 h 185732"/>
              <a:gd name="connsiteX33" fmla="*/ 14751 w 178348"/>
              <a:gd name="connsiteY33" fmla="*/ 82267 h 185732"/>
              <a:gd name="connsiteX34" fmla="*/ 2911 w 178348"/>
              <a:gd name="connsiteY34" fmla="*/ 73562 h 185732"/>
              <a:gd name="connsiteX35" fmla="*/ 330 w 178348"/>
              <a:gd name="connsiteY35" fmla="*/ 65694 h 185732"/>
              <a:gd name="connsiteX36" fmla="*/ 21323 w 178348"/>
              <a:gd name="connsiteY36" fmla="*/ 29575 h 185732"/>
              <a:gd name="connsiteX37" fmla="*/ 29419 w 178348"/>
              <a:gd name="connsiteY37" fmla="*/ 27918 h 185732"/>
              <a:gd name="connsiteX38" fmla="*/ 42754 w 178348"/>
              <a:gd name="connsiteY38" fmla="*/ 33776 h 185732"/>
              <a:gd name="connsiteX39" fmla="*/ 60130 w 178348"/>
              <a:gd name="connsiteY39" fmla="*/ 26909 h 185732"/>
              <a:gd name="connsiteX40" fmla="*/ 61137 w 178348"/>
              <a:gd name="connsiteY40" fmla="*/ 23127 h 185732"/>
              <a:gd name="connsiteX41" fmla="*/ 62757 w 178348"/>
              <a:gd name="connsiteY41" fmla="*/ 8592 h 185732"/>
              <a:gd name="connsiteX42" fmla="*/ 68310 w 178348"/>
              <a:gd name="connsiteY42" fmla="*/ 2400 h 185732"/>
              <a:gd name="connsiteX43" fmla="*/ 89274 w 178348"/>
              <a:gd name="connsiteY43" fmla="*/ 0 h 185732"/>
              <a:gd name="connsiteX44" fmla="*/ 89274 w 178348"/>
              <a:gd name="connsiteY44" fmla="*/ 14288 h 185732"/>
              <a:gd name="connsiteX45" fmla="*/ 76377 w 178348"/>
              <a:gd name="connsiteY45" fmla="*/ 15402 h 185732"/>
              <a:gd name="connsiteX46" fmla="*/ 75339 w 178348"/>
              <a:gd name="connsiteY46" fmla="*/ 24708 h 185732"/>
              <a:gd name="connsiteX47" fmla="*/ 44984 w 178348"/>
              <a:gd name="connsiteY47" fmla="*/ 48995 h 185732"/>
              <a:gd name="connsiteX48" fmla="*/ 37010 w 178348"/>
              <a:gd name="connsiteY48" fmla="*/ 46863 h 185732"/>
              <a:gd name="connsiteX49" fmla="*/ 28457 w 178348"/>
              <a:gd name="connsiteY49" fmla="*/ 43110 h 185732"/>
              <a:gd name="connsiteX50" fmla="*/ 15617 w 178348"/>
              <a:gd name="connsiteY50" fmla="*/ 65180 h 185732"/>
              <a:gd name="connsiteX51" fmla="*/ 23218 w 178348"/>
              <a:gd name="connsiteY51" fmla="*/ 70771 h 185732"/>
              <a:gd name="connsiteX52" fmla="*/ 29080 w 178348"/>
              <a:gd name="connsiteY52" fmla="*/ 109134 h 185732"/>
              <a:gd name="connsiteX53" fmla="*/ 23218 w 178348"/>
              <a:gd name="connsiteY53" fmla="*/ 114995 h 185732"/>
              <a:gd name="connsiteX54" fmla="*/ 15608 w 178348"/>
              <a:gd name="connsiteY54" fmla="*/ 120596 h 185732"/>
              <a:gd name="connsiteX55" fmla="*/ 28447 w 178348"/>
              <a:gd name="connsiteY55" fmla="*/ 142713 h 185732"/>
              <a:gd name="connsiteX56" fmla="*/ 37068 w 178348"/>
              <a:gd name="connsiteY56" fmla="*/ 138932 h 185732"/>
              <a:gd name="connsiteX57" fmla="*/ 73209 w 178348"/>
              <a:gd name="connsiteY57" fmla="*/ 153105 h 185732"/>
              <a:gd name="connsiteX58" fmla="*/ 75330 w 178348"/>
              <a:gd name="connsiteY58" fmla="*/ 161011 h 185732"/>
              <a:gd name="connsiteX59" fmla="*/ 76377 w 178348"/>
              <a:gd name="connsiteY59" fmla="*/ 170383 h 185732"/>
              <a:gd name="connsiteX60" fmla="*/ 101971 w 178348"/>
              <a:gd name="connsiteY60" fmla="*/ 170383 h 185732"/>
              <a:gd name="connsiteX61" fmla="*/ 103019 w 178348"/>
              <a:gd name="connsiteY61" fmla="*/ 161011 h 185732"/>
              <a:gd name="connsiteX62" fmla="*/ 133318 w 178348"/>
              <a:gd name="connsiteY62" fmla="*/ 136761 h 185732"/>
              <a:gd name="connsiteX63" fmla="*/ 141290 w 178348"/>
              <a:gd name="connsiteY63" fmla="*/ 138894 h 185732"/>
              <a:gd name="connsiteX64" fmla="*/ 149910 w 178348"/>
              <a:gd name="connsiteY64" fmla="*/ 142665 h 185732"/>
              <a:gd name="connsiteX65" fmla="*/ 162740 w 178348"/>
              <a:gd name="connsiteY65" fmla="*/ 120587 h 185732"/>
              <a:gd name="connsiteX66" fmla="*/ 155140 w 178348"/>
              <a:gd name="connsiteY66" fmla="*/ 114986 h 185732"/>
              <a:gd name="connsiteX67" fmla="*/ 149278 w 178348"/>
              <a:gd name="connsiteY67" fmla="*/ 76623 h 185732"/>
              <a:gd name="connsiteX68" fmla="*/ 155140 w 178348"/>
              <a:gd name="connsiteY68" fmla="*/ 70761 h 185732"/>
              <a:gd name="connsiteX69" fmla="*/ 162721 w 178348"/>
              <a:gd name="connsiteY69" fmla="*/ 65170 h 185732"/>
              <a:gd name="connsiteX70" fmla="*/ 149882 w 178348"/>
              <a:gd name="connsiteY70" fmla="*/ 43101 h 185732"/>
              <a:gd name="connsiteX71" fmla="*/ 141347 w 178348"/>
              <a:gd name="connsiteY71" fmla="*/ 46844 h 185732"/>
              <a:gd name="connsiteX72" fmla="*/ 105167 w 178348"/>
              <a:gd name="connsiteY72" fmla="*/ 32696 h 185732"/>
              <a:gd name="connsiteX73" fmla="*/ 103028 w 178348"/>
              <a:gd name="connsiteY73" fmla="*/ 24708 h 185732"/>
              <a:gd name="connsiteX74" fmla="*/ 101980 w 178348"/>
              <a:gd name="connsiteY74" fmla="*/ 15411 h 185732"/>
              <a:gd name="connsiteX75" fmla="*/ 89284 w 178348"/>
              <a:gd name="connsiteY75" fmla="*/ 14297 h 185732"/>
              <a:gd name="connsiteX76" fmla="*/ 89160 w 178348"/>
              <a:gd name="connsiteY76" fmla="*/ 57150 h 185732"/>
              <a:gd name="connsiteX77" fmla="*/ 124879 w 178348"/>
              <a:gd name="connsiteY77" fmla="*/ 92869 h 185732"/>
              <a:gd name="connsiteX78" fmla="*/ 89160 w 178348"/>
              <a:gd name="connsiteY78" fmla="*/ 128588 h 185732"/>
              <a:gd name="connsiteX79" fmla="*/ 53441 w 178348"/>
              <a:gd name="connsiteY79" fmla="*/ 92869 h 185732"/>
              <a:gd name="connsiteX80" fmla="*/ 89160 w 178348"/>
              <a:gd name="connsiteY80" fmla="*/ 57150 h 185732"/>
              <a:gd name="connsiteX81" fmla="*/ 89160 w 178348"/>
              <a:gd name="connsiteY81" fmla="*/ 71438 h 185732"/>
              <a:gd name="connsiteX82" fmla="*/ 67729 w 178348"/>
              <a:gd name="connsiteY82" fmla="*/ 92869 h 185732"/>
              <a:gd name="connsiteX83" fmla="*/ 89160 w 178348"/>
              <a:gd name="connsiteY83" fmla="*/ 114300 h 185732"/>
              <a:gd name="connsiteX84" fmla="*/ 110591 w 178348"/>
              <a:gd name="connsiteY84" fmla="*/ 92869 h 185732"/>
              <a:gd name="connsiteX85" fmla="*/ 89160 w 178348"/>
              <a:gd name="connsiteY85" fmla="*/ 71438 h 1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178348" h="185732">
                <a:moveTo>
                  <a:pt x="89274" y="0"/>
                </a:moveTo>
                <a:cubicBezTo>
                  <a:pt x="96265" y="76"/>
                  <a:pt x="103228" y="886"/>
                  <a:pt x="110058" y="2410"/>
                </a:cubicBezTo>
                <a:cubicBezTo>
                  <a:pt x="113036" y="3075"/>
                  <a:pt x="115263" y="5558"/>
                  <a:pt x="115601" y="8592"/>
                </a:cubicBezTo>
                <a:lnTo>
                  <a:pt x="117220" y="23136"/>
                </a:lnTo>
                <a:cubicBezTo>
                  <a:pt x="118027" y="30372"/>
                  <a:pt x="124547" y="35584"/>
                  <a:pt x="131782" y="34777"/>
                </a:cubicBezTo>
                <a:cubicBezTo>
                  <a:pt x="133090" y="34631"/>
                  <a:pt x="134368" y="34290"/>
                  <a:pt x="135575" y="33766"/>
                </a:cubicBezTo>
                <a:lnTo>
                  <a:pt x="148920" y="27908"/>
                </a:lnTo>
                <a:cubicBezTo>
                  <a:pt x="151696" y="26685"/>
                  <a:pt x="154943" y="27350"/>
                  <a:pt x="157016" y="29566"/>
                </a:cubicBezTo>
                <a:cubicBezTo>
                  <a:pt x="166654" y="39863"/>
                  <a:pt x="173832" y="52212"/>
                  <a:pt x="178009" y="65684"/>
                </a:cubicBezTo>
                <a:cubicBezTo>
                  <a:pt x="178906" y="68586"/>
                  <a:pt x="177871" y="71738"/>
                  <a:pt x="175428" y="73543"/>
                </a:cubicBezTo>
                <a:lnTo>
                  <a:pt x="163598" y="82267"/>
                </a:lnTo>
                <a:cubicBezTo>
                  <a:pt x="157743" y="86568"/>
                  <a:pt x="156483" y="94801"/>
                  <a:pt x="160784" y="100656"/>
                </a:cubicBezTo>
                <a:cubicBezTo>
                  <a:pt x="161574" y="101731"/>
                  <a:pt x="162522" y="102680"/>
                  <a:pt x="163598" y="103470"/>
                </a:cubicBezTo>
                <a:lnTo>
                  <a:pt x="175437" y="112185"/>
                </a:lnTo>
                <a:cubicBezTo>
                  <a:pt x="177888" y="113989"/>
                  <a:pt x="178928" y="117146"/>
                  <a:pt x="178028" y="120053"/>
                </a:cubicBezTo>
                <a:cubicBezTo>
                  <a:pt x="173849" y="133524"/>
                  <a:pt x="166672" y="145873"/>
                  <a:pt x="157035" y="156172"/>
                </a:cubicBezTo>
                <a:cubicBezTo>
                  <a:pt x="154967" y="158383"/>
                  <a:pt x="151731" y="159050"/>
                  <a:pt x="148958" y="157839"/>
                </a:cubicBezTo>
                <a:lnTo>
                  <a:pt x="135556" y="151962"/>
                </a:lnTo>
                <a:cubicBezTo>
                  <a:pt x="128908" y="149046"/>
                  <a:pt x="121154" y="152073"/>
                  <a:pt x="118240" y="158722"/>
                </a:cubicBezTo>
                <a:cubicBezTo>
                  <a:pt x="117703" y="159946"/>
                  <a:pt x="117356" y="161244"/>
                  <a:pt x="117211" y="162573"/>
                </a:cubicBezTo>
                <a:lnTo>
                  <a:pt x="115601" y="177108"/>
                </a:lnTo>
                <a:cubicBezTo>
                  <a:pt x="115269" y="180106"/>
                  <a:pt x="113089" y="182573"/>
                  <a:pt x="110153" y="183271"/>
                </a:cubicBezTo>
                <a:cubicBezTo>
                  <a:pt x="96356" y="186553"/>
                  <a:pt x="81983" y="186553"/>
                  <a:pt x="68186" y="183271"/>
                </a:cubicBezTo>
                <a:cubicBezTo>
                  <a:pt x="65251" y="182573"/>
                  <a:pt x="63070" y="180106"/>
                  <a:pt x="62737" y="177108"/>
                </a:cubicBezTo>
                <a:lnTo>
                  <a:pt x="61137" y="162592"/>
                </a:lnTo>
                <a:cubicBezTo>
                  <a:pt x="60314" y="155369"/>
                  <a:pt x="53790" y="150181"/>
                  <a:pt x="46567" y="151005"/>
                </a:cubicBezTo>
                <a:cubicBezTo>
                  <a:pt x="45265" y="151153"/>
                  <a:pt x="43993" y="151495"/>
                  <a:pt x="42792" y="152019"/>
                </a:cubicBezTo>
                <a:lnTo>
                  <a:pt x="29400" y="157886"/>
                </a:lnTo>
                <a:cubicBezTo>
                  <a:pt x="26624" y="159103"/>
                  <a:pt x="23382" y="158434"/>
                  <a:pt x="21313" y="156220"/>
                </a:cubicBezTo>
                <a:cubicBezTo>
                  <a:pt x="11671" y="145910"/>
                  <a:pt x="4493" y="133547"/>
                  <a:pt x="320" y="120063"/>
                </a:cubicBezTo>
                <a:cubicBezTo>
                  <a:pt x="-580" y="117156"/>
                  <a:pt x="460" y="113998"/>
                  <a:pt x="2911" y="112195"/>
                </a:cubicBezTo>
                <a:lnTo>
                  <a:pt x="14751" y="103470"/>
                </a:lnTo>
                <a:cubicBezTo>
                  <a:pt x="20605" y="99178"/>
                  <a:pt x="21873" y="90952"/>
                  <a:pt x="17581" y="85097"/>
                </a:cubicBezTo>
                <a:cubicBezTo>
                  <a:pt x="16787" y="84015"/>
                  <a:pt x="15833" y="83061"/>
                  <a:pt x="14751" y="82267"/>
                </a:cubicBezTo>
                <a:lnTo>
                  <a:pt x="2911" y="73562"/>
                </a:lnTo>
                <a:cubicBezTo>
                  <a:pt x="463" y="71756"/>
                  <a:pt x="-573" y="68599"/>
                  <a:pt x="330" y="65694"/>
                </a:cubicBezTo>
                <a:cubicBezTo>
                  <a:pt x="4507" y="52222"/>
                  <a:pt x="11684" y="39873"/>
                  <a:pt x="21323" y="29575"/>
                </a:cubicBezTo>
                <a:cubicBezTo>
                  <a:pt x="23396" y="27359"/>
                  <a:pt x="26642" y="26695"/>
                  <a:pt x="29419" y="27918"/>
                </a:cubicBezTo>
                <a:lnTo>
                  <a:pt x="42754" y="33776"/>
                </a:lnTo>
                <a:cubicBezTo>
                  <a:pt x="49448" y="36678"/>
                  <a:pt x="57228" y="33603"/>
                  <a:pt x="60130" y="26909"/>
                </a:cubicBezTo>
                <a:cubicBezTo>
                  <a:pt x="60652" y="25705"/>
                  <a:pt x="60991" y="24430"/>
                  <a:pt x="61137" y="23127"/>
                </a:cubicBezTo>
                <a:lnTo>
                  <a:pt x="62757" y="8592"/>
                </a:lnTo>
                <a:cubicBezTo>
                  <a:pt x="63092" y="5552"/>
                  <a:pt x="65324" y="3063"/>
                  <a:pt x="68310" y="2400"/>
                </a:cubicBezTo>
                <a:cubicBezTo>
                  <a:pt x="75139" y="886"/>
                  <a:pt x="82121" y="86"/>
                  <a:pt x="89274" y="0"/>
                </a:cubicBezTo>
                <a:close/>
                <a:moveTo>
                  <a:pt x="89274" y="14288"/>
                </a:moveTo>
                <a:cubicBezTo>
                  <a:pt x="84954" y="14338"/>
                  <a:pt x="80643" y="14711"/>
                  <a:pt x="76377" y="15402"/>
                </a:cubicBezTo>
                <a:lnTo>
                  <a:pt x="75339" y="24708"/>
                </a:lnTo>
                <a:cubicBezTo>
                  <a:pt x="73664" y="39797"/>
                  <a:pt x="60073" y="50671"/>
                  <a:pt x="44984" y="48995"/>
                </a:cubicBezTo>
                <a:cubicBezTo>
                  <a:pt x="42234" y="48690"/>
                  <a:pt x="39546" y="47971"/>
                  <a:pt x="37010" y="46863"/>
                </a:cubicBezTo>
                <a:lnTo>
                  <a:pt x="28457" y="43110"/>
                </a:lnTo>
                <a:cubicBezTo>
                  <a:pt x="23009" y="49722"/>
                  <a:pt x="18672" y="57176"/>
                  <a:pt x="15617" y="65180"/>
                </a:cubicBezTo>
                <a:lnTo>
                  <a:pt x="23218" y="70771"/>
                </a:lnTo>
                <a:cubicBezTo>
                  <a:pt x="35431" y="79746"/>
                  <a:pt x="38055" y="96922"/>
                  <a:pt x="29080" y="109134"/>
                </a:cubicBezTo>
                <a:cubicBezTo>
                  <a:pt x="27434" y="111373"/>
                  <a:pt x="25458" y="113349"/>
                  <a:pt x="23218" y="114995"/>
                </a:cubicBezTo>
                <a:lnTo>
                  <a:pt x="15608" y="120596"/>
                </a:lnTo>
                <a:cubicBezTo>
                  <a:pt x="18656" y="128616"/>
                  <a:pt x="22999" y="136084"/>
                  <a:pt x="28447" y="142713"/>
                </a:cubicBezTo>
                <a:lnTo>
                  <a:pt x="37068" y="138932"/>
                </a:lnTo>
                <a:cubicBezTo>
                  <a:pt x="50962" y="132865"/>
                  <a:pt x="67143" y="139211"/>
                  <a:pt x="73209" y="153105"/>
                </a:cubicBezTo>
                <a:cubicBezTo>
                  <a:pt x="74308" y="155619"/>
                  <a:pt x="75022" y="158285"/>
                  <a:pt x="75330" y="161011"/>
                </a:cubicBezTo>
                <a:lnTo>
                  <a:pt x="76377" y="170383"/>
                </a:lnTo>
                <a:cubicBezTo>
                  <a:pt x="84845" y="171812"/>
                  <a:pt x="93503" y="171812"/>
                  <a:pt x="101971" y="170383"/>
                </a:cubicBezTo>
                <a:lnTo>
                  <a:pt x="103019" y="161011"/>
                </a:lnTo>
                <a:cubicBezTo>
                  <a:pt x="104689" y="145948"/>
                  <a:pt x="118254" y="135090"/>
                  <a:pt x="133318" y="136761"/>
                </a:cubicBezTo>
                <a:cubicBezTo>
                  <a:pt x="136068" y="137066"/>
                  <a:pt x="138756" y="137785"/>
                  <a:pt x="141290" y="138894"/>
                </a:cubicBezTo>
                <a:lnTo>
                  <a:pt x="149910" y="142665"/>
                </a:lnTo>
                <a:cubicBezTo>
                  <a:pt x="155356" y="136050"/>
                  <a:pt x="159689" y="128593"/>
                  <a:pt x="162740" y="120587"/>
                </a:cubicBezTo>
                <a:lnTo>
                  <a:pt x="155140" y="114986"/>
                </a:lnTo>
                <a:cubicBezTo>
                  <a:pt x="142928" y="106010"/>
                  <a:pt x="140303" y="88835"/>
                  <a:pt x="149278" y="76623"/>
                </a:cubicBezTo>
                <a:cubicBezTo>
                  <a:pt x="150924" y="74384"/>
                  <a:pt x="152900" y="72407"/>
                  <a:pt x="155140" y="70761"/>
                </a:cubicBezTo>
                <a:lnTo>
                  <a:pt x="162721" y="65170"/>
                </a:lnTo>
                <a:cubicBezTo>
                  <a:pt x="159667" y="57166"/>
                  <a:pt x="155330" y="49712"/>
                  <a:pt x="149882" y="43101"/>
                </a:cubicBezTo>
                <a:lnTo>
                  <a:pt x="141347" y="46844"/>
                </a:lnTo>
                <a:cubicBezTo>
                  <a:pt x="127449" y="52928"/>
                  <a:pt x="111251" y="46594"/>
                  <a:pt x="105167" y="32696"/>
                </a:cubicBezTo>
                <a:cubicBezTo>
                  <a:pt x="104055" y="30156"/>
                  <a:pt x="103334" y="27463"/>
                  <a:pt x="103028" y="24708"/>
                </a:cubicBezTo>
                <a:lnTo>
                  <a:pt x="101980" y="15411"/>
                </a:lnTo>
                <a:cubicBezTo>
                  <a:pt x="97782" y="14725"/>
                  <a:pt x="93538" y="14352"/>
                  <a:pt x="89284" y="14297"/>
                </a:cubicBezTo>
                <a:close/>
                <a:moveTo>
                  <a:pt x="89160" y="57150"/>
                </a:moveTo>
                <a:cubicBezTo>
                  <a:pt x="108887" y="57150"/>
                  <a:pt x="124879" y="73142"/>
                  <a:pt x="124879" y="92869"/>
                </a:cubicBezTo>
                <a:cubicBezTo>
                  <a:pt x="124879" y="112596"/>
                  <a:pt x="108887" y="128588"/>
                  <a:pt x="89160" y="128588"/>
                </a:cubicBezTo>
                <a:cubicBezTo>
                  <a:pt x="69433" y="128588"/>
                  <a:pt x="53441" y="112596"/>
                  <a:pt x="53441" y="92869"/>
                </a:cubicBezTo>
                <a:cubicBezTo>
                  <a:pt x="53441" y="73142"/>
                  <a:pt x="69433" y="57150"/>
                  <a:pt x="89160" y="57150"/>
                </a:cubicBezTo>
                <a:close/>
                <a:moveTo>
                  <a:pt x="89160" y="71438"/>
                </a:moveTo>
                <a:cubicBezTo>
                  <a:pt x="77324" y="71438"/>
                  <a:pt x="67729" y="81033"/>
                  <a:pt x="67729" y="92869"/>
                </a:cubicBezTo>
                <a:cubicBezTo>
                  <a:pt x="67729" y="104705"/>
                  <a:pt x="77324" y="114300"/>
                  <a:pt x="89160" y="114300"/>
                </a:cubicBezTo>
                <a:cubicBezTo>
                  <a:pt x="100996" y="114300"/>
                  <a:pt x="110591" y="104705"/>
                  <a:pt x="110591" y="92869"/>
                </a:cubicBezTo>
                <a:cubicBezTo>
                  <a:pt x="110591" y="81033"/>
                  <a:pt x="100996" y="71438"/>
                  <a:pt x="89160" y="71438"/>
                </a:cubicBezTo>
                <a:close/>
              </a:path>
            </a:pathLst>
          </a:custGeom>
          <a:solidFill>
            <a:schemeClr val="tx1"/>
          </a:solidFill>
          <a:ln w="150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defTabSz="914460"/>
            <a:endParaRPr lang="en-US" sz="1765">
              <a:solidFill>
                <a:srgbClr val="000000"/>
              </a:solidFill>
              <a:latin typeface="Segoe UI"/>
            </a:endParaRPr>
          </a:p>
        </p:txBody>
      </p:sp>
      <p:sp>
        <p:nvSpPr>
          <p:cNvPr id="8" name="Freeform: Shape 7">
            <a:extLst>
              <a:ext uri="{FF2B5EF4-FFF2-40B4-BE49-F238E27FC236}">
                <a16:creationId xmlns:a16="http://schemas.microsoft.com/office/drawing/2014/main" id="{87D17EB7-0CCE-E998-9691-07AFDABF24E7}"/>
              </a:ext>
              <a:ext uri="{C183D7F6-B498-43B3-948B-1728B52AA6E4}">
                <adec:decorative xmlns:adec="http://schemas.microsoft.com/office/drawing/2017/decorative" val="1"/>
              </a:ext>
            </a:extLst>
          </p:cNvPr>
          <p:cNvSpPr>
            <a:spLocks/>
          </p:cNvSpPr>
          <p:nvPr/>
        </p:nvSpPr>
        <p:spPr bwMode="auto">
          <a:xfrm rot="16200000" flipH="1">
            <a:off x="7192211" y="-31756"/>
            <a:ext cx="548430" cy="611947"/>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9" name="Freeform: Shape 8">
            <a:extLst>
              <a:ext uri="{FF2B5EF4-FFF2-40B4-BE49-F238E27FC236}">
                <a16:creationId xmlns:a16="http://schemas.microsoft.com/office/drawing/2014/main" id="{F7FF9E38-3EDB-CED2-ED1D-8C36283D49F2}"/>
              </a:ext>
              <a:ext uri="{C183D7F6-B498-43B3-948B-1728B52AA6E4}">
                <adec:decorative xmlns:adec="http://schemas.microsoft.com/office/drawing/2017/decorative" val="1"/>
              </a:ext>
            </a:extLst>
          </p:cNvPr>
          <p:cNvSpPr>
            <a:spLocks/>
          </p:cNvSpPr>
          <p:nvPr/>
        </p:nvSpPr>
        <p:spPr bwMode="auto">
          <a:xfrm rot="5400000" flipH="1">
            <a:off x="-166350" y="9360621"/>
            <a:ext cx="660400" cy="327700"/>
          </a:xfrm>
          <a:custGeom>
            <a:avLst/>
            <a:gdLst>
              <a:gd name="connsiteX0" fmla="*/ 322783 w 645566"/>
              <a:gd name="connsiteY0" fmla="*/ 0 h 320339"/>
              <a:gd name="connsiteX1" fmla="*/ 6290 w 645566"/>
              <a:gd name="connsiteY1" fmla="*/ 257950 h 320339"/>
              <a:gd name="connsiteX2" fmla="*/ 0 w 645566"/>
              <a:gd name="connsiteY2" fmla="*/ 320339 h 320339"/>
              <a:gd name="connsiteX3" fmla="*/ 645566 w 645566"/>
              <a:gd name="connsiteY3" fmla="*/ 320339 h 320339"/>
              <a:gd name="connsiteX4" fmla="*/ 639277 w 645566"/>
              <a:gd name="connsiteY4" fmla="*/ 257950 h 320339"/>
              <a:gd name="connsiteX5" fmla="*/ 322783 w 645566"/>
              <a:gd name="connsiteY5" fmla="*/ 0 h 3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566" h="320339">
                <a:moveTo>
                  <a:pt x="322783" y="0"/>
                </a:moveTo>
                <a:cubicBezTo>
                  <a:pt x="166667" y="0"/>
                  <a:pt x="36414" y="110738"/>
                  <a:pt x="6290" y="257950"/>
                </a:cubicBezTo>
                <a:lnTo>
                  <a:pt x="0" y="320339"/>
                </a:lnTo>
                <a:lnTo>
                  <a:pt x="645566" y="320339"/>
                </a:lnTo>
                <a:lnTo>
                  <a:pt x="639277" y="257950"/>
                </a:lnTo>
                <a:cubicBezTo>
                  <a:pt x="609153" y="110738"/>
                  <a:pt x="478900" y="0"/>
                  <a:pt x="322783"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3" name="Oval 12">
            <a:extLst>
              <a:ext uri="{FF2B5EF4-FFF2-40B4-BE49-F238E27FC236}">
                <a16:creationId xmlns:a16="http://schemas.microsoft.com/office/drawing/2014/main" id="{6FFDD3F8-58FC-42A8-9FFC-9A8C4EF7817A}"/>
              </a:ext>
              <a:ext uri="{C183D7F6-B498-43B3-948B-1728B52AA6E4}">
                <adec:decorative xmlns:adec="http://schemas.microsoft.com/office/drawing/2017/decorative" val="1"/>
              </a:ext>
            </a:extLst>
          </p:cNvPr>
          <p:cNvSpPr>
            <a:spLocks/>
          </p:cNvSpPr>
          <p:nvPr/>
        </p:nvSpPr>
        <p:spPr bwMode="auto">
          <a:xfrm rot="5400000">
            <a:off x="6469969" y="296156"/>
            <a:ext cx="613482" cy="613482"/>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0" name="Title 9">
            <a:extLst>
              <a:ext uri="{FF2B5EF4-FFF2-40B4-BE49-F238E27FC236}">
                <a16:creationId xmlns:a16="http://schemas.microsoft.com/office/drawing/2014/main" id="{8FF52ED5-E777-5092-4758-C8B9068D2FD6}"/>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Webinars        </a:t>
            </a:r>
          </a:p>
        </p:txBody>
      </p:sp>
      <p:sp>
        <p:nvSpPr>
          <p:cNvPr id="6" name="Title 5">
            <a:extLst>
              <a:ext uri="{FF2B5EF4-FFF2-40B4-BE49-F238E27FC236}">
                <a16:creationId xmlns:a16="http://schemas.microsoft.com/office/drawing/2014/main" id="{418C42DF-D1E2-B9C8-100E-C04FDB3C3982}"/>
              </a:ext>
            </a:extLst>
          </p:cNvPr>
          <p:cNvSpPr>
            <a:spLocks/>
          </p:cNvSpPr>
          <p:nvPr/>
        </p:nvSpPr>
        <p:spPr>
          <a:xfrm>
            <a:off x="457200" y="401638"/>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Events       </a:t>
            </a:r>
          </a:p>
        </p:txBody>
      </p:sp>
      <p:sp>
        <p:nvSpPr>
          <p:cNvPr id="24" name="Text Placeholder 1">
            <a:extLst>
              <a:ext uri="{FF2B5EF4-FFF2-40B4-BE49-F238E27FC236}">
                <a16:creationId xmlns:a16="http://schemas.microsoft.com/office/drawing/2014/main" id="{001B1879-D5B5-5C25-333C-487146F91671}"/>
              </a:ext>
            </a:extLst>
          </p:cNvPr>
          <p:cNvSpPr txBox="1">
            <a:spLocks/>
          </p:cNvSpPr>
          <p:nvPr/>
        </p:nvSpPr>
        <p:spPr>
          <a:xfrm>
            <a:off x="464757" y="1416685"/>
            <a:ext cx="3314715" cy="5086008"/>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300"/>
              </a:spcBef>
              <a:spcAft>
                <a:spcPts val="300"/>
              </a:spcAft>
              <a:defRPr/>
            </a:pPr>
            <a:r>
              <a:rPr lang="en-US" altLang="zh-CN" sz="1400">
                <a:solidFill>
                  <a:schemeClr val="accent1"/>
                </a:solidFill>
                <a:latin typeface="+mj-lt"/>
                <a:ea typeface="+mj-ea"/>
                <a:cs typeface="+mj-cs"/>
              </a:rPr>
              <a:t>Manage what attendees see </a:t>
            </a:r>
          </a:p>
          <a:p>
            <a:pPr>
              <a:spcBef>
                <a:spcPts val="300"/>
              </a:spcBef>
              <a:spcAft>
                <a:spcPts val="600"/>
              </a:spcAft>
              <a:defRPr/>
            </a:pPr>
            <a:r>
              <a:rPr lang="en-US" altLang="zh-CN" sz="1200">
                <a:cs typeface="+mn-cs"/>
              </a:rPr>
              <a:t>Similar to the town hall experience, webinars provide the opportunity to orchestrate elements of the session, including the management of speaker/presenter video feeds that you bring on and off screen. </a:t>
            </a:r>
          </a:p>
          <a:p>
            <a:pPr>
              <a:spcBef>
                <a:spcPts val="300"/>
              </a:spcBef>
              <a:spcAft>
                <a:spcPts val="600"/>
              </a:spcAft>
              <a:defRPr/>
            </a:pPr>
            <a:r>
              <a:rPr lang="en-US" altLang="zh-CN" sz="1200">
                <a:cs typeface="+mn-cs"/>
              </a:rPr>
              <a:t>This helps keeps the webinar running smoothly and deliver a focused and professional experience. </a:t>
            </a:r>
          </a:p>
          <a:p>
            <a:pPr>
              <a:spcBef>
                <a:spcPts val="300"/>
              </a:spcBef>
              <a:spcAft>
                <a:spcPts val="600"/>
              </a:spcAft>
              <a:defRPr/>
            </a:pPr>
            <a:r>
              <a:rPr lang="en-US" altLang="zh-CN" sz="1200">
                <a:cs typeface="+mn-cs"/>
              </a:rPr>
              <a:t>As you structure the webinar within </a:t>
            </a:r>
            <a:br>
              <a:rPr lang="en-US" altLang="zh-CN" sz="1200">
                <a:cs typeface="+mn-cs"/>
              </a:rPr>
            </a:br>
            <a:r>
              <a:rPr lang="en-US" altLang="zh-CN" sz="1200">
                <a:latin typeface="+mj-lt"/>
                <a:ea typeface="+mj-ea"/>
                <a:cs typeface="+mj-cs"/>
              </a:rPr>
              <a:t>Setup</a:t>
            </a:r>
            <a:r>
              <a:rPr lang="en-US" altLang="zh-CN" sz="1200">
                <a:cs typeface="+mn-cs"/>
              </a:rPr>
              <a:t>, click </a:t>
            </a:r>
            <a:r>
              <a:rPr lang="en-US" altLang="zh-CN" sz="1200">
                <a:latin typeface="+mj-lt"/>
                <a:ea typeface="+mj-ea"/>
                <a:cs typeface="+mj-cs"/>
              </a:rPr>
              <a:t>Details</a:t>
            </a:r>
            <a:r>
              <a:rPr lang="en-US" altLang="zh-CN" sz="1200">
                <a:cs typeface="+mn-cs"/>
              </a:rPr>
              <a:t> and you’ll see </a:t>
            </a:r>
            <a:r>
              <a:rPr lang="en-US" altLang="zh-CN" sz="1200">
                <a:latin typeface="+mj-lt"/>
                <a:ea typeface="+mj-ea"/>
                <a:cs typeface="+mj-cs"/>
              </a:rPr>
              <a:t>Meeting options </a:t>
            </a:r>
            <a:r>
              <a:rPr lang="en-US" altLang="zh-CN" sz="1200">
                <a:cs typeface="+mn-cs"/>
              </a:rPr>
              <a:t>within the center pane.</a:t>
            </a:r>
          </a:p>
          <a:p>
            <a:pPr>
              <a:spcBef>
                <a:spcPts val="300"/>
              </a:spcBef>
              <a:spcAft>
                <a:spcPts val="600"/>
              </a:spcAft>
              <a:defRPr/>
            </a:pPr>
            <a:r>
              <a:rPr lang="en-US" altLang="zh-CN" sz="1200">
                <a:cs typeface="+mn-cs"/>
              </a:rPr>
              <a:t>Click        </a:t>
            </a:r>
            <a:r>
              <a:rPr lang="en-US" altLang="zh-CN" sz="1200">
                <a:latin typeface="+mj-lt"/>
                <a:ea typeface="+mj-ea"/>
                <a:cs typeface="+mj-cs"/>
              </a:rPr>
              <a:t>Meeting options</a:t>
            </a:r>
            <a:r>
              <a:rPr lang="en-US" altLang="zh-CN" sz="1200">
                <a:cs typeface="+mn-cs"/>
              </a:rPr>
              <a:t>, then </a:t>
            </a:r>
            <a:r>
              <a:rPr lang="en-US" altLang="zh-CN" sz="1200">
                <a:latin typeface="+mj-lt"/>
                <a:ea typeface="+mj-ea"/>
                <a:cs typeface="+mj-cs"/>
              </a:rPr>
              <a:t>Production tools </a:t>
            </a:r>
            <a:r>
              <a:rPr lang="en-US" altLang="zh-CN" sz="1200">
                <a:cs typeface="+mn-cs"/>
              </a:rPr>
              <a:t>and toggle on </a:t>
            </a:r>
            <a:r>
              <a:rPr lang="en-US" altLang="zh-CN" sz="1200">
                <a:latin typeface="+mj-lt"/>
                <a:ea typeface="+mj-ea"/>
                <a:cs typeface="+mj-cs"/>
              </a:rPr>
              <a:t>Manage what attendees see</a:t>
            </a:r>
            <a:r>
              <a:rPr lang="en-US" altLang="zh-CN" sz="1200">
                <a:cs typeface="+mn-cs"/>
              </a:rPr>
              <a:t>. </a:t>
            </a:r>
          </a:p>
          <a:p>
            <a:pPr>
              <a:spcBef>
                <a:spcPts val="300"/>
              </a:spcBef>
              <a:spcAft>
                <a:spcPts val="600"/>
              </a:spcAft>
              <a:defRPr/>
            </a:pPr>
            <a:r>
              <a:rPr lang="en-US" altLang="zh-CN" sz="1200">
                <a:cs typeface="+mn-cs"/>
              </a:rPr>
              <a:t>Utilizing this feature helps ensure attendees only see content shared and people you bring on screen and avoid potential distractions in case someone’s video accidentally turns on.</a:t>
            </a:r>
          </a:p>
          <a:p>
            <a:pPr>
              <a:spcBef>
                <a:spcPts val="300"/>
              </a:spcBef>
              <a:spcAft>
                <a:spcPts val="600"/>
              </a:spcAft>
              <a:defRPr/>
            </a:pPr>
            <a:r>
              <a:rPr lang="en-US" altLang="zh-CN" sz="1200">
                <a:cs typeface="+mn-cs"/>
              </a:rPr>
              <a:t>For details about the </a:t>
            </a:r>
            <a:r>
              <a:rPr lang="en-US" altLang="zh-CN" sz="1200">
                <a:latin typeface="+mj-lt"/>
                <a:ea typeface="+mj-ea"/>
                <a:cs typeface="+mj-cs"/>
              </a:rPr>
              <a:t>Manage Screen </a:t>
            </a:r>
            <a:r>
              <a:rPr lang="en-US" altLang="zh-CN" sz="1200">
                <a:cs typeface="+mn-cs"/>
              </a:rPr>
              <a:t>pane used to bring presenters and attendees on and off screen, please read this </a:t>
            </a:r>
            <a:r>
              <a:rPr lang="en-US" sz="1200">
                <a:solidFill>
                  <a:srgbClr val="C03BC4"/>
                </a:solidFill>
                <a:cs typeface="+mn-cs"/>
                <a:hlinkClick r:id="rId4">
                  <a:extLst>
                    <a:ext uri="{A12FA001-AC4F-418D-AE19-62706E023703}">
                      <ahyp:hlinkClr xmlns:ahyp="http://schemas.microsoft.com/office/drawing/2018/hyperlinkcolor" val="tx"/>
                    </a:ext>
                  </a:extLst>
                </a:hlinkClick>
              </a:rPr>
              <a:t>support article</a:t>
            </a:r>
            <a:r>
              <a:rPr lang="en-US" altLang="zh-CN" sz="1200">
                <a:cs typeface="+mn-cs"/>
              </a:rPr>
              <a:t>. </a:t>
            </a:r>
          </a:p>
          <a:p>
            <a:pPr>
              <a:spcBef>
                <a:spcPts val="300"/>
              </a:spcBef>
              <a:spcAft>
                <a:spcPts val="600"/>
              </a:spcAft>
              <a:defRPr/>
            </a:pPr>
            <a:r>
              <a:rPr lang="en-US" altLang="zh-CN" sz="1200">
                <a:cs typeface="+mn-cs"/>
              </a:rPr>
              <a:t>In addition, this </a:t>
            </a:r>
            <a:r>
              <a:rPr lang="en-US" sz="1200">
                <a:solidFill>
                  <a:srgbClr val="C03BC4"/>
                </a:solidFill>
                <a:latin typeface="+mj-lt"/>
                <a:ea typeface="+mj-ea"/>
                <a:cs typeface="+mj-cs"/>
                <a:hlinkClick r:id="rId4">
                  <a:extLst>
                    <a:ext uri="{A12FA001-AC4F-418D-AE19-62706E023703}">
                      <ahyp:hlinkClr xmlns:ahyp="http://schemas.microsoft.com/office/drawing/2018/hyperlinkcolor" val="tx"/>
                    </a:ext>
                  </a:extLst>
                </a:hlinkClick>
              </a:rPr>
              <a:t>VIDEO</a:t>
            </a:r>
            <a:r>
              <a:rPr lang="en-US" altLang="zh-CN" sz="1200">
                <a:cs typeface="+mn-cs"/>
              </a:rPr>
              <a:t> is a useful overview on this topic. </a:t>
            </a:r>
          </a:p>
        </p:txBody>
      </p:sp>
      <p:grpSp>
        <p:nvGrpSpPr>
          <p:cNvPr id="48" name="Group 47" descr="A screen capture of the &quot;Meeting options&quot; settings under &quot;Production tools&quot; with toggles for attendee view, RTMP, and Green room.">
            <a:extLst>
              <a:ext uri="{FF2B5EF4-FFF2-40B4-BE49-F238E27FC236}">
                <a16:creationId xmlns:a16="http://schemas.microsoft.com/office/drawing/2014/main" id="{88FA1E23-68F8-D5EF-D82C-41479445EACA}"/>
              </a:ext>
            </a:extLst>
          </p:cNvPr>
          <p:cNvGrpSpPr/>
          <p:nvPr/>
        </p:nvGrpSpPr>
        <p:grpSpPr>
          <a:xfrm>
            <a:off x="4008042" y="1760409"/>
            <a:ext cx="3314716" cy="2285425"/>
            <a:chOff x="4008042" y="1442909"/>
            <a:chExt cx="3314716" cy="2285425"/>
          </a:xfrm>
        </p:grpSpPr>
        <p:pic>
          <p:nvPicPr>
            <p:cNvPr id="41" name="Picture 40">
              <a:extLst>
                <a:ext uri="{FF2B5EF4-FFF2-40B4-BE49-F238E27FC236}">
                  <a16:creationId xmlns:a16="http://schemas.microsoft.com/office/drawing/2014/main" id="{CCF4711D-E01E-F622-4B7B-73FA06C21095}"/>
                </a:ext>
              </a:extLst>
            </p:cNvPr>
            <p:cNvPicPr>
              <a:picLocks noChangeAspect="1"/>
            </p:cNvPicPr>
            <p:nvPr/>
          </p:nvPicPr>
          <p:blipFill>
            <a:blip r:embed="rId5"/>
            <a:stretch>
              <a:fillRect/>
            </a:stretch>
          </p:blipFill>
          <p:spPr>
            <a:xfrm>
              <a:off x="4008042" y="1442909"/>
              <a:ext cx="3314716" cy="2285425"/>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45" name="Rectangle: Rounded Corners 44">
              <a:extLst>
                <a:ext uri="{FF2B5EF4-FFF2-40B4-BE49-F238E27FC236}">
                  <a16:creationId xmlns:a16="http://schemas.microsoft.com/office/drawing/2014/main" id="{F811FEE4-5790-C323-E547-857B4A0B0C96}"/>
                </a:ext>
              </a:extLst>
            </p:cNvPr>
            <p:cNvSpPr/>
            <p:nvPr/>
          </p:nvSpPr>
          <p:spPr>
            <a:xfrm>
              <a:off x="4984750" y="1934211"/>
              <a:ext cx="2273300" cy="333374"/>
            </a:xfrm>
            <a:prstGeom prst="roundRect">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2" name="Picture 41" descr="A screen capture of a video conferencing interface with multiple participants, titled &quot;VeraAssist Kickoff (General).&quot;">
            <a:extLst>
              <a:ext uri="{FF2B5EF4-FFF2-40B4-BE49-F238E27FC236}">
                <a16:creationId xmlns:a16="http://schemas.microsoft.com/office/drawing/2014/main" id="{36EBFBD7-783E-87A4-988E-A5428B213838}"/>
              </a:ext>
            </a:extLst>
          </p:cNvPr>
          <p:cNvPicPr>
            <a:picLocks noChangeAspect="1"/>
          </p:cNvPicPr>
          <p:nvPr/>
        </p:nvPicPr>
        <p:blipFill>
          <a:blip r:embed="rId6"/>
          <a:stretch>
            <a:fillRect/>
          </a:stretch>
        </p:blipFill>
        <p:spPr>
          <a:xfrm>
            <a:off x="4008043" y="4246473"/>
            <a:ext cx="3314715" cy="1647723"/>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37" name="Text Placeholder 1">
            <a:extLst>
              <a:ext uri="{FF2B5EF4-FFF2-40B4-BE49-F238E27FC236}">
                <a16:creationId xmlns:a16="http://schemas.microsoft.com/office/drawing/2014/main" id="{66B66109-4670-323F-4942-67A1BA19C788}"/>
              </a:ext>
            </a:extLst>
          </p:cNvPr>
          <p:cNvSpPr txBox="1">
            <a:spLocks/>
          </p:cNvSpPr>
          <p:nvPr/>
        </p:nvSpPr>
        <p:spPr>
          <a:xfrm>
            <a:off x="464757" y="6804570"/>
            <a:ext cx="3256496" cy="2408352"/>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300"/>
              </a:spcBef>
              <a:spcAft>
                <a:spcPts val="300"/>
              </a:spcAft>
              <a:defRPr/>
            </a:pPr>
            <a:r>
              <a:rPr lang="en-US" altLang="zh-CN" sz="1400">
                <a:solidFill>
                  <a:schemeClr val="accent1"/>
                </a:solidFill>
                <a:latin typeface="+mj-lt"/>
                <a:ea typeface="+mj-ea"/>
                <a:cs typeface="+mj-cs"/>
              </a:rPr>
              <a:t>Hide participant/attendee list</a:t>
            </a:r>
          </a:p>
          <a:p>
            <a:pPr>
              <a:spcBef>
                <a:spcPts val="300"/>
              </a:spcBef>
              <a:spcAft>
                <a:spcPts val="600"/>
              </a:spcAft>
              <a:defRPr/>
            </a:pPr>
            <a:r>
              <a:rPr lang="en-US" altLang="zh-CN" sz="1200">
                <a:cs typeface="+mn-cs"/>
              </a:rPr>
              <a:t>Under </a:t>
            </a:r>
            <a:r>
              <a:rPr lang="en-US" altLang="zh-CN" sz="1200">
                <a:latin typeface="+mj-lt"/>
                <a:ea typeface="+mj-ea"/>
                <a:cs typeface="+mj-cs"/>
              </a:rPr>
              <a:t>Participation</a:t>
            </a:r>
            <a:r>
              <a:rPr lang="en-US" altLang="zh-CN" sz="1200">
                <a:cs typeface="+mn-cs"/>
              </a:rPr>
              <a:t> you have the option to toggle on </a:t>
            </a:r>
            <a:r>
              <a:rPr lang="en-US" altLang="zh-CN" sz="1200">
                <a:latin typeface="+mj-lt"/>
                <a:ea typeface="+mj-ea"/>
                <a:cs typeface="+mj-cs"/>
              </a:rPr>
              <a:t>Hide attendee names.</a:t>
            </a:r>
          </a:p>
          <a:p>
            <a:pPr>
              <a:spcBef>
                <a:spcPts val="300"/>
              </a:spcBef>
              <a:spcAft>
                <a:spcPts val="600"/>
              </a:spcAft>
              <a:defRPr/>
            </a:pPr>
            <a:r>
              <a:rPr lang="en-US" altLang="zh-CN" sz="1200">
                <a:cs typeface="+mn-cs"/>
              </a:rPr>
              <a:t>This allows meeting organizers, co-organizers, and presenters to view the full list of attendees, while other attendees will see each other as “Attendee” without revealing their full names.</a:t>
            </a:r>
          </a:p>
          <a:p>
            <a:pPr>
              <a:spcBef>
                <a:spcPts val="300"/>
              </a:spcBef>
              <a:spcAft>
                <a:spcPts val="600"/>
              </a:spcAft>
              <a:defRPr/>
            </a:pPr>
            <a:r>
              <a:rPr lang="en-US" altLang="zh-CN" sz="1200">
                <a:cs typeface="+mn-cs"/>
              </a:rPr>
              <a:t>This feature is useful because it allows for attendees to preserve anonymity while still allowing them to participate in chat and Q&amp;A via raising their hands. </a:t>
            </a:r>
          </a:p>
        </p:txBody>
      </p:sp>
      <p:grpSp>
        <p:nvGrpSpPr>
          <p:cNvPr id="49" name="Group 48" descr="A screen capture of the &quot;Meeting options&quot; settings for a virtual meeting platform, including Q&amp;A, reactions, and attendee name settings which is highlighted ">
            <a:extLst>
              <a:ext uri="{FF2B5EF4-FFF2-40B4-BE49-F238E27FC236}">
                <a16:creationId xmlns:a16="http://schemas.microsoft.com/office/drawing/2014/main" id="{3781F9CF-B039-527F-E460-9CCC60B7921A}"/>
              </a:ext>
            </a:extLst>
          </p:cNvPr>
          <p:cNvGrpSpPr/>
          <p:nvPr/>
        </p:nvGrpSpPr>
        <p:grpSpPr>
          <a:xfrm>
            <a:off x="4008043" y="6799022"/>
            <a:ext cx="3314715" cy="2283095"/>
            <a:chOff x="4008043" y="6799022"/>
            <a:chExt cx="3314715" cy="2283095"/>
          </a:xfrm>
        </p:grpSpPr>
        <p:pic>
          <p:nvPicPr>
            <p:cNvPr id="43" name="Picture 42">
              <a:extLst>
                <a:ext uri="{FF2B5EF4-FFF2-40B4-BE49-F238E27FC236}">
                  <a16:creationId xmlns:a16="http://schemas.microsoft.com/office/drawing/2014/main" id="{1611958E-A4D3-133B-5B98-1C8705245CD7}"/>
                </a:ext>
              </a:extLst>
            </p:cNvPr>
            <p:cNvPicPr>
              <a:picLocks noChangeAspect="1"/>
            </p:cNvPicPr>
            <p:nvPr/>
          </p:nvPicPr>
          <p:blipFill>
            <a:blip r:embed="rId7"/>
            <a:stretch>
              <a:fillRect/>
            </a:stretch>
          </p:blipFill>
          <p:spPr>
            <a:xfrm>
              <a:off x="4008043" y="6799022"/>
              <a:ext cx="3314715" cy="2283095"/>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46" name="Rectangle: Rounded Corners 45">
              <a:extLst>
                <a:ext uri="{FF2B5EF4-FFF2-40B4-BE49-F238E27FC236}">
                  <a16:creationId xmlns:a16="http://schemas.microsoft.com/office/drawing/2014/main" id="{4D11E428-2277-D257-5069-901D219EB434}"/>
                </a:ext>
              </a:extLst>
            </p:cNvPr>
            <p:cNvSpPr/>
            <p:nvPr/>
          </p:nvSpPr>
          <p:spPr>
            <a:xfrm>
              <a:off x="4984750" y="8170762"/>
              <a:ext cx="2273300" cy="333374"/>
            </a:xfrm>
            <a:prstGeom prst="roundRect">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40280565"/>
      </p:ext>
    </p:extLst>
  </p:cSld>
  <p:clrMapOvr>
    <a:masterClrMapping/>
  </p:clrMapOvr>
  <p:transition>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9AFA31-D5B3-F624-AA3C-B595DCEEF7B7}"/>
            </a:ext>
          </a:extLst>
        </p:cNvPr>
        <p:cNvGrpSpPr/>
        <p:nvPr/>
      </p:nvGrpSpPr>
      <p:grpSpPr>
        <a:xfrm>
          <a:off x="0" y="0"/>
          <a:ext cx="0" cy="0"/>
          <a:chOff x="0" y="0"/>
          <a:chExt cx="0" cy="0"/>
        </a:xfrm>
      </p:grpSpPr>
      <p:grpSp>
        <p:nvGrpSpPr>
          <p:cNvPr id="26" name="Group 25">
            <a:extLst>
              <a:ext uri="{FF2B5EF4-FFF2-40B4-BE49-F238E27FC236}">
                <a16:creationId xmlns:a16="http://schemas.microsoft.com/office/drawing/2014/main" id="{575257FE-8B2A-88B5-4FE6-405AA9A4CB1B}"/>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27" name="Rectangle: Top Corners Rounded 45">
              <a:extLst>
                <a:ext uri="{FF2B5EF4-FFF2-40B4-BE49-F238E27FC236}">
                  <a16:creationId xmlns:a16="http://schemas.microsoft.com/office/drawing/2014/main" id="{D582D004-8552-721C-C38D-6F8E9FE6CDC0}"/>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8" name="Rectangle: Top Corners Rounded 45">
              <a:hlinkClick r:id="rId3" action="ppaction://hlinksldjump"/>
              <a:extLst>
                <a:ext uri="{FF2B5EF4-FFF2-40B4-BE49-F238E27FC236}">
                  <a16:creationId xmlns:a16="http://schemas.microsoft.com/office/drawing/2014/main" id="{145ECEB2-0EB7-AC08-CD3F-FC0D1D49F056}"/>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9" name="Graphic 27">
            <a:hlinkClick r:id="rId3" action="ppaction://hlinksldjump"/>
            <a:extLst>
              <a:ext uri="{FF2B5EF4-FFF2-40B4-BE49-F238E27FC236}">
                <a16:creationId xmlns:a16="http://schemas.microsoft.com/office/drawing/2014/main" id="{DB07720C-998A-48D4-9CD1-8039AD7F38FC}"/>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6" name="Footer Placeholder 5">
            <a:extLst>
              <a:ext uri="{FF2B5EF4-FFF2-40B4-BE49-F238E27FC236}">
                <a16:creationId xmlns:a16="http://schemas.microsoft.com/office/drawing/2014/main" id="{B87B90F0-606D-C5C7-C90B-A014E302F09C}"/>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7" name="Slide Number Placeholder 6">
            <a:extLst>
              <a:ext uri="{FF2B5EF4-FFF2-40B4-BE49-F238E27FC236}">
                <a16:creationId xmlns:a16="http://schemas.microsoft.com/office/drawing/2014/main" id="{ECD94030-71B5-B799-C2BC-795A754AFD4E}"/>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59</a:t>
            </a:fld>
            <a:endParaRPr lang="en-IN"/>
          </a:p>
        </p:txBody>
      </p:sp>
      <p:sp>
        <p:nvSpPr>
          <p:cNvPr id="12" name="Freeform: Shape 11">
            <a:extLst>
              <a:ext uri="{FF2B5EF4-FFF2-40B4-BE49-F238E27FC236}">
                <a16:creationId xmlns:a16="http://schemas.microsoft.com/office/drawing/2014/main" id="{0F70DB53-B4A4-6544-56CA-D64DDBC5CBE1}"/>
              </a:ext>
              <a:ext uri="{C183D7F6-B498-43B3-948B-1728B52AA6E4}">
                <adec:decorative xmlns:adec="http://schemas.microsoft.com/office/drawing/2017/decorative" val="1"/>
              </a:ext>
            </a:extLst>
          </p:cNvPr>
          <p:cNvSpPr>
            <a:spLocks/>
          </p:cNvSpPr>
          <p:nvPr/>
        </p:nvSpPr>
        <p:spPr bwMode="auto">
          <a:xfrm rot="16200000" flipH="1">
            <a:off x="7192211" y="-31756"/>
            <a:ext cx="548430" cy="611947"/>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3" name="Freeform: Shape 12">
            <a:extLst>
              <a:ext uri="{FF2B5EF4-FFF2-40B4-BE49-F238E27FC236}">
                <a16:creationId xmlns:a16="http://schemas.microsoft.com/office/drawing/2014/main" id="{E5F65933-1BAB-AA52-9CA6-71E0CE4761FC}"/>
              </a:ext>
              <a:ext uri="{C183D7F6-B498-43B3-948B-1728B52AA6E4}">
                <adec:decorative xmlns:adec="http://schemas.microsoft.com/office/drawing/2017/decorative" val="1"/>
              </a:ext>
            </a:extLst>
          </p:cNvPr>
          <p:cNvSpPr>
            <a:spLocks/>
          </p:cNvSpPr>
          <p:nvPr/>
        </p:nvSpPr>
        <p:spPr bwMode="auto">
          <a:xfrm rot="5400000" flipH="1">
            <a:off x="-166350" y="9360621"/>
            <a:ext cx="660400" cy="327700"/>
          </a:xfrm>
          <a:custGeom>
            <a:avLst/>
            <a:gdLst>
              <a:gd name="connsiteX0" fmla="*/ 322783 w 645566"/>
              <a:gd name="connsiteY0" fmla="*/ 0 h 320339"/>
              <a:gd name="connsiteX1" fmla="*/ 6290 w 645566"/>
              <a:gd name="connsiteY1" fmla="*/ 257950 h 320339"/>
              <a:gd name="connsiteX2" fmla="*/ 0 w 645566"/>
              <a:gd name="connsiteY2" fmla="*/ 320339 h 320339"/>
              <a:gd name="connsiteX3" fmla="*/ 645566 w 645566"/>
              <a:gd name="connsiteY3" fmla="*/ 320339 h 320339"/>
              <a:gd name="connsiteX4" fmla="*/ 639277 w 645566"/>
              <a:gd name="connsiteY4" fmla="*/ 257950 h 320339"/>
              <a:gd name="connsiteX5" fmla="*/ 322783 w 645566"/>
              <a:gd name="connsiteY5" fmla="*/ 0 h 3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566" h="320339">
                <a:moveTo>
                  <a:pt x="322783" y="0"/>
                </a:moveTo>
                <a:cubicBezTo>
                  <a:pt x="166667" y="0"/>
                  <a:pt x="36414" y="110738"/>
                  <a:pt x="6290" y="257950"/>
                </a:cubicBezTo>
                <a:lnTo>
                  <a:pt x="0" y="320339"/>
                </a:lnTo>
                <a:lnTo>
                  <a:pt x="645566" y="320339"/>
                </a:lnTo>
                <a:lnTo>
                  <a:pt x="639277" y="257950"/>
                </a:lnTo>
                <a:cubicBezTo>
                  <a:pt x="609153" y="110738"/>
                  <a:pt x="478900" y="0"/>
                  <a:pt x="322783"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5" name="Oval 14">
            <a:extLst>
              <a:ext uri="{FF2B5EF4-FFF2-40B4-BE49-F238E27FC236}">
                <a16:creationId xmlns:a16="http://schemas.microsoft.com/office/drawing/2014/main" id="{44D7FF77-31B8-B48F-86C3-46B9C55091E0}"/>
              </a:ext>
              <a:ext uri="{C183D7F6-B498-43B3-948B-1728B52AA6E4}">
                <adec:decorative xmlns:adec="http://schemas.microsoft.com/office/drawing/2017/decorative" val="1"/>
              </a:ext>
            </a:extLst>
          </p:cNvPr>
          <p:cNvSpPr>
            <a:spLocks/>
          </p:cNvSpPr>
          <p:nvPr/>
        </p:nvSpPr>
        <p:spPr bwMode="auto">
          <a:xfrm rot="5400000">
            <a:off x="6469969" y="296156"/>
            <a:ext cx="613482" cy="613482"/>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2" name="Title 18">
            <a:extLst>
              <a:ext uri="{FF2B5EF4-FFF2-40B4-BE49-F238E27FC236}">
                <a16:creationId xmlns:a16="http://schemas.microsoft.com/office/drawing/2014/main" id="{56A34D32-8D6B-1B1F-666F-E64A4C315603}"/>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594623" rtl="0" eaLnBrk="1" latinLnBrk="0" hangingPunct="1">
              <a:lnSpc>
                <a:spcPct val="100000"/>
              </a:lnSpc>
              <a:spcBef>
                <a:spcPct val="0"/>
              </a:spcBef>
              <a:buNone/>
              <a:defRPr lang="en-US" sz="2400" b="1" i="0" kern="1200" cap="none" spc="-32" baseline="0" dirty="0" smtClean="0">
                <a:ln w="3175">
                  <a:noFill/>
                </a:ln>
                <a:solidFill>
                  <a:schemeClr val="tx1"/>
                </a:solidFill>
                <a:effectLst/>
                <a:latin typeface="+mj-lt"/>
                <a:ea typeface="+mn-ea"/>
                <a:cs typeface="Segoe UI Semibold" panose="020B0502040204020203"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2400" b="0" i="0" u="none" strike="noStrike" kern="1200" cap="none" spc="0" normalizeH="0" baseline="0" noProof="0">
                <a:ln>
                  <a:noFill/>
                </a:ln>
                <a:solidFill>
                  <a:schemeClr val="tx1"/>
                </a:solidFill>
                <a:effectLst/>
                <a:uLnTx/>
                <a:uFillTx/>
                <a:ea typeface="+mj-ea"/>
                <a:cs typeface="+mj-cs"/>
              </a:rPr>
              <a:t>Webinars </a:t>
            </a:r>
            <a:r>
              <a:rPr kumimoji="0" lang="en-US" sz="1800" b="0" i="0" u="none" strike="noStrike" kern="1200" cap="none" spc="0" normalizeH="0" baseline="0" noProof="0">
                <a:ln>
                  <a:noFill/>
                </a:ln>
                <a:solidFill>
                  <a:srgbClr val="000000"/>
                </a:solidFill>
                <a:effectLst/>
                <a:uLnTx/>
                <a:uFillTx/>
                <a:ea typeface="+mj-ea"/>
                <a:cs typeface="+mj-cs"/>
              </a:rPr>
              <a:t>(also available in Town Hall)</a:t>
            </a:r>
            <a:endParaRPr kumimoji="0" lang="en-IN" sz="2400" b="0" i="0" u="none" strike="noStrike" kern="1200" cap="none" spc="0" normalizeH="0" baseline="0" noProof="0">
              <a:ln>
                <a:noFill/>
              </a:ln>
              <a:solidFill>
                <a:schemeClr val="tx1"/>
              </a:solidFill>
              <a:effectLst/>
              <a:uLnTx/>
              <a:uFillTx/>
              <a:ea typeface="+mj-ea"/>
              <a:cs typeface="+mj-cs"/>
            </a:endParaRPr>
          </a:p>
        </p:txBody>
      </p:sp>
      <p:sp>
        <p:nvSpPr>
          <p:cNvPr id="3" name="TextBox 2">
            <a:extLst>
              <a:ext uri="{FF2B5EF4-FFF2-40B4-BE49-F238E27FC236}">
                <a16:creationId xmlns:a16="http://schemas.microsoft.com/office/drawing/2014/main" id="{7D04F58F-3C00-40F6-9F6E-49EE079E12C6}"/>
              </a:ext>
            </a:extLst>
          </p:cNvPr>
          <p:cNvSpPr txBox="1"/>
          <p:nvPr/>
        </p:nvSpPr>
        <p:spPr>
          <a:xfrm>
            <a:off x="457200" y="1416685"/>
            <a:ext cx="6701706" cy="215444"/>
          </a:xfrm>
          <a:prstGeom prst="rect">
            <a:avLst/>
          </a:prstGeom>
          <a:noFill/>
        </p:spPr>
        <p:txBody>
          <a:bodyPr wrap="square" lIns="0" tIns="0" rIns="0" bIns="0" rtlCol="0">
            <a:spAutoFit/>
          </a:bodyPr>
          <a:lstStyle/>
          <a:p>
            <a:r>
              <a:rPr lang="en-US" sz="1400">
                <a:solidFill>
                  <a:schemeClr val="accent1"/>
                </a:solidFill>
                <a:latin typeface="+mj-lt"/>
                <a:ea typeface="+mj-ea"/>
                <a:cs typeface="+mj-cs"/>
              </a:rPr>
              <a:t>Organizer Guidance: Adding presenter bios</a:t>
            </a:r>
          </a:p>
        </p:txBody>
      </p:sp>
      <p:sp>
        <p:nvSpPr>
          <p:cNvPr id="47" name="Title 1 - 1">
            <a:extLst>
              <a:ext uri="{FF2B5EF4-FFF2-40B4-BE49-F238E27FC236}">
                <a16:creationId xmlns:a16="http://schemas.microsoft.com/office/drawing/2014/main" id="{24A4F2E0-BD6F-69D5-B699-50F1B808D1B9}"/>
              </a:ext>
            </a:extLst>
          </p:cNvPr>
          <p:cNvSpPr txBox="1">
            <a:spLocks/>
          </p:cNvSpPr>
          <p:nvPr/>
        </p:nvSpPr>
        <p:spPr>
          <a:xfrm>
            <a:off x="464111" y="1777947"/>
            <a:ext cx="3288385"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600" b="0" kern="1200" cap="none" spc="-50" baseline="0">
                <a:ln w="3175">
                  <a:noFill/>
                </a:ln>
                <a:solidFill>
                  <a:schemeClr val="tx1"/>
                </a:solidFill>
                <a:effectLst/>
                <a:latin typeface="+mj-lt"/>
                <a:ea typeface="+mn-ea"/>
                <a:cs typeface="Segoe UI" pitchFamily="34" charset="0"/>
              </a:defRPr>
            </a:lvl1pPr>
          </a:lstStyle>
          <a:p>
            <a:pPr defTabSz="594623">
              <a:defRPr/>
            </a:pPr>
            <a:r>
              <a:rPr lang="en-US" sz="1200" spc="0">
                <a:solidFill>
                  <a:schemeClr val="accent1"/>
                </a:solidFill>
                <a:ea typeface="+mj-ea"/>
                <a:cs typeface="+mj-cs"/>
              </a:rPr>
              <a:t>Step 1:</a:t>
            </a:r>
            <a:r>
              <a:rPr lang="en-US" sz="1200" spc="0">
                <a:latin typeface="+mn-lt"/>
                <a:cs typeface="+mn-cs"/>
              </a:rPr>
              <a:t> Presenters that were added on the Details page will appear here. Click </a:t>
            </a:r>
            <a:r>
              <a:rPr lang="en-US" sz="1200" spc="0">
                <a:ea typeface="+mj-ea"/>
                <a:cs typeface="+mj-cs"/>
              </a:rPr>
              <a:t>Edit</a:t>
            </a:r>
            <a:r>
              <a:rPr lang="en-US" sz="1200" spc="0">
                <a:latin typeface="+mn-lt"/>
                <a:cs typeface="+mn-cs"/>
              </a:rPr>
              <a:t> to provide additional details. These details will appear on the event registration portal.</a:t>
            </a:r>
          </a:p>
        </p:txBody>
      </p:sp>
      <p:pic>
        <p:nvPicPr>
          <p:cNvPr id="50" name="Picture 49" descr="A screen capture of a teams application showing &quot;Integrated Circuits&quot; in draft mode. The highlighted section is &quot;Presenter bios,&quot; listing two presenters with options to edit their bios. There are buttons at the top right for viewing the draft and publishing the site.">
            <a:extLst>
              <a:ext uri="{FF2B5EF4-FFF2-40B4-BE49-F238E27FC236}">
                <a16:creationId xmlns:a16="http://schemas.microsoft.com/office/drawing/2014/main" id="{16587B74-6E46-47D3-A3E9-857C11D64620}"/>
              </a:ext>
            </a:extLst>
          </p:cNvPr>
          <p:cNvPicPr>
            <a:picLocks noChangeAspect="1"/>
          </p:cNvPicPr>
          <p:nvPr/>
        </p:nvPicPr>
        <p:blipFill>
          <a:blip r:embed="rId4"/>
          <a:stretch>
            <a:fillRect/>
          </a:stretch>
        </p:blipFill>
        <p:spPr>
          <a:xfrm>
            <a:off x="464111" y="2592215"/>
            <a:ext cx="3288385" cy="2024714"/>
          </a:xfrm>
          <a:prstGeom prst="roundRect">
            <a:avLst>
              <a:gd name="adj" fmla="val 4053"/>
            </a:avLst>
          </a:prstGeom>
          <a:ln>
            <a:noFill/>
          </a:ln>
          <a:effectLst>
            <a:outerShdw blurRad="127000" dist="38100" dir="2700000" algn="tl" rotWithShape="0">
              <a:prstClr val="black">
                <a:alpha val="20000"/>
              </a:prstClr>
            </a:outerShdw>
          </a:effectLst>
        </p:spPr>
      </p:pic>
      <p:sp>
        <p:nvSpPr>
          <p:cNvPr id="49" name="Title 1 - 1">
            <a:extLst>
              <a:ext uri="{FF2B5EF4-FFF2-40B4-BE49-F238E27FC236}">
                <a16:creationId xmlns:a16="http://schemas.microsoft.com/office/drawing/2014/main" id="{6EAD24DC-3D8D-BF6A-47C4-FE5A16818248}"/>
              </a:ext>
            </a:extLst>
          </p:cNvPr>
          <p:cNvSpPr txBox="1">
            <a:spLocks/>
          </p:cNvSpPr>
          <p:nvPr/>
        </p:nvSpPr>
        <p:spPr>
          <a:xfrm>
            <a:off x="4026816" y="1777947"/>
            <a:ext cx="3288385" cy="553998"/>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600" b="0" kern="1200" cap="none" spc="-50" baseline="0">
                <a:ln w="3175">
                  <a:noFill/>
                </a:ln>
                <a:solidFill>
                  <a:schemeClr val="tx1"/>
                </a:solidFill>
                <a:effectLst/>
                <a:latin typeface="+mj-lt"/>
                <a:ea typeface="+mn-ea"/>
                <a:cs typeface="Segoe UI" pitchFamily="34" charset="0"/>
              </a:defRPr>
            </a:lvl1pPr>
          </a:lstStyle>
          <a:p>
            <a:pPr defTabSz="594623">
              <a:defRPr/>
            </a:pPr>
            <a:r>
              <a:rPr lang="en-US" sz="1200" spc="0">
                <a:solidFill>
                  <a:schemeClr val="accent1"/>
                </a:solidFill>
                <a:ea typeface="+mj-ea"/>
                <a:cs typeface="+mj-cs"/>
              </a:rPr>
              <a:t>Step 2:</a:t>
            </a:r>
            <a:r>
              <a:rPr lang="en-US" sz="1200" spc="0">
                <a:latin typeface="+mn-lt"/>
                <a:cs typeface="+mn-cs"/>
              </a:rPr>
              <a:t> Enter relevant information in the ‘Edit bio’ screen and click </a:t>
            </a:r>
            <a:r>
              <a:rPr lang="en-US" sz="1200" spc="0">
                <a:ea typeface="+mj-ea"/>
                <a:cs typeface="+mj-cs"/>
              </a:rPr>
              <a:t>Save</a:t>
            </a:r>
            <a:r>
              <a:rPr lang="en-US" sz="1200" spc="0">
                <a:latin typeface="+mn-lt"/>
                <a:cs typeface="+mn-cs"/>
              </a:rPr>
              <a:t>. Repeat as necessary for additional presenters.</a:t>
            </a:r>
          </a:p>
        </p:txBody>
      </p:sp>
      <p:pic>
        <p:nvPicPr>
          <p:cNvPr id="51" name="Picture 50" descr="A screen capture of the &quot;Edit bio&quot; window in the &quot;Integrated Circuits&quot; Teams application. It shows fields for name, company, job title, LinkedIn profile, Twitter profile, personal website, and additional information. The fields are filled with details about Allan Deyoung, an IT Director at Contoso. There are &quot;Cancel&quot; and &quot;Save&quot; buttons at the bottom.&#10;&#10;">
            <a:extLst>
              <a:ext uri="{FF2B5EF4-FFF2-40B4-BE49-F238E27FC236}">
                <a16:creationId xmlns:a16="http://schemas.microsoft.com/office/drawing/2014/main" id="{20A16490-2A60-8D7C-4B89-9218D1B85D70}"/>
              </a:ext>
            </a:extLst>
          </p:cNvPr>
          <p:cNvPicPr>
            <a:picLocks noChangeAspect="1"/>
          </p:cNvPicPr>
          <p:nvPr/>
        </p:nvPicPr>
        <p:blipFill>
          <a:blip r:embed="rId5"/>
          <a:stretch>
            <a:fillRect/>
          </a:stretch>
        </p:blipFill>
        <p:spPr>
          <a:xfrm>
            <a:off x="4026815" y="2592215"/>
            <a:ext cx="3288385" cy="2001996"/>
          </a:xfrm>
          <a:prstGeom prst="roundRect">
            <a:avLst>
              <a:gd name="adj" fmla="val 4053"/>
            </a:avLst>
          </a:prstGeom>
          <a:ln>
            <a:noFill/>
          </a:ln>
          <a:effectLst>
            <a:outerShdw blurRad="127000" dist="38100" dir="2700000" algn="tl" rotWithShape="0">
              <a:prstClr val="black">
                <a:alpha val="20000"/>
              </a:prstClr>
            </a:outerShdw>
          </a:effectLst>
        </p:spPr>
      </p:pic>
      <p:sp>
        <p:nvSpPr>
          <p:cNvPr id="55" name="Title 1">
            <a:extLst>
              <a:ext uri="{FF2B5EF4-FFF2-40B4-BE49-F238E27FC236}">
                <a16:creationId xmlns:a16="http://schemas.microsoft.com/office/drawing/2014/main" id="{63A9A614-5221-384A-703B-B6DC1C2A94C7}"/>
              </a:ext>
            </a:extLst>
          </p:cNvPr>
          <p:cNvSpPr txBox="1">
            <a:spLocks/>
          </p:cNvSpPr>
          <p:nvPr/>
        </p:nvSpPr>
        <p:spPr>
          <a:xfrm>
            <a:off x="464111" y="5014169"/>
            <a:ext cx="6851089" cy="21544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600" b="0" kern="1200" cap="none" spc="-50" baseline="0">
                <a:ln w="3175">
                  <a:noFill/>
                </a:ln>
                <a:solidFill>
                  <a:schemeClr val="tx1"/>
                </a:solidFill>
                <a:effectLst/>
                <a:latin typeface="+mj-lt"/>
                <a:ea typeface="+mn-ea"/>
                <a:cs typeface="Segoe UI" pitchFamily="34" charset="0"/>
              </a:defRPr>
            </a:lvl1pPr>
          </a:lstStyle>
          <a:p>
            <a:pPr defTabSz="594623">
              <a:defRPr/>
            </a:pPr>
            <a:r>
              <a:rPr lang="en-US" sz="1400" spc="0">
                <a:solidFill>
                  <a:schemeClr val="accent1"/>
                </a:solidFill>
                <a:ea typeface="+mj-ea"/>
                <a:cs typeface="+mj-cs"/>
              </a:rPr>
              <a:t>Use cases where these capabilities can be of benefit, include:</a:t>
            </a:r>
          </a:p>
        </p:txBody>
      </p:sp>
      <p:graphicFrame>
        <p:nvGraphicFramePr>
          <p:cNvPr id="59" name="Table 58">
            <a:extLst>
              <a:ext uri="{FF2B5EF4-FFF2-40B4-BE49-F238E27FC236}">
                <a16:creationId xmlns:a16="http://schemas.microsoft.com/office/drawing/2014/main" id="{4B0850AF-6BF0-64D1-1F2E-D92477B48C2A}"/>
              </a:ext>
            </a:extLst>
          </p:cNvPr>
          <p:cNvGraphicFramePr>
            <a:graphicFrameLocks noGrp="1"/>
          </p:cNvGraphicFramePr>
          <p:nvPr>
            <p:extLst>
              <p:ext uri="{D42A27DB-BD31-4B8C-83A1-F6EECF244321}">
                <p14:modId xmlns:p14="http://schemas.microsoft.com/office/powerpoint/2010/main" val="2508925593"/>
              </p:ext>
            </p:extLst>
          </p:nvPr>
        </p:nvGraphicFramePr>
        <p:xfrm>
          <a:off x="464111" y="5319790"/>
          <a:ext cx="6848856" cy="2181295"/>
        </p:xfrm>
        <a:graphic>
          <a:graphicData uri="http://schemas.openxmlformats.org/drawingml/2006/table">
            <a:tbl>
              <a:tblPr firstRow="1" bandRow="1">
                <a:tableStyleId>{5C22544A-7EE6-4342-B048-85BDC9FD1C3A}</a:tableStyleId>
              </a:tblPr>
              <a:tblGrid>
                <a:gridCol w="1362456">
                  <a:extLst>
                    <a:ext uri="{9D8B030D-6E8A-4147-A177-3AD203B41FA5}">
                      <a16:colId xmlns:a16="http://schemas.microsoft.com/office/drawing/2014/main" val="4001914310"/>
                    </a:ext>
                  </a:extLst>
                </a:gridCol>
                <a:gridCol w="5486400">
                  <a:extLst>
                    <a:ext uri="{9D8B030D-6E8A-4147-A177-3AD203B41FA5}">
                      <a16:colId xmlns:a16="http://schemas.microsoft.com/office/drawing/2014/main" val="2985646786"/>
                    </a:ext>
                  </a:extLst>
                </a:gridCol>
              </a:tblGrid>
              <a:tr h="343351">
                <a:tc>
                  <a:txBody>
                    <a:bodyPr/>
                    <a:lstStyle/>
                    <a:p>
                      <a:r>
                        <a:rPr lang="en-US" sz="1200" b="0">
                          <a:solidFill>
                            <a:schemeClr val="bg1"/>
                          </a:solidFill>
                          <a:latin typeface="+mj-lt"/>
                          <a:ea typeface="+mj-ea"/>
                          <a:cs typeface="+mj-cs"/>
                        </a:rPr>
                        <a:t>Industry</a:t>
                      </a:r>
                    </a:p>
                  </a:txBody>
                  <a:tcPr marT="54864" marB="54864" anchor="ctr">
                    <a:lnL w="635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r>
                        <a:rPr lang="en-US" sz="1200" b="0">
                          <a:solidFill>
                            <a:schemeClr val="bg1"/>
                          </a:solidFill>
                          <a:latin typeface="+mj-lt"/>
                          <a:ea typeface="+mj-ea"/>
                          <a:cs typeface="+mj-cs"/>
                        </a:rPr>
                        <a:t>Use Cases</a:t>
                      </a:r>
                    </a:p>
                  </a:txBody>
                  <a:tcPr marT="54864" marB="54864" anchor="ctr">
                    <a:lnL w="6350" cap="flat" cmpd="sng" algn="ctr">
                      <a:solidFill>
                        <a:schemeClr val="bg1">
                          <a:lumMod val="8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89198776"/>
                  </a:ext>
                </a:extLst>
              </a:tr>
              <a:tr h="0">
                <a:tc>
                  <a:txBody>
                    <a:bodyPr/>
                    <a:lstStyle/>
                    <a:p>
                      <a:pPr marL="0" algn="l" defTabSz="914400" rtl="0" eaLnBrk="1" latinLnBrk="0" hangingPunct="1"/>
                      <a:r>
                        <a:rPr lang="en-US" sz="1100" b="0" kern="1200">
                          <a:solidFill>
                            <a:schemeClr val="accent1"/>
                          </a:solidFill>
                          <a:latin typeface="+mj-lt"/>
                          <a:ea typeface="+mj-ea"/>
                          <a:cs typeface="+mj-cs"/>
                        </a:rPr>
                        <a:t>Marketing</a:t>
                      </a:r>
                    </a:p>
                  </a:txBody>
                  <a:tcPr marT="54864" marB="54864" anchor="ctr">
                    <a:lnL w="635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algn="l" defTabSz="914400" rtl="0" eaLnBrk="1" latinLnBrk="0" hangingPunct="1"/>
                      <a:r>
                        <a:rPr lang="en-US" sz="1100" kern="1200">
                          <a:solidFill>
                            <a:schemeClr val="tx1"/>
                          </a:solidFill>
                          <a:latin typeface="+mn-lt"/>
                          <a:ea typeface="+mn-ea"/>
                          <a:cs typeface="+mn-cs"/>
                        </a:rPr>
                        <a:t>A digital events specialist at a marketing agency, is hosting a webinar with her colleague to teach potential clients how to build a blog for their website. To make sure the webinar is highly engaging, she manages what the audiences sees by curating the attendee view to show the Presenter only. At the end, she allows attendees to raise their hand to ask questions live.</a:t>
                      </a:r>
                    </a:p>
                  </a:txBody>
                  <a:tcPr marT="54864" marB="54864" anchor="ctr">
                    <a:lnL w="6350" cap="flat" cmpd="sng" algn="ctr">
                      <a:solidFill>
                        <a:schemeClr val="bg1">
                          <a:lumMod val="8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12335395"/>
                  </a:ext>
                </a:extLst>
              </a:tr>
              <a:tr h="0">
                <a:tc>
                  <a:txBody>
                    <a:bodyPr/>
                    <a:lstStyle/>
                    <a:p>
                      <a:pPr marL="0" algn="l" defTabSz="914400" rtl="0" eaLnBrk="1" latinLnBrk="0" hangingPunct="1"/>
                      <a:r>
                        <a:rPr lang="en-US" sz="1100" b="0" kern="1200">
                          <a:solidFill>
                            <a:schemeClr val="accent1"/>
                          </a:solidFill>
                          <a:latin typeface="+mj-lt"/>
                          <a:ea typeface="+mj-ea"/>
                          <a:cs typeface="+mj-cs"/>
                        </a:rPr>
                        <a:t>HR/Recruiting</a:t>
                      </a:r>
                    </a:p>
                  </a:txBody>
                  <a:tcPr marT="54864" marB="54864" anchor="ctr">
                    <a:lnL w="635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algn="l" defTabSz="914400" rtl="0" eaLnBrk="1" latinLnBrk="0" hangingPunct="1"/>
                      <a:r>
                        <a:rPr lang="en-US" sz="1100" kern="1200">
                          <a:solidFill>
                            <a:schemeClr val="tx1"/>
                          </a:solidFill>
                          <a:latin typeface="+mn-lt"/>
                          <a:ea typeface="+mn-ea"/>
                          <a:cs typeface="+mn-cs"/>
                        </a:rPr>
                        <a:t>Helps bring only the candidate on the stage and ensures that the interview panel is not visible to the candidate.</a:t>
                      </a:r>
                    </a:p>
                  </a:txBody>
                  <a:tcPr marT="54864" marB="54864" anchor="ctr">
                    <a:lnL w="6350" cap="flat" cmpd="sng" algn="ctr">
                      <a:solidFill>
                        <a:schemeClr val="bg1">
                          <a:lumMod val="8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47664608"/>
                  </a:ext>
                </a:extLst>
              </a:tr>
              <a:tr h="0">
                <a:tc>
                  <a:txBody>
                    <a:bodyPr/>
                    <a:lstStyle/>
                    <a:p>
                      <a:pPr marL="0" algn="l" defTabSz="914400" rtl="0" eaLnBrk="1" latinLnBrk="0" hangingPunct="1"/>
                      <a:r>
                        <a:rPr lang="en-US" sz="1100" b="0" kern="1200">
                          <a:solidFill>
                            <a:schemeClr val="accent1"/>
                          </a:solidFill>
                          <a:latin typeface="+mj-lt"/>
                          <a:ea typeface="+mj-ea"/>
                          <a:cs typeface="+mj-cs"/>
                        </a:rPr>
                        <a:t>Education</a:t>
                      </a:r>
                    </a:p>
                  </a:txBody>
                  <a:tcPr marT="54864" marB="54864" anchor="ctr">
                    <a:lnL w="635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algn="l" defTabSz="914400" rtl="0" eaLnBrk="1" latinLnBrk="0" hangingPunct="1"/>
                      <a:r>
                        <a:rPr lang="en-US" sz="1100" kern="1200">
                          <a:solidFill>
                            <a:schemeClr val="tx1"/>
                          </a:solidFill>
                          <a:latin typeface="+mn-lt"/>
                          <a:ea typeface="+mn-ea"/>
                          <a:cs typeface="+mn-cs"/>
                        </a:rPr>
                        <a:t>Teacher (acting as organizer) chooses a presenter and bring them on stage from a list of students.</a:t>
                      </a:r>
                    </a:p>
                  </a:txBody>
                  <a:tcPr marT="54864" marB="54864" anchor="ctr">
                    <a:lnL w="6350" cap="flat" cmpd="sng" algn="ctr">
                      <a:solidFill>
                        <a:schemeClr val="bg1">
                          <a:lumMod val="8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61044039"/>
                  </a:ext>
                </a:extLst>
              </a:tr>
            </a:tbl>
          </a:graphicData>
        </a:graphic>
      </p:graphicFrame>
      <p:sp>
        <p:nvSpPr>
          <p:cNvPr id="60" name="Title 1">
            <a:extLst>
              <a:ext uri="{FF2B5EF4-FFF2-40B4-BE49-F238E27FC236}">
                <a16:creationId xmlns:a16="http://schemas.microsoft.com/office/drawing/2014/main" id="{75363FAD-BD83-7F8A-11D2-4102F2E02B3F}"/>
              </a:ext>
            </a:extLst>
          </p:cNvPr>
          <p:cNvSpPr txBox="1">
            <a:spLocks/>
          </p:cNvSpPr>
          <p:nvPr/>
        </p:nvSpPr>
        <p:spPr>
          <a:xfrm>
            <a:off x="464111" y="7778291"/>
            <a:ext cx="6851089" cy="66172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600" b="0" kern="1200" cap="none" spc="-50" baseline="0">
                <a:ln w="3175">
                  <a:noFill/>
                </a:ln>
                <a:solidFill>
                  <a:schemeClr val="tx1"/>
                </a:solidFill>
                <a:effectLst/>
                <a:latin typeface="+mj-lt"/>
                <a:ea typeface="+mn-ea"/>
                <a:cs typeface="Segoe UI" pitchFamily="34" charset="0"/>
              </a:defRPr>
            </a:lvl1pPr>
          </a:lstStyle>
          <a:p>
            <a:pPr defTabSz="594623">
              <a:spcAft>
                <a:spcPts val="600"/>
              </a:spcAft>
              <a:defRPr/>
            </a:pPr>
            <a:r>
              <a:rPr lang="en-US" sz="1400" spc="0">
                <a:solidFill>
                  <a:schemeClr val="accent1"/>
                </a:solidFill>
                <a:ea typeface="+mj-ea"/>
                <a:cs typeface="+mj-cs"/>
              </a:rPr>
              <a:t>Prerequisites</a:t>
            </a:r>
          </a:p>
          <a:p>
            <a:pPr defTabSz="594623">
              <a:defRPr/>
            </a:pPr>
            <a:r>
              <a:rPr lang="en-US" sz="1200" spc="0">
                <a:latin typeface="+mn-lt"/>
                <a:cs typeface="+mn-cs"/>
              </a:rPr>
              <a:t>Meeting organizers must define separate presenter/attendee roles before they can enable the Manage what Attendees See feature.</a:t>
            </a:r>
          </a:p>
        </p:txBody>
      </p:sp>
      <p:sp>
        <p:nvSpPr>
          <p:cNvPr id="61" name="Title 1 - 1">
            <a:extLst>
              <a:ext uri="{FF2B5EF4-FFF2-40B4-BE49-F238E27FC236}">
                <a16:creationId xmlns:a16="http://schemas.microsoft.com/office/drawing/2014/main" id="{DCF7DBD1-B62B-7AF0-91DD-B9C7B8487101}"/>
              </a:ext>
            </a:extLst>
          </p:cNvPr>
          <p:cNvSpPr txBox="1">
            <a:spLocks/>
          </p:cNvSpPr>
          <p:nvPr/>
        </p:nvSpPr>
        <p:spPr>
          <a:xfrm>
            <a:off x="464111" y="8717217"/>
            <a:ext cx="6851089" cy="47705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600" b="0" kern="1200" cap="none" spc="-50" baseline="0">
                <a:ln w="3175">
                  <a:noFill/>
                </a:ln>
                <a:solidFill>
                  <a:schemeClr val="tx1"/>
                </a:solidFill>
                <a:effectLst/>
                <a:latin typeface="+mj-lt"/>
                <a:ea typeface="+mn-ea"/>
                <a:cs typeface="Segoe UI" pitchFamily="34" charset="0"/>
              </a:defRPr>
            </a:lvl1pPr>
          </a:lstStyle>
          <a:p>
            <a:pPr defTabSz="594623">
              <a:spcAft>
                <a:spcPts val="600"/>
              </a:spcAft>
              <a:defRPr/>
            </a:pPr>
            <a:r>
              <a:rPr lang="en-US" sz="1400" spc="0">
                <a:solidFill>
                  <a:schemeClr val="accent1"/>
                </a:solidFill>
                <a:ea typeface="+mj-ea"/>
                <a:cs typeface="+mj-cs"/>
              </a:rPr>
              <a:t>Dependencies &amp; Limitations</a:t>
            </a:r>
          </a:p>
          <a:p>
            <a:pPr defTabSz="594623">
              <a:defRPr/>
            </a:pPr>
            <a:r>
              <a:rPr lang="en-US" sz="1200" spc="0">
                <a:latin typeface="+mn-lt"/>
                <a:cs typeface="+mn-cs"/>
              </a:rPr>
              <a:t>Presenters that are not “on screen” can still be heard in the meeting (if their microphone is active).</a:t>
            </a:r>
          </a:p>
        </p:txBody>
      </p:sp>
      <p:sp>
        <p:nvSpPr>
          <p:cNvPr id="22" name="Title 21">
            <a:extLst>
              <a:ext uri="{FF2B5EF4-FFF2-40B4-BE49-F238E27FC236}">
                <a16:creationId xmlns:a16="http://schemas.microsoft.com/office/drawing/2014/main" id="{B73FEF33-2537-8D95-EB36-D7FDB347B828}"/>
              </a:ext>
            </a:extLst>
          </p:cNvPr>
          <p:cNvSpPr>
            <a:spLocks/>
          </p:cNvSpPr>
          <p:nvPr/>
        </p:nvSpPr>
        <p:spPr>
          <a:xfrm>
            <a:off x="457200" y="401638"/>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Events              </a:t>
            </a:r>
          </a:p>
        </p:txBody>
      </p:sp>
    </p:spTree>
    <p:extLst>
      <p:ext uri="{BB962C8B-B14F-4D97-AF65-F5344CB8AC3E}">
        <p14:creationId xmlns:p14="http://schemas.microsoft.com/office/powerpoint/2010/main" val="4033715872"/>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1EEBCFD-4611-B0BF-6337-B93B772ED73F}"/>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13" name="Rectangle: Top Corners Rounded 45">
              <a:extLst>
                <a:ext uri="{FF2B5EF4-FFF2-40B4-BE49-F238E27FC236}">
                  <a16:creationId xmlns:a16="http://schemas.microsoft.com/office/drawing/2014/main" id="{C8A93AE5-2EAB-8D05-04F1-BD2A3C5CDB0A}"/>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4" name="Rectangle: Top Corners Rounded 45">
              <a:hlinkClick r:id="rId3" action="ppaction://hlinksldjump"/>
              <a:extLst>
                <a:ext uri="{FF2B5EF4-FFF2-40B4-BE49-F238E27FC236}">
                  <a16:creationId xmlns:a16="http://schemas.microsoft.com/office/drawing/2014/main" id="{058DEE5D-1110-1B5A-303B-7560975FC306}"/>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15" name="Graphic 27">
            <a:hlinkClick r:id="rId3" action="ppaction://hlinksldjump"/>
            <a:extLst>
              <a:ext uri="{FF2B5EF4-FFF2-40B4-BE49-F238E27FC236}">
                <a16:creationId xmlns:a16="http://schemas.microsoft.com/office/drawing/2014/main" id="{BA7EB70F-1ED1-62D0-310B-916EBA01EF93}"/>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1" name="Footer Placeholder 20">
            <a:extLst>
              <a:ext uri="{FF2B5EF4-FFF2-40B4-BE49-F238E27FC236}">
                <a16:creationId xmlns:a16="http://schemas.microsoft.com/office/drawing/2014/main" id="{0058FBE3-12F0-0995-99A6-68C9735AF244}"/>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29" name="Slide Number Placeholder 28">
            <a:extLst>
              <a:ext uri="{FF2B5EF4-FFF2-40B4-BE49-F238E27FC236}">
                <a16:creationId xmlns:a16="http://schemas.microsoft.com/office/drawing/2014/main" id="{86208735-6807-09C4-3F55-BE39CE53FD2D}"/>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60</a:t>
            </a:fld>
            <a:endParaRPr lang="en-IN"/>
          </a:p>
        </p:txBody>
      </p:sp>
      <p:sp>
        <p:nvSpPr>
          <p:cNvPr id="26" name="Freeform: Shape 25">
            <a:extLst>
              <a:ext uri="{FF2B5EF4-FFF2-40B4-BE49-F238E27FC236}">
                <a16:creationId xmlns:a16="http://schemas.microsoft.com/office/drawing/2014/main" id="{C890B44C-A252-B139-9C1F-CD39711FC9BD}"/>
              </a:ext>
              <a:ext uri="{C183D7F6-B498-43B3-948B-1728B52AA6E4}">
                <adec:decorative xmlns:adec="http://schemas.microsoft.com/office/drawing/2017/decorative" val="1"/>
              </a:ext>
            </a:extLst>
          </p:cNvPr>
          <p:cNvSpPr>
            <a:spLocks/>
          </p:cNvSpPr>
          <p:nvPr/>
        </p:nvSpPr>
        <p:spPr bwMode="auto">
          <a:xfrm rot="16200000" flipH="1">
            <a:off x="7192211" y="-31756"/>
            <a:ext cx="548430" cy="611947"/>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34" name="Freeform: Shape 33">
            <a:extLst>
              <a:ext uri="{FF2B5EF4-FFF2-40B4-BE49-F238E27FC236}">
                <a16:creationId xmlns:a16="http://schemas.microsoft.com/office/drawing/2014/main" id="{80A08C06-111C-53D3-947C-C23A24C04C54}"/>
              </a:ext>
              <a:ext uri="{C183D7F6-B498-43B3-948B-1728B52AA6E4}">
                <adec:decorative xmlns:adec="http://schemas.microsoft.com/office/drawing/2017/decorative" val="1"/>
              </a:ext>
            </a:extLst>
          </p:cNvPr>
          <p:cNvSpPr>
            <a:spLocks/>
          </p:cNvSpPr>
          <p:nvPr/>
        </p:nvSpPr>
        <p:spPr bwMode="auto">
          <a:xfrm rot="5400000" flipH="1">
            <a:off x="-166350" y="9360621"/>
            <a:ext cx="660400" cy="327700"/>
          </a:xfrm>
          <a:custGeom>
            <a:avLst/>
            <a:gdLst>
              <a:gd name="connsiteX0" fmla="*/ 322783 w 645566"/>
              <a:gd name="connsiteY0" fmla="*/ 0 h 320339"/>
              <a:gd name="connsiteX1" fmla="*/ 6290 w 645566"/>
              <a:gd name="connsiteY1" fmla="*/ 257950 h 320339"/>
              <a:gd name="connsiteX2" fmla="*/ 0 w 645566"/>
              <a:gd name="connsiteY2" fmla="*/ 320339 h 320339"/>
              <a:gd name="connsiteX3" fmla="*/ 645566 w 645566"/>
              <a:gd name="connsiteY3" fmla="*/ 320339 h 320339"/>
              <a:gd name="connsiteX4" fmla="*/ 639277 w 645566"/>
              <a:gd name="connsiteY4" fmla="*/ 257950 h 320339"/>
              <a:gd name="connsiteX5" fmla="*/ 322783 w 645566"/>
              <a:gd name="connsiteY5" fmla="*/ 0 h 3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566" h="320339">
                <a:moveTo>
                  <a:pt x="322783" y="0"/>
                </a:moveTo>
                <a:cubicBezTo>
                  <a:pt x="166667" y="0"/>
                  <a:pt x="36414" y="110738"/>
                  <a:pt x="6290" y="257950"/>
                </a:cubicBezTo>
                <a:lnTo>
                  <a:pt x="0" y="320339"/>
                </a:lnTo>
                <a:lnTo>
                  <a:pt x="645566" y="320339"/>
                </a:lnTo>
                <a:lnTo>
                  <a:pt x="639277" y="257950"/>
                </a:lnTo>
                <a:cubicBezTo>
                  <a:pt x="609153" y="110738"/>
                  <a:pt x="478900" y="0"/>
                  <a:pt x="322783"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42" name="Oval 41">
            <a:extLst>
              <a:ext uri="{FF2B5EF4-FFF2-40B4-BE49-F238E27FC236}">
                <a16:creationId xmlns:a16="http://schemas.microsoft.com/office/drawing/2014/main" id="{0372AC2D-A3F1-196A-5F85-C175DF9B6D5F}"/>
              </a:ext>
              <a:ext uri="{C183D7F6-B498-43B3-948B-1728B52AA6E4}">
                <adec:decorative xmlns:adec="http://schemas.microsoft.com/office/drawing/2017/decorative" val="1"/>
              </a:ext>
            </a:extLst>
          </p:cNvPr>
          <p:cNvSpPr>
            <a:spLocks/>
          </p:cNvSpPr>
          <p:nvPr/>
        </p:nvSpPr>
        <p:spPr bwMode="auto">
          <a:xfrm rot="5400000">
            <a:off x="6469969" y="296156"/>
            <a:ext cx="613482" cy="613482"/>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9" name="Title 18">
            <a:extLst>
              <a:ext uri="{FF2B5EF4-FFF2-40B4-BE49-F238E27FC236}">
                <a16:creationId xmlns:a16="http://schemas.microsoft.com/office/drawing/2014/main" id="{9D0BCF80-3EAE-72A5-AF35-B2A3C6CC1521}"/>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Webinars         </a:t>
            </a:r>
          </a:p>
        </p:txBody>
      </p:sp>
      <p:sp>
        <p:nvSpPr>
          <p:cNvPr id="4" name="Title 3">
            <a:extLst>
              <a:ext uri="{FF2B5EF4-FFF2-40B4-BE49-F238E27FC236}">
                <a16:creationId xmlns:a16="http://schemas.microsoft.com/office/drawing/2014/main" id="{B95FF3EA-CE34-245A-D128-331D9AAA833B}"/>
              </a:ext>
            </a:extLst>
          </p:cNvPr>
          <p:cNvSpPr>
            <a:spLocks/>
          </p:cNvSpPr>
          <p:nvPr/>
        </p:nvSpPr>
        <p:spPr>
          <a:xfrm>
            <a:off x="457200" y="401638"/>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Events               </a:t>
            </a:r>
          </a:p>
        </p:txBody>
      </p:sp>
      <p:sp>
        <p:nvSpPr>
          <p:cNvPr id="2" name="TextBox 1">
            <a:extLst>
              <a:ext uri="{FF2B5EF4-FFF2-40B4-BE49-F238E27FC236}">
                <a16:creationId xmlns:a16="http://schemas.microsoft.com/office/drawing/2014/main" id="{94464004-DDF3-C43B-5DD0-A37B59C02905}"/>
              </a:ext>
            </a:extLst>
          </p:cNvPr>
          <p:cNvSpPr txBox="1"/>
          <p:nvPr/>
        </p:nvSpPr>
        <p:spPr>
          <a:xfrm>
            <a:off x="457200" y="1416685"/>
            <a:ext cx="6701706" cy="184666"/>
          </a:xfrm>
          <a:prstGeom prst="rect">
            <a:avLst/>
          </a:prstGeom>
          <a:noFill/>
        </p:spPr>
        <p:txBody>
          <a:bodyPr wrap="square" lIns="0" tIns="0" rIns="0" bIns="0" rtlCol="0">
            <a:spAutoFit/>
          </a:bodyPr>
          <a:lstStyle/>
          <a:p>
            <a:r>
              <a:rPr lang="en-US" sz="1200">
                <a:solidFill>
                  <a:schemeClr val="accent1"/>
                </a:solidFill>
                <a:latin typeface="+mj-lt"/>
                <a:ea typeface="+mj-ea"/>
                <a:cs typeface="+mj-cs"/>
              </a:rPr>
              <a:t>Virtual green room</a:t>
            </a:r>
          </a:p>
        </p:txBody>
      </p:sp>
      <p:sp>
        <p:nvSpPr>
          <p:cNvPr id="6" name="TextBox 5">
            <a:extLst>
              <a:ext uri="{FF2B5EF4-FFF2-40B4-BE49-F238E27FC236}">
                <a16:creationId xmlns:a16="http://schemas.microsoft.com/office/drawing/2014/main" id="{DAB205ED-298A-0850-8099-744C8E8BCDB2}"/>
              </a:ext>
            </a:extLst>
          </p:cNvPr>
          <p:cNvSpPr txBox="1"/>
          <p:nvPr/>
        </p:nvSpPr>
        <p:spPr>
          <a:xfrm>
            <a:off x="457200" y="1684504"/>
            <a:ext cx="6642918" cy="1054135"/>
          </a:xfrm>
          <a:prstGeom prst="rect">
            <a:avLst/>
          </a:prstGeom>
          <a:noFill/>
        </p:spPr>
        <p:txBody>
          <a:bodyPr wrap="square" lIns="0" tIns="0" rIns="0" bIns="0" rtlCol="0">
            <a:spAutoFit/>
          </a:bodyPr>
          <a:lstStyle/>
          <a:p>
            <a:pPr>
              <a:spcAft>
                <a:spcPts val="300"/>
              </a:spcAft>
            </a:pPr>
            <a:r>
              <a:rPr lang="en-US" sz="1100"/>
              <a:t>On the day of the webinar, presenters and the meeting host are invited to join a virtual green room—a dedicated space separate from attendees—where you can talk in real-time, stage content, do a quick briefing, and a test run of the webinar. </a:t>
            </a:r>
          </a:p>
          <a:p>
            <a:pPr>
              <a:spcAft>
                <a:spcPts val="300"/>
              </a:spcAft>
            </a:pPr>
            <a:r>
              <a:rPr lang="en-US" sz="1100"/>
              <a:t>Additionally, while attendees join and wait for the event to start, they’re greeted with a welcome screen to inform them the event will start shortly and can engage with the presenters and one another through chat and Q&amp;A (if enabled).</a:t>
            </a:r>
          </a:p>
        </p:txBody>
      </p:sp>
      <p:sp>
        <p:nvSpPr>
          <p:cNvPr id="17" name="TextBox 16">
            <a:extLst>
              <a:ext uri="{FF2B5EF4-FFF2-40B4-BE49-F238E27FC236}">
                <a16:creationId xmlns:a16="http://schemas.microsoft.com/office/drawing/2014/main" id="{DD6D5CDC-34E2-0E9B-87BE-12F34E2B964A}"/>
              </a:ext>
            </a:extLst>
          </p:cNvPr>
          <p:cNvSpPr txBox="1"/>
          <p:nvPr/>
        </p:nvSpPr>
        <p:spPr>
          <a:xfrm>
            <a:off x="457199" y="3116583"/>
            <a:ext cx="6701705" cy="964367"/>
          </a:xfrm>
          <a:prstGeom prst="rect">
            <a:avLst/>
          </a:prstGeom>
          <a:noFill/>
        </p:spPr>
        <p:txBody>
          <a:bodyPr wrap="square" lIns="0" tIns="0" rIns="0" bIns="0" rtlCol="0">
            <a:spAutoFit/>
          </a:bodyPr>
          <a:lstStyle/>
          <a:p>
            <a:pPr>
              <a:spcAft>
                <a:spcPts val="600"/>
              </a:spcAft>
            </a:pPr>
            <a:r>
              <a:rPr lang="en-US" sz="1200">
                <a:solidFill>
                  <a:schemeClr val="accent1"/>
                </a:solidFill>
                <a:latin typeface="+mj-lt"/>
                <a:ea typeface="+mj-ea"/>
                <a:cs typeface="+mj-cs"/>
              </a:rPr>
              <a:t>Feature Visibility</a:t>
            </a:r>
          </a:p>
          <a:p>
            <a:pPr>
              <a:spcAft>
                <a:spcPts val="800"/>
              </a:spcAft>
            </a:pPr>
            <a:r>
              <a:rPr lang="en-US" sz="1100"/>
              <a:t>The Green Room feature will only show up on the </a:t>
            </a:r>
            <a:r>
              <a:rPr lang="en-US" sz="1100">
                <a:latin typeface="+mj-lt"/>
                <a:ea typeface="+mj-ea"/>
                <a:cs typeface="+mj-cs"/>
              </a:rPr>
              <a:t>Meeting Options </a:t>
            </a:r>
            <a:r>
              <a:rPr lang="en-US" sz="1100"/>
              <a:t>page if the organizer has a Teams Premium license. The Virtual Green Room is available for meeting organizers and co-organizers to configure. The organizer, any co-organizers and defined meeting presenters will have access to the Green Room before the event begins. Additionally, the welcome screen is visible to all attendees until the event formally begins.</a:t>
            </a:r>
          </a:p>
        </p:txBody>
      </p:sp>
      <p:sp>
        <p:nvSpPr>
          <p:cNvPr id="35" name="TextBox 34">
            <a:extLst>
              <a:ext uri="{FF2B5EF4-FFF2-40B4-BE49-F238E27FC236}">
                <a16:creationId xmlns:a16="http://schemas.microsoft.com/office/drawing/2014/main" id="{9E374DCB-4F3A-A25B-35AB-C51F88E4A56C}"/>
              </a:ext>
            </a:extLst>
          </p:cNvPr>
          <p:cNvSpPr txBox="1"/>
          <p:nvPr/>
        </p:nvSpPr>
        <p:spPr>
          <a:xfrm>
            <a:off x="457199" y="4357825"/>
            <a:ext cx="3403601" cy="1400383"/>
          </a:xfrm>
          <a:prstGeom prst="rect">
            <a:avLst/>
          </a:prstGeom>
          <a:noFill/>
        </p:spPr>
        <p:txBody>
          <a:bodyPr wrap="square" lIns="0" tIns="0" rIns="0" bIns="0">
            <a:spAutoFit/>
          </a:bodyPr>
          <a:lstStyle/>
          <a:p>
            <a:pPr algn="l">
              <a:spcBef>
                <a:spcPts val="0"/>
              </a:spcBef>
              <a:spcAft>
                <a:spcPts val="400"/>
              </a:spcAft>
            </a:pPr>
            <a:r>
              <a:rPr lang="en-US" sz="1200"/>
              <a:t>To create a virtual green room for your meeting: </a:t>
            </a:r>
          </a:p>
          <a:p>
            <a:pPr marL="355600" indent="-228600" algn="l">
              <a:spcBef>
                <a:spcPts val="0"/>
              </a:spcBef>
              <a:spcAft>
                <a:spcPts val="600"/>
              </a:spcAft>
              <a:buFont typeface="+mj-lt"/>
              <a:buAutoNum type="arabicPeriod"/>
            </a:pPr>
            <a:r>
              <a:rPr lang="en-US" sz="1100"/>
              <a:t>Open the meeting or event from Teams calendar</a:t>
            </a:r>
          </a:p>
          <a:p>
            <a:pPr marL="355600" indent="-228600" algn="l">
              <a:spcBef>
                <a:spcPts val="0"/>
              </a:spcBef>
              <a:spcAft>
                <a:spcPts val="600"/>
              </a:spcAft>
              <a:buFont typeface="+mj-lt"/>
              <a:buAutoNum type="arabicPeriod"/>
            </a:pPr>
            <a:r>
              <a:rPr lang="en-US" sz="1100"/>
              <a:t>Select </a:t>
            </a:r>
            <a:r>
              <a:rPr lang="en-US" sz="1100">
                <a:latin typeface="+mj-lt"/>
                <a:ea typeface="+mj-ea"/>
                <a:cs typeface="+mj-cs"/>
              </a:rPr>
              <a:t>Meeting options</a:t>
            </a:r>
          </a:p>
          <a:p>
            <a:pPr marL="355600" indent="-228600" algn="l">
              <a:spcBef>
                <a:spcPts val="0"/>
              </a:spcBef>
              <a:spcAft>
                <a:spcPts val="600"/>
              </a:spcAft>
              <a:buFont typeface="+mj-lt"/>
              <a:buAutoNum type="arabicPeriod"/>
            </a:pPr>
            <a:r>
              <a:rPr lang="en-US" sz="1100"/>
              <a:t>Click Production tools</a:t>
            </a:r>
          </a:p>
          <a:p>
            <a:pPr marL="355600" indent="-228600" algn="l">
              <a:spcBef>
                <a:spcPts val="0"/>
              </a:spcBef>
              <a:spcAft>
                <a:spcPts val="600"/>
              </a:spcAft>
              <a:buFont typeface="+mj-lt"/>
              <a:buAutoNum type="arabicPeriod"/>
            </a:pPr>
            <a:r>
              <a:rPr lang="en-US" sz="1100"/>
              <a:t>Look for </a:t>
            </a:r>
            <a:r>
              <a:rPr lang="en-US" sz="1100">
                <a:latin typeface="+mj-lt"/>
                <a:ea typeface="+mj-ea"/>
                <a:cs typeface="+mj-cs"/>
              </a:rPr>
              <a:t>Enable green room </a:t>
            </a:r>
            <a:r>
              <a:rPr lang="en-US" sz="1100"/>
              <a:t>&gt; toggle on</a:t>
            </a:r>
          </a:p>
          <a:p>
            <a:pPr marL="355600" indent="-228600" algn="l">
              <a:spcBef>
                <a:spcPts val="0"/>
              </a:spcBef>
              <a:spcAft>
                <a:spcPts val="600"/>
              </a:spcAft>
              <a:buFont typeface="+mj-lt"/>
              <a:buAutoNum type="arabicPeriod"/>
            </a:pPr>
            <a:r>
              <a:rPr lang="en-US" sz="1100"/>
              <a:t>Select </a:t>
            </a:r>
            <a:r>
              <a:rPr lang="en-US" sz="1100">
                <a:latin typeface="+mj-lt"/>
                <a:ea typeface="+mj-ea"/>
                <a:cs typeface="+mj-cs"/>
              </a:rPr>
              <a:t>Apply</a:t>
            </a:r>
          </a:p>
        </p:txBody>
      </p:sp>
      <p:grpSp>
        <p:nvGrpSpPr>
          <p:cNvPr id="38" name="Group 37" descr="A screen capture of a &quot;Meeting options&quot; menu under &quot;Production tools&quot; with the following settings:&#10;&#10;Manage what attendees see: Toggle is on.&#10;&#10;Meeting chat type: Comment Stream selected.&#10;&#10;RTMP - In: Allows media streaming into the meeting.&#10;&#10;Enable Green room: Toggle is on and is highlighted">
            <a:extLst>
              <a:ext uri="{FF2B5EF4-FFF2-40B4-BE49-F238E27FC236}">
                <a16:creationId xmlns:a16="http://schemas.microsoft.com/office/drawing/2014/main" id="{3F465829-5F68-F858-A40C-613C5656AB23}"/>
              </a:ext>
            </a:extLst>
          </p:cNvPr>
          <p:cNvGrpSpPr/>
          <p:nvPr/>
        </p:nvGrpSpPr>
        <p:grpSpPr>
          <a:xfrm>
            <a:off x="4200524" y="4357826"/>
            <a:ext cx="2958381" cy="1736601"/>
            <a:chOff x="4200524" y="4639312"/>
            <a:chExt cx="2958381" cy="1736601"/>
          </a:xfrm>
        </p:grpSpPr>
        <p:pic>
          <p:nvPicPr>
            <p:cNvPr id="36" name="Picture 35">
              <a:extLst>
                <a:ext uri="{FF2B5EF4-FFF2-40B4-BE49-F238E27FC236}">
                  <a16:creationId xmlns:a16="http://schemas.microsoft.com/office/drawing/2014/main" id="{4BB23CDD-C3A7-A80B-106A-CE2BBFEB273D}"/>
                </a:ext>
              </a:extLst>
            </p:cNvPr>
            <p:cNvPicPr>
              <a:picLocks noChangeAspect="1"/>
            </p:cNvPicPr>
            <p:nvPr/>
          </p:nvPicPr>
          <p:blipFill>
            <a:blip r:embed="rId4"/>
            <a:stretch>
              <a:fillRect/>
            </a:stretch>
          </p:blipFill>
          <p:spPr>
            <a:xfrm>
              <a:off x="4200524" y="4639312"/>
              <a:ext cx="2958381" cy="1736601"/>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18" name="Rectangle: Rounded Corners 17">
              <a:extLst>
                <a:ext uri="{FF2B5EF4-FFF2-40B4-BE49-F238E27FC236}">
                  <a16:creationId xmlns:a16="http://schemas.microsoft.com/office/drawing/2014/main" id="{690CFEEE-3170-9D3B-F5D2-F0015DEDE3FD}"/>
                </a:ext>
              </a:extLst>
            </p:cNvPr>
            <p:cNvSpPr/>
            <p:nvPr/>
          </p:nvSpPr>
          <p:spPr>
            <a:xfrm>
              <a:off x="5038725" y="5951803"/>
              <a:ext cx="2052638" cy="337633"/>
            </a:xfrm>
            <a:prstGeom prst="roundRect">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TextBox 36">
            <a:extLst>
              <a:ext uri="{FF2B5EF4-FFF2-40B4-BE49-F238E27FC236}">
                <a16:creationId xmlns:a16="http://schemas.microsoft.com/office/drawing/2014/main" id="{AC6BDC18-3181-E57F-2114-91C3504381B9}"/>
              </a:ext>
            </a:extLst>
          </p:cNvPr>
          <p:cNvSpPr txBox="1"/>
          <p:nvPr/>
        </p:nvSpPr>
        <p:spPr>
          <a:xfrm>
            <a:off x="457200" y="6384499"/>
            <a:ext cx="6701706" cy="2693045"/>
          </a:xfrm>
          <a:prstGeom prst="rect">
            <a:avLst/>
          </a:prstGeom>
          <a:noFill/>
        </p:spPr>
        <p:txBody>
          <a:bodyPr wrap="square" lIns="0" tIns="0" rIns="0" bIns="0">
            <a:spAutoFit/>
          </a:bodyPr>
          <a:lstStyle/>
          <a:p>
            <a:pPr algn="l">
              <a:spcBef>
                <a:spcPts val="0"/>
              </a:spcBef>
              <a:spcAft>
                <a:spcPts val="400"/>
              </a:spcAft>
            </a:pPr>
            <a:r>
              <a:rPr lang="en-US" sz="1200"/>
              <a:t>For those licensed under Teams Premium, the option to enable a green room will provide the means to handle the following:</a:t>
            </a:r>
          </a:p>
          <a:p>
            <a:pPr marL="292100" indent="-209550" algn="l">
              <a:spcBef>
                <a:spcPts val="0"/>
              </a:spcBef>
              <a:spcAft>
                <a:spcPts val="600"/>
              </a:spcAft>
              <a:buFont typeface="+mj-lt"/>
              <a:buAutoNum type="arabicPeriod"/>
            </a:pPr>
            <a:r>
              <a:rPr lang="en-US" sz="1100">
                <a:latin typeface="+mj-lt"/>
                <a:ea typeface="+mj-ea"/>
                <a:cs typeface="+mj-cs"/>
              </a:rPr>
              <a:t>Pre-meeting preparation: </a:t>
            </a:r>
            <a:r>
              <a:rPr lang="en-US" sz="1100"/>
              <a:t>Organizers and presenters can test audio and video settings, practice content sharing, and communicate privately before attendees join.</a:t>
            </a:r>
          </a:p>
          <a:p>
            <a:pPr marL="292100" indent="-209550" algn="l">
              <a:spcBef>
                <a:spcPts val="0"/>
              </a:spcBef>
              <a:spcAft>
                <a:spcPts val="600"/>
              </a:spcAft>
              <a:buFont typeface="+mj-lt"/>
              <a:buAutoNum type="arabicPeriod"/>
            </a:pPr>
            <a:r>
              <a:rPr lang="en-US" sz="1100">
                <a:latin typeface="+mj-lt"/>
                <a:ea typeface="+mj-ea"/>
                <a:cs typeface="+mj-cs"/>
              </a:rPr>
              <a:t>Private chat: </a:t>
            </a:r>
            <a:r>
              <a:rPr lang="en-US" sz="1100"/>
              <a:t>A dedicated chat for organizers and presenters to discuss and coordinate without attendees seeing the conversation.</a:t>
            </a:r>
          </a:p>
          <a:p>
            <a:pPr marL="292100" indent="-209550" algn="l">
              <a:spcBef>
                <a:spcPts val="0"/>
              </a:spcBef>
              <a:spcAft>
                <a:spcPts val="600"/>
              </a:spcAft>
              <a:buFont typeface="+mj-lt"/>
              <a:buAutoNum type="arabicPeriod"/>
            </a:pPr>
            <a:r>
              <a:rPr lang="en-US" sz="1100">
                <a:latin typeface="+mj-lt"/>
                <a:ea typeface="+mj-ea"/>
                <a:cs typeface="+mj-cs"/>
              </a:rPr>
              <a:t>Manage attendee view: </a:t>
            </a:r>
            <a:r>
              <a:rPr lang="en-US" sz="1100"/>
              <a:t>Control what attendees see, including turning on captions and adding apps like Q&amp;A to the meeting</a:t>
            </a:r>
          </a:p>
          <a:p>
            <a:pPr marL="292100" indent="-209550" algn="l">
              <a:spcBef>
                <a:spcPts val="0"/>
              </a:spcBef>
              <a:spcAft>
                <a:spcPts val="600"/>
              </a:spcAft>
              <a:buFont typeface="+mj-lt"/>
              <a:buAutoNum type="arabicPeriod"/>
            </a:pPr>
            <a:r>
              <a:rPr lang="en-US" sz="1100">
                <a:latin typeface="+mj-lt"/>
                <a:ea typeface="+mj-ea"/>
                <a:cs typeface="+mj-cs"/>
              </a:rPr>
              <a:t>Access meeting notes: </a:t>
            </a:r>
            <a:r>
              <a:rPr lang="en-US" sz="1100"/>
              <a:t>Organizers and presenters can access and manage meeting notes directly from the green room</a:t>
            </a:r>
          </a:p>
          <a:p>
            <a:pPr marL="292100" indent="-209550" algn="l">
              <a:spcBef>
                <a:spcPts val="0"/>
              </a:spcBef>
              <a:spcAft>
                <a:spcPts val="600"/>
              </a:spcAft>
              <a:buFont typeface="+mj-lt"/>
              <a:buAutoNum type="arabicPeriod"/>
            </a:pPr>
            <a:r>
              <a:rPr lang="en-US" sz="1100">
                <a:latin typeface="+mj-lt"/>
                <a:ea typeface="+mj-ea"/>
                <a:cs typeface="+mj-cs"/>
              </a:rPr>
              <a:t>Participant management: </a:t>
            </a:r>
            <a:r>
              <a:rPr lang="en-US" sz="1100"/>
              <a:t>See and manage participants, including removing or promoting them as needed</a:t>
            </a:r>
          </a:p>
          <a:p>
            <a:pPr algn="l">
              <a:spcBef>
                <a:spcPts val="0"/>
              </a:spcBef>
              <a:spcAft>
                <a:spcPts val="600"/>
              </a:spcAft>
            </a:pPr>
            <a:r>
              <a:rPr lang="en-US" sz="1100"/>
              <a:t>For additional reference, be sure to read through </a:t>
            </a:r>
            <a:r>
              <a:rPr lang="en-US" sz="1100" b="0" i="0">
                <a:solidFill>
                  <a:srgbClr val="C03BC4"/>
                </a:solidFill>
                <a:effectLst/>
                <a:hlinkClick r:id="rId5">
                  <a:extLst>
                    <a:ext uri="{A12FA001-AC4F-418D-AE19-62706E023703}">
                      <ahyp:hlinkClr xmlns:ahyp="http://schemas.microsoft.com/office/drawing/2018/hyperlinkcolor" val="tx"/>
                    </a:ext>
                  </a:extLst>
                </a:hlinkClick>
              </a:rPr>
              <a:t>this article</a:t>
            </a:r>
            <a:r>
              <a:rPr lang="en-US" sz="1100">
                <a:solidFill>
                  <a:srgbClr val="C03BC4"/>
                </a:solidFill>
              </a:rPr>
              <a:t> </a:t>
            </a:r>
            <a:r>
              <a:rPr lang="en-US" sz="1100"/>
              <a:t>over on Microsoft Support.</a:t>
            </a:r>
          </a:p>
        </p:txBody>
      </p:sp>
    </p:spTree>
    <p:extLst>
      <p:ext uri="{BB962C8B-B14F-4D97-AF65-F5344CB8AC3E}">
        <p14:creationId xmlns:p14="http://schemas.microsoft.com/office/powerpoint/2010/main" val="3536473091"/>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42B30423-6E7F-F5EA-C837-AA5A4666A3C7}"/>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30" name="Rectangle: Top Corners Rounded 45">
              <a:extLst>
                <a:ext uri="{FF2B5EF4-FFF2-40B4-BE49-F238E27FC236}">
                  <a16:creationId xmlns:a16="http://schemas.microsoft.com/office/drawing/2014/main" id="{F0669313-7767-D340-3B5D-925AE65751DD}"/>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31" name="Rectangle: Top Corners Rounded 45">
              <a:hlinkClick r:id="rId3" action="ppaction://hlinksldjump"/>
              <a:extLst>
                <a:ext uri="{FF2B5EF4-FFF2-40B4-BE49-F238E27FC236}">
                  <a16:creationId xmlns:a16="http://schemas.microsoft.com/office/drawing/2014/main" id="{DCD48D49-3C16-6D9A-2051-E539EE75F054}"/>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32" name="Graphic 27">
            <a:hlinkClick r:id="rId3" action="ppaction://hlinksldjump"/>
            <a:extLst>
              <a:ext uri="{FF2B5EF4-FFF2-40B4-BE49-F238E27FC236}">
                <a16:creationId xmlns:a16="http://schemas.microsoft.com/office/drawing/2014/main" id="{C47673A5-E05F-D180-05E6-AD966DBE9E28}"/>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7" name="Footer Placeholder 6">
            <a:extLst>
              <a:ext uri="{FF2B5EF4-FFF2-40B4-BE49-F238E27FC236}">
                <a16:creationId xmlns:a16="http://schemas.microsoft.com/office/drawing/2014/main" id="{7E768B65-F802-6717-9444-A01EA423C444}"/>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8" name="Slide Number Placeholder 7">
            <a:extLst>
              <a:ext uri="{FF2B5EF4-FFF2-40B4-BE49-F238E27FC236}">
                <a16:creationId xmlns:a16="http://schemas.microsoft.com/office/drawing/2014/main" id="{BD9CDC48-2EDE-A74E-38A5-35F83B28C526}"/>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61</a:t>
            </a:fld>
            <a:endParaRPr lang="en-IN"/>
          </a:p>
        </p:txBody>
      </p:sp>
      <p:sp>
        <p:nvSpPr>
          <p:cNvPr id="18" name="Freeform: Shape 17">
            <a:extLst>
              <a:ext uri="{FF2B5EF4-FFF2-40B4-BE49-F238E27FC236}">
                <a16:creationId xmlns:a16="http://schemas.microsoft.com/office/drawing/2014/main" id="{7CE84272-519E-7E70-0EA9-257295B39FBC}"/>
              </a:ext>
              <a:ext uri="{C183D7F6-B498-43B3-948B-1728B52AA6E4}">
                <adec:decorative xmlns:adec="http://schemas.microsoft.com/office/drawing/2017/decorative" val="1"/>
              </a:ext>
            </a:extLst>
          </p:cNvPr>
          <p:cNvSpPr>
            <a:spLocks/>
          </p:cNvSpPr>
          <p:nvPr/>
        </p:nvSpPr>
        <p:spPr bwMode="auto">
          <a:xfrm rot="16200000" flipH="1">
            <a:off x="7192211" y="-31756"/>
            <a:ext cx="548430" cy="611947"/>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20" name="Freeform: Shape 19">
            <a:extLst>
              <a:ext uri="{FF2B5EF4-FFF2-40B4-BE49-F238E27FC236}">
                <a16:creationId xmlns:a16="http://schemas.microsoft.com/office/drawing/2014/main" id="{884A10E4-A9CA-0DD7-BCDC-1D826D270556}"/>
              </a:ext>
              <a:ext uri="{C183D7F6-B498-43B3-948B-1728B52AA6E4}">
                <adec:decorative xmlns:adec="http://schemas.microsoft.com/office/drawing/2017/decorative" val="1"/>
              </a:ext>
            </a:extLst>
          </p:cNvPr>
          <p:cNvSpPr>
            <a:spLocks/>
          </p:cNvSpPr>
          <p:nvPr/>
        </p:nvSpPr>
        <p:spPr bwMode="auto">
          <a:xfrm rot="5400000" flipH="1">
            <a:off x="-166350" y="9360621"/>
            <a:ext cx="660400" cy="327700"/>
          </a:xfrm>
          <a:custGeom>
            <a:avLst/>
            <a:gdLst>
              <a:gd name="connsiteX0" fmla="*/ 322783 w 645566"/>
              <a:gd name="connsiteY0" fmla="*/ 0 h 320339"/>
              <a:gd name="connsiteX1" fmla="*/ 6290 w 645566"/>
              <a:gd name="connsiteY1" fmla="*/ 257950 h 320339"/>
              <a:gd name="connsiteX2" fmla="*/ 0 w 645566"/>
              <a:gd name="connsiteY2" fmla="*/ 320339 h 320339"/>
              <a:gd name="connsiteX3" fmla="*/ 645566 w 645566"/>
              <a:gd name="connsiteY3" fmla="*/ 320339 h 320339"/>
              <a:gd name="connsiteX4" fmla="*/ 639277 w 645566"/>
              <a:gd name="connsiteY4" fmla="*/ 257950 h 320339"/>
              <a:gd name="connsiteX5" fmla="*/ 322783 w 645566"/>
              <a:gd name="connsiteY5" fmla="*/ 0 h 3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566" h="320339">
                <a:moveTo>
                  <a:pt x="322783" y="0"/>
                </a:moveTo>
                <a:cubicBezTo>
                  <a:pt x="166667" y="0"/>
                  <a:pt x="36414" y="110738"/>
                  <a:pt x="6290" y="257950"/>
                </a:cubicBezTo>
                <a:lnTo>
                  <a:pt x="0" y="320339"/>
                </a:lnTo>
                <a:lnTo>
                  <a:pt x="645566" y="320339"/>
                </a:lnTo>
                <a:lnTo>
                  <a:pt x="639277" y="257950"/>
                </a:lnTo>
                <a:cubicBezTo>
                  <a:pt x="609153" y="110738"/>
                  <a:pt x="478900" y="0"/>
                  <a:pt x="322783"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23" name="Oval 22">
            <a:extLst>
              <a:ext uri="{FF2B5EF4-FFF2-40B4-BE49-F238E27FC236}">
                <a16:creationId xmlns:a16="http://schemas.microsoft.com/office/drawing/2014/main" id="{DD6BB058-37BB-9526-A0E6-47D45F6AFC5A}"/>
              </a:ext>
              <a:ext uri="{C183D7F6-B498-43B3-948B-1728B52AA6E4}">
                <adec:decorative xmlns:adec="http://schemas.microsoft.com/office/drawing/2017/decorative" val="1"/>
              </a:ext>
            </a:extLst>
          </p:cNvPr>
          <p:cNvSpPr>
            <a:spLocks/>
          </p:cNvSpPr>
          <p:nvPr/>
        </p:nvSpPr>
        <p:spPr bwMode="auto">
          <a:xfrm rot="5400000">
            <a:off x="6469969" y="296156"/>
            <a:ext cx="613482" cy="613482"/>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5" name="Title 4">
            <a:extLst>
              <a:ext uri="{FF2B5EF4-FFF2-40B4-BE49-F238E27FC236}">
                <a16:creationId xmlns:a16="http://schemas.microsoft.com/office/drawing/2014/main" id="{534A8179-A0F3-AEE9-7F6B-8350F8E4F181}"/>
              </a:ext>
            </a:extLst>
          </p:cNvPr>
          <p:cNvSpPr txBox="1">
            <a:spLocks noGrp="1"/>
          </p:cNvSpPr>
          <p:nvPr>
            <p:ph type="title" idx="4294967295"/>
          </p:nvPr>
        </p:nvSpPr>
        <p:spPr>
          <a:xfrm>
            <a:off x="457200" y="844550"/>
            <a:ext cx="670170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Webinars           </a:t>
            </a:r>
          </a:p>
        </p:txBody>
      </p:sp>
      <p:sp>
        <p:nvSpPr>
          <p:cNvPr id="9" name="Title 8">
            <a:extLst>
              <a:ext uri="{FF2B5EF4-FFF2-40B4-BE49-F238E27FC236}">
                <a16:creationId xmlns:a16="http://schemas.microsoft.com/office/drawing/2014/main" id="{801E3555-A92E-74F4-2598-5F8BAD6D332D}"/>
              </a:ext>
            </a:extLst>
          </p:cNvPr>
          <p:cNvSpPr>
            <a:spLocks/>
          </p:cNvSpPr>
          <p:nvPr/>
        </p:nvSpPr>
        <p:spPr>
          <a:xfrm>
            <a:off x="457200" y="401638"/>
            <a:ext cx="685800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Advanced Events           </a:t>
            </a:r>
          </a:p>
        </p:txBody>
      </p:sp>
      <p:sp>
        <p:nvSpPr>
          <p:cNvPr id="2" name="TextBox 1">
            <a:extLst>
              <a:ext uri="{FF2B5EF4-FFF2-40B4-BE49-F238E27FC236}">
                <a16:creationId xmlns:a16="http://schemas.microsoft.com/office/drawing/2014/main" id="{635BDF1E-98EA-B0E0-CD6F-D61782A36C57}"/>
              </a:ext>
            </a:extLst>
          </p:cNvPr>
          <p:cNvSpPr txBox="1"/>
          <p:nvPr/>
        </p:nvSpPr>
        <p:spPr>
          <a:xfrm>
            <a:off x="457200" y="1416685"/>
            <a:ext cx="6701706" cy="184666"/>
          </a:xfrm>
          <a:prstGeom prst="rect">
            <a:avLst/>
          </a:prstGeom>
          <a:noFill/>
        </p:spPr>
        <p:txBody>
          <a:bodyPr wrap="square" lIns="0" tIns="0" rIns="0" bIns="0" rtlCol="0">
            <a:spAutoFit/>
          </a:bodyPr>
          <a:lstStyle/>
          <a:p>
            <a:r>
              <a:rPr lang="en-US" sz="1200">
                <a:solidFill>
                  <a:schemeClr val="accent1"/>
                </a:solidFill>
                <a:latin typeface="+mj-lt"/>
                <a:ea typeface="+mj-ea"/>
                <a:cs typeface="+mj-cs"/>
              </a:rPr>
              <a:t>Virtual green room</a:t>
            </a:r>
          </a:p>
        </p:txBody>
      </p:sp>
      <p:sp>
        <p:nvSpPr>
          <p:cNvPr id="19" name="TextBox 18">
            <a:extLst>
              <a:ext uri="{FF2B5EF4-FFF2-40B4-BE49-F238E27FC236}">
                <a16:creationId xmlns:a16="http://schemas.microsoft.com/office/drawing/2014/main" id="{3A001B12-02D0-6120-70EE-385DC558057B}"/>
              </a:ext>
            </a:extLst>
          </p:cNvPr>
          <p:cNvSpPr txBox="1"/>
          <p:nvPr/>
        </p:nvSpPr>
        <p:spPr>
          <a:xfrm>
            <a:off x="457199" y="1771673"/>
            <a:ext cx="6858001" cy="2731517"/>
          </a:xfrm>
          <a:prstGeom prst="rect">
            <a:avLst/>
          </a:prstGeom>
          <a:noFill/>
        </p:spPr>
        <p:txBody>
          <a:bodyPr wrap="square" lIns="0" tIns="0" rIns="0" bIns="0" rtlCol="0">
            <a:spAutoFit/>
          </a:bodyPr>
          <a:lstStyle/>
          <a:p>
            <a:pPr>
              <a:spcAft>
                <a:spcPts val="200"/>
              </a:spcAft>
            </a:pPr>
            <a:r>
              <a:rPr lang="en-US" sz="1200">
                <a:solidFill>
                  <a:schemeClr val="accent1"/>
                </a:solidFill>
                <a:latin typeface="+mj-lt"/>
                <a:ea typeface="+mj-ea"/>
                <a:cs typeface="+mj-cs"/>
              </a:rPr>
              <a:t>Dependencies and limitations to consider</a:t>
            </a:r>
          </a:p>
          <a:p>
            <a:pPr marL="233363" indent="-152400">
              <a:spcBef>
                <a:spcPts val="200"/>
              </a:spcBef>
              <a:spcAft>
                <a:spcPts val="300"/>
              </a:spcAft>
              <a:buFont typeface="Arial" panose="020B0604020202020204" pitchFamily="34" charset="0"/>
              <a:buChar char="•"/>
            </a:pPr>
            <a:r>
              <a:rPr lang="en-US" sz="1100"/>
              <a:t>Organizers can turn the Green Room on or off while a meeting/webinar is active, but the change will not be reflected unless they end and restart the meeting.</a:t>
            </a:r>
          </a:p>
          <a:p>
            <a:pPr marL="233363" indent="-152400">
              <a:spcBef>
                <a:spcPts val="200"/>
              </a:spcBef>
              <a:spcAft>
                <a:spcPts val="300"/>
              </a:spcAft>
              <a:buFont typeface="Arial" panose="020B0604020202020204" pitchFamily="34" charset="0"/>
              <a:buChar char="•"/>
            </a:pPr>
            <a:r>
              <a:rPr lang="en-US" sz="1100"/>
              <a:t>CVI presenters who join will wait with attendees for the meeting to start and cannot interact with users in the green room. In this state, any audio shared by the CVI presenter will be audible to other attendees.</a:t>
            </a:r>
          </a:p>
          <a:p>
            <a:pPr marL="233363" indent="-152400">
              <a:spcBef>
                <a:spcPts val="200"/>
              </a:spcBef>
              <a:spcAft>
                <a:spcPts val="300"/>
              </a:spcAft>
              <a:buFont typeface="Arial" panose="020B0604020202020204" pitchFamily="34" charset="0"/>
              <a:buChar char="•"/>
            </a:pPr>
            <a:r>
              <a:rPr lang="en-US" sz="1100"/>
              <a:t>If a user in the Green Room is made an attendee, they will be unable to speak or share their video.</a:t>
            </a:r>
          </a:p>
          <a:p>
            <a:pPr marL="233363" indent="-152400">
              <a:spcBef>
                <a:spcPts val="200"/>
              </a:spcBef>
              <a:spcAft>
                <a:spcPts val="300"/>
              </a:spcAft>
              <a:buFont typeface="Arial" panose="020B0604020202020204" pitchFamily="34" charset="0"/>
              <a:buChar char="•"/>
            </a:pPr>
            <a:r>
              <a:rPr lang="en-US" sz="1100"/>
              <a:t>If an attendee waiting for a meeting to start is made a presenter, then other attendees who are waiting for the meeting to start will be able to hear them. We recommend removing a user if you would like to promote or demote them. If the attendee that was promoted rejoins the meeting, they will enter the Green Room.</a:t>
            </a:r>
          </a:p>
          <a:p>
            <a:pPr marL="233363" indent="-152400">
              <a:spcBef>
                <a:spcPts val="200"/>
              </a:spcBef>
              <a:spcAft>
                <a:spcPts val="300"/>
              </a:spcAft>
              <a:buFont typeface="Arial" panose="020B0604020202020204" pitchFamily="34" charset="0"/>
              <a:buChar char="•"/>
            </a:pPr>
            <a:r>
              <a:rPr lang="en-US" sz="1100"/>
              <a:t>Compliance recording will not be available to those who join the Green Room or attendees who are waiting for the meeting to start; however, compliance recording will start for all specified participants once the meeting has also started.</a:t>
            </a:r>
          </a:p>
          <a:p>
            <a:pPr marL="233363" indent="-152400">
              <a:spcBef>
                <a:spcPts val="200"/>
              </a:spcBef>
              <a:spcAft>
                <a:spcPts val="300"/>
              </a:spcAft>
              <a:buFont typeface="Arial" panose="020B0604020202020204" pitchFamily="34" charset="0"/>
              <a:buChar char="•"/>
            </a:pPr>
            <a:r>
              <a:rPr lang="en-US" sz="1100"/>
              <a:t>Green Room capacity is limited to 100 presenters at a time.</a:t>
            </a:r>
          </a:p>
        </p:txBody>
      </p:sp>
      <p:sp>
        <p:nvSpPr>
          <p:cNvPr id="27" name="TextBox 26">
            <a:extLst>
              <a:ext uri="{FF2B5EF4-FFF2-40B4-BE49-F238E27FC236}">
                <a16:creationId xmlns:a16="http://schemas.microsoft.com/office/drawing/2014/main" id="{07BECC2E-8FB3-BD36-2616-17C75C5CF00F}"/>
              </a:ext>
            </a:extLst>
          </p:cNvPr>
          <p:cNvSpPr txBox="1"/>
          <p:nvPr/>
        </p:nvSpPr>
        <p:spPr>
          <a:xfrm>
            <a:off x="457199" y="5060981"/>
            <a:ext cx="5273041" cy="184666"/>
          </a:xfrm>
          <a:prstGeom prst="rect">
            <a:avLst/>
          </a:prstGeom>
          <a:noFill/>
        </p:spPr>
        <p:txBody>
          <a:bodyPr wrap="square" lIns="0" tIns="0" rIns="0" bIns="0" rtlCol="0">
            <a:spAutoFit/>
          </a:bodyPr>
          <a:lstStyle/>
          <a:p>
            <a:r>
              <a:rPr lang="en-US" sz="1200">
                <a:solidFill>
                  <a:schemeClr val="accent1"/>
                </a:solidFill>
                <a:latin typeface="+mj-lt"/>
                <a:ea typeface="+mj-ea"/>
                <a:cs typeface="+mj-cs"/>
              </a:rPr>
              <a:t>Use cases well suited for leveraging a virtual green room</a:t>
            </a:r>
          </a:p>
        </p:txBody>
      </p:sp>
      <p:graphicFrame>
        <p:nvGraphicFramePr>
          <p:cNvPr id="28" name="Table 27">
            <a:extLst>
              <a:ext uri="{FF2B5EF4-FFF2-40B4-BE49-F238E27FC236}">
                <a16:creationId xmlns:a16="http://schemas.microsoft.com/office/drawing/2014/main" id="{C7517B45-217F-9A2F-F092-A51E9D735DCA}"/>
              </a:ext>
            </a:extLst>
          </p:cNvPr>
          <p:cNvGraphicFramePr>
            <a:graphicFrameLocks noGrp="1"/>
          </p:cNvGraphicFramePr>
          <p:nvPr>
            <p:extLst>
              <p:ext uri="{D42A27DB-BD31-4B8C-83A1-F6EECF244321}">
                <p14:modId xmlns:p14="http://schemas.microsoft.com/office/powerpoint/2010/main" val="3980453907"/>
              </p:ext>
            </p:extLst>
          </p:nvPr>
        </p:nvGraphicFramePr>
        <p:xfrm>
          <a:off x="457200" y="5387127"/>
          <a:ext cx="6858000" cy="1859278"/>
        </p:xfrm>
        <a:graphic>
          <a:graphicData uri="http://schemas.openxmlformats.org/drawingml/2006/table">
            <a:tbl>
              <a:tblPr firstRow="1" bandRow="1">
                <a:tableStyleId>{5C22544A-7EE6-4342-B048-85BDC9FD1C3A}</a:tableStyleId>
              </a:tblPr>
              <a:tblGrid>
                <a:gridCol w="1330350">
                  <a:extLst>
                    <a:ext uri="{9D8B030D-6E8A-4147-A177-3AD203B41FA5}">
                      <a16:colId xmlns:a16="http://schemas.microsoft.com/office/drawing/2014/main" val="4001914310"/>
                    </a:ext>
                  </a:extLst>
                </a:gridCol>
                <a:gridCol w="5527650">
                  <a:extLst>
                    <a:ext uri="{9D8B030D-6E8A-4147-A177-3AD203B41FA5}">
                      <a16:colId xmlns:a16="http://schemas.microsoft.com/office/drawing/2014/main" val="2985646786"/>
                    </a:ext>
                  </a:extLst>
                </a:gridCol>
              </a:tblGrid>
              <a:tr h="343351">
                <a:tc>
                  <a:txBody>
                    <a:bodyPr/>
                    <a:lstStyle/>
                    <a:p>
                      <a:r>
                        <a:rPr lang="en-US" sz="1200" b="0">
                          <a:solidFill>
                            <a:schemeClr val="bg1"/>
                          </a:solidFill>
                          <a:latin typeface="+mj-lt"/>
                          <a:ea typeface="+mj-ea"/>
                          <a:cs typeface="+mj-cs"/>
                        </a:rPr>
                        <a:t>Industry</a:t>
                      </a:r>
                    </a:p>
                  </a:txBody>
                  <a:tcPr marT="54864" marB="54864" anchor="ctr">
                    <a:lnL w="635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r>
                        <a:rPr lang="en-US" sz="1200" b="0">
                          <a:solidFill>
                            <a:schemeClr val="bg1"/>
                          </a:solidFill>
                          <a:latin typeface="+mj-lt"/>
                          <a:ea typeface="+mj-ea"/>
                          <a:cs typeface="+mj-cs"/>
                        </a:rPr>
                        <a:t>Use Cases</a:t>
                      </a:r>
                    </a:p>
                  </a:txBody>
                  <a:tcPr marT="54864" marB="54864" anchor="ctr">
                    <a:lnL w="6350" cap="flat" cmpd="sng" algn="ctr">
                      <a:solidFill>
                        <a:schemeClr val="bg1">
                          <a:lumMod val="8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89198776"/>
                  </a:ext>
                </a:extLst>
              </a:tr>
              <a:tr h="505309">
                <a:tc>
                  <a:txBody>
                    <a:bodyPr/>
                    <a:lstStyle/>
                    <a:p>
                      <a:pPr marL="0" algn="l" defTabSz="914400" rtl="0" eaLnBrk="1" latinLnBrk="0" hangingPunct="1"/>
                      <a:r>
                        <a:rPr lang="en-US" sz="1100" b="0" kern="1200">
                          <a:solidFill>
                            <a:schemeClr val="accent1"/>
                          </a:solidFill>
                          <a:latin typeface="+mj-lt"/>
                          <a:ea typeface="+mj-ea"/>
                          <a:cs typeface="+mj-cs"/>
                        </a:rPr>
                        <a:t>Marketing</a:t>
                      </a:r>
                    </a:p>
                  </a:txBody>
                  <a:tcPr marT="54864" marB="5486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algn="l" defTabSz="914400" rtl="0" eaLnBrk="1" latinLnBrk="0" hangingPunct="1"/>
                      <a:r>
                        <a:rPr lang="en-US" sz="1100" kern="1200">
                          <a:solidFill>
                            <a:schemeClr val="tx1"/>
                          </a:solidFill>
                          <a:latin typeface="+mn-lt"/>
                          <a:ea typeface="+mn-ea"/>
                          <a:cs typeface="+mn-cs"/>
                        </a:rPr>
                        <a:t>Presenters huddle up to discuss and finalize agenda before the meeting officially starts </a:t>
                      </a:r>
                    </a:p>
                  </a:txBody>
                  <a:tcPr marT="54864" marB="5486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12335395"/>
                  </a:ext>
                </a:extLst>
              </a:tr>
              <a:tr h="505309">
                <a:tc>
                  <a:txBody>
                    <a:bodyPr/>
                    <a:lstStyle/>
                    <a:p>
                      <a:pPr marL="0" algn="l" defTabSz="914400" rtl="0" eaLnBrk="1" latinLnBrk="0" hangingPunct="1"/>
                      <a:r>
                        <a:rPr lang="en-US" sz="1100" b="0" kern="1200">
                          <a:solidFill>
                            <a:schemeClr val="accent1"/>
                          </a:solidFill>
                          <a:latin typeface="+mj-lt"/>
                          <a:ea typeface="+mj-ea"/>
                          <a:cs typeface="+mj-cs"/>
                        </a:rPr>
                        <a:t>Education</a:t>
                      </a:r>
                    </a:p>
                  </a:txBody>
                  <a:tcPr marT="54864" marB="5486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algn="l" defTabSz="914400" rtl="0" eaLnBrk="1" latinLnBrk="0" hangingPunct="1"/>
                      <a:r>
                        <a:rPr lang="en-US" sz="1100" kern="1200">
                          <a:solidFill>
                            <a:schemeClr val="tx1"/>
                          </a:solidFill>
                          <a:latin typeface="+mn-lt"/>
                          <a:ea typeface="+mn-ea"/>
                          <a:cs typeface="+mn-cs"/>
                        </a:rPr>
                        <a:t>Teachers (presenters) meet before a parent-teacher meeting/classroom session starts</a:t>
                      </a:r>
                    </a:p>
                  </a:txBody>
                  <a:tcPr marT="54864" marB="5486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47664608"/>
                  </a:ext>
                </a:extLst>
              </a:tr>
              <a:tr h="505309">
                <a:tc>
                  <a:txBody>
                    <a:bodyPr/>
                    <a:lstStyle/>
                    <a:p>
                      <a:pPr marL="0" algn="l" defTabSz="914400" rtl="0" eaLnBrk="1" latinLnBrk="0" hangingPunct="1"/>
                      <a:r>
                        <a:rPr lang="en-US" sz="1100" b="0" kern="1200">
                          <a:solidFill>
                            <a:schemeClr val="accent1"/>
                          </a:solidFill>
                          <a:latin typeface="+mj-lt"/>
                          <a:ea typeface="+mj-ea"/>
                          <a:cs typeface="+mj-cs"/>
                        </a:rPr>
                        <a:t>All</a:t>
                      </a:r>
                    </a:p>
                  </a:txBody>
                  <a:tcPr marT="54864" marB="5486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algn="l" defTabSz="914400" rtl="0" eaLnBrk="1" latinLnBrk="0" hangingPunct="1"/>
                      <a:r>
                        <a:rPr lang="en-US" sz="1100" kern="1200">
                          <a:solidFill>
                            <a:schemeClr val="tx1"/>
                          </a:solidFill>
                          <a:latin typeface="+mn-lt"/>
                          <a:ea typeface="+mn-ea"/>
                          <a:cs typeface="+mn-cs"/>
                        </a:rPr>
                        <a:t>A chance for presenters to test audio quality with headsets and test sharing content before going live with the audience</a:t>
                      </a:r>
                    </a:p>
                  </a:txBody>
                  <a:tcPr marT="54864" marB="5486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61044039"/>
                  </a:ext>
                </a:extLst>
              </a:tr>
            </a:tbl>
          </a:graphicData>
        </a:graphic>
      </p:graphicFrame>
    </p:spTree>
    <p:extLst>
      <p:ext uri="{BB962C8B-B14F-4D97-AF65-F5344CB8AC3E}">
        <p14:creationId xmlns:p14="http://schemas.microsoft.com/office/powerpoint/2010/main" val="4266467459"/>
      </p:ext>
    </p:extLst>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4CA85B-680B-BB26-B2D6-5861EB725B39}"/>
            </a:ext>
          </a:extLst>
        </p:cNvPr>
        <p:cNvGrpSpPr/>
        <p:nvPr/>
      </p:nvGrpSpPr>
      <p:grpSpPr>
        <a:xfrm>
          <a:off x="0" y="0"/>
          <a:ext cx="0" cy="0"/>
          <a:chOff x="0" y="0"/>
          <a:chExt cx="0" cy="0"/>
        </a:xfrm>
      </p:grpSpPr>
      <p:sp>
        <p:nvSpPr>
          <p:cNvPr id="3" name="Freeform: Shape 2">
            <a:extLst>
              <a:ext uri="{FF2B5EF4-FFF2-40B4-BE49-F238E27FC236}">
                <a16:creationId xmlns:a16="http://schemas.microsoft.com/office/drawing/2014/main" id="{3C3A3B44-BB2F-A7EE-C7AF-2758EF1222FD}"/>
              </a:ext>
              <a:ext uri="{C183D7F6-B498-43B3-948B-1728B52AA6E4}">
                <adec:decorative xmlns:adec="http://schemas.microsoft.com/office/drawing/2017/decorative" val="1"/>
              </a:ext>
            </a:extLst>
          </p:cNvPr>
          <p:cNvSpPr/>
          <p:nvPr/>
        </p:nvSpPr>
        <p:spPr bwMode="auto">
          <a:xfrm rot="5400000" flipH="1">
            <a:off x="1239773" y="1705024"/>
            <a:ext cx="144920" cy="2624467"/>
          </a:xfrm>
          <a:custGeom>
            <a:avLst/>
            <a:gdLst>
              <a:gd name="connsiteX0" fmla="*/ 144920 w 144920"/>
              <a:gd name="connsiteY0" fmla="*/ 2624467 h 2624467"/>
              <a:gd name="connsiteX1" fmla="*/ 144920 w 144920"/>
              <a:gd name="connsiteY1" fmla="*/ 172746 h 2624467"/>
              <a:gd name="connsiteX2" fmla="*/ 35116 w 144920"/>
              <a:gd name="connsiteY2" fmla="*/ 7089 h 2624467"/>
              <a:gd name="connsiteX3" fmla="*/ 0 w 144920"/>
              <a:gd name="connsiteY3" fmla="*/ 0 h 2624467"/>
              <a:gd name="connsiteX4" fmla="*/ 0 w 144920"/>
              <a:gd name="connsiteY4" fmla="*/ 2624467 h 26244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0" h="2624467">
                <a:moveTo>
                  <a:pt x="144920" y="2624467"/>
                </a:moveTo>
                <a:lnTo>
                  <a:pt x="144920" y="172746"/>
                </a:lnTo>
                <a:cubicBezTo>
                  <a:pt x="144920" y="98276"/>
                  <a:pt x="99643" y="34382"/>
                  <a:pt x="35116" y="7089"/>
                </a:cubicBezTo>
                <a:lnTo>
                  <a:pt x="0" y="0"/>
                </a:lnTo>
                <a:lnTo>
                  <a:pt x="0" y="2624467"/>
                </a:lnTo>
                <a:close/>
              </a:path>
            </a:pathLst>
          </a:custGeom>
          <a:gradFill flip="none" rotWithShape="1">
            <a:gsLst>
              <a:gs pos="0">
                <a:srgbClr val="C551BF"/>
              </a:gs>
              <a:gs pos="100000">
                <a:srgbClr val="5B5FC7"/>
              </a:gs>
            </a:gsLst>
            <a:lin ang="5400000" scaled="1"/>
            <a:tileRect/>
          </a:gradFill>
          <a:ln w="12700">
            <a:noFill/>
          </a:ln>
          <a:effectLst/>
        </p:spPr>
        <p:txBody>
          <a:bodyPr wrap="square" lIns="0" tIns="0" rIns="0" bIns="0" anchor="ctr">
            <a:noAutofit/>
          </a:bodyPr>
          <a:lstStyle/>
          <a:p>
            <a:pPr algn="ctr"/>
            <a:endParaRPr lang="en-IN" sz="2400">
              <a:solidFill>
                <a:schemeClr val="bg1"/>
              </a:solidFill>
              <a:latin typeface="+mj-lt"/>
              <a:ea typeface="+mj-ea"/>
              <a:cs typeface="+mj-cs"/>
            </a:endParaRPr>
          </a:p>
        </p:txBody>
      </p:sp>
      <p:sp>
        <p:nvSpPr>
          <p:cNvPr id="4" name="Oval 3">
            <a:extLst>
              <a:ext uri="{FF2B5EF4-FFF2-40B4-BE49-F238E27FC236}">
                <a16:creationId xmlns:a16="http://schemas.microsoft.com/office/drawing/2014/main" id="{F42064EF-A4EC-2D5C-E944-48C6E81CDB7E}"/>
              </a:ext>
              <a:ext uri="{C183D7F6-B498-43B3-948B-1728B52AA6E4}">
                <adec:decorative xmlns:adec="http://schemas.microsoft.com/office/drawing/2017/decorative" val="1"/>
              </a:ext>
            </a:extLst>
          </p:cNvPr>
          <p:cNvSpPr>
            <a:spLocks/>
          </p:cNvSpPr>
          <p:nvPr/>
        </p:nvSpPr>
        <p:spPr bwMode="auto">
          <a:xfrm rot="5400000">
            <a:off x="5717734" y="2678709"/>
            <a:ext cx="822018" cy="822018"/>
          </a:xfrm>
          <a:prstGeom prst="ellipse">
            <a:avLst/>
          </a:pr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5" name="Oval 4">
            <a:extLst>
              <a:ext uri="{FF2B5EF4-FFF2-40B4-BE49-F238E27FC236}">
                <a16:creationId xmlns:a16="http://schemas.microsoft.com/office/drawing/2014/main" id="{EFABF8C5-9739-F168-670C-FAB3DCA13EB1}"/>
              </a:ext>
              <a:ext uri="{C183D7F6-B498-43B3-948B-1728B52AA6E4}">
                <adec:decorative xmlns:adec="http://schemas.microsoft.com/office/drawing/2017/decorative" val="1"/>
              </a:ext>
            </a:extLst>
          </p:cNvPr>
          <p:cNvSpPr>
            <a:spLocks/>
          </p:cNvSpPr>
          <p:nvPr/>
        </p:nvSpPr>
        <p:spPr bwMode="auto">
          <a:xfrm rot="5400000">
            <a:off x="6518187" y="2430739"/>
            <a:ext cx="247970" cy="247970"/>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6" name="Rectangle: Top Corners Rounded 5">
            <a:extLst>
              <a:ext uri="{FF2B5EF4-FFF2-40B4-BE49-F238E27FC236}">
                <a16:creationId xmlns:a16="http://schemas.microsoft.com/office/drawing/2014/main" id="{AE71B8B0-34B1-093B-0016-0C178816E3B9}"/>
              </a:ext>
              <a:ext uri="{C183D7F6-B498-43B3-948B-1728B52AA6E4}">
                <adec:decorative xmlns:adec="http://schemas.microsoft.com/office/drawing/2017/decorative" val="1"/>
              </a:ext>
            </a:extLst>
          </p:cNvPr>
          <p:cNvSpPr>
            <a:spLocks/>
          </p:cNvSpPr>
          <p:nvPr/>
        </p:nvSpPr>
        <p:spPr bwMode="auto">
          <a:xfrm rot="16200000">
            <a:off x="1123758" y="1965960"/>
            <a:ext cx="3878962" cy="6126480"/>
          </a:xfrm>
          <a:prstGeom prst="round2SameRect">
            <a:avLst>
              <a:gd name="adj1" fmla="val 0"/>
              <a:gd name="adj2" fmla="val 5754"/>
            </a:avLst>
          </a:prstGeom>
          <a:solidFill>
            <a:schemeClr val="bg1">
              <a:alpha val="40000"/>
            </a:schemeClr>
          </a:solidFill>
          <a:ln w="63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cs typeface="Segoe UI" pitchFamily="34" charset="0"/>
            </a:endParaRPr>
          </a:p>
        </p:txBody>
      </p:sp>
      <p:sp>
        <p:nvSpPr>
          <p:cNvPr id="7" name="Freeform: Shape 6">
            <a:extLst>
              <a:ext uri="{FF2B5EF4-FFF2-40B4-BE49-F238E27FC236}">
                <a16:creationId xmlns:a16="http://schemas.microsoft.com/office/drawing/2014/main" id="{6685F038-4D1A-CA1E-6DB5-C72AF1E11D64}"/>
              </a:ext>
              <a:ext uri="{C183D7F6-B498-43B3-948B-1728B52AA6E4}">
                <adec:decorative xmlns:adec="http://schemas.microsoft.com/office/drawing/2017/decorative" val="1"/>
              </a:ext>
            </a:extLst>
          </p:cNvPr>
          <p:cNvSpPr>
            <a:spLocks/>
          </p:cNvSpPr>
          <p:nvPr/>
        </p:nvSpPr>
        <p:spPr bwMode="auto">
          <a:xfrm rot="16200000" flipV="1">
            <a:off x="158854" y="7156347"/>
            <a:ext cx="2743199" cy="3060906"/>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2" name="Title 1">
            <a:extLst>
              <a:ext uri="{FF2B5EF4-FFF2-40B4-BE49-F238E27FC236}">
                <a16:creationId xmlns:a16="http://schemas.microsoft.com/office/drawing/2014/main" id="{D6358062-159E-6E1B-CF4C-14E9935370A2}"/>
              </a:ext>
            </a:extLst>
          </p:cNvPr>
          <p:cNvSpPr>
            <a:spLocks noGrp="1"/>
          </p:cNvSpPr>
          <p:nvPr>
            <p:ph type="title"/>
          </p:nvPr>
        </p:nvSpPr>
        <p:spPr>
          <a:xfrm>
            <a:off x="457200" y="4721423"/>
            <a:ext cx="6477000" cy="615553"/>
          </a:xfrm>
        </p:spPr>
        <p:txBody>
          <a:bodyPr/>
          <a:lstStyle/>
          <a:p>
            <a:r>
              <a:rPr lang="en-US" b="0">
                <a:ea typeface="+mj-ea"/>
                <a:cs typeface="+mj-cs"/>
              </a:rPr>
              <a:t>Microsoft Places</a:t>
            </a:r>
          </a:p>
        </p:txBody>
      </p:sp>
    </p:spTree>
    <p:extLst>
      <p:ext uri="{BB962C8B-B14F-4D97-AF65-F5344CB8AC3E}">
        <p14:creationId xmlns:p14="http://schemas.microsoft.com/office/powerpoint/2010/main" val="498660048"/>
      </p:ext>
    </p:extLst>
  </p:cSld>
  <p:clrMapOvr>
    <a:masterClrMapping/>
  </p:clrMapOvr>
  <p:transition>
    <p:fad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Rectangle: Top Corners Rounded 42">
            <a:extLst>
              <a:ext uri="{FF2B5EF4-FFF2-40B4-BE49-F238E27FC236}">
                <a16:creationId xmlns:a16="http://schemas.microsoft.com/office/drawing/2014/main" id="{B9932AAC-2742-EA8F-1865-78B03D423EBF}"/>
              </a:ext>
              <a:ext uri="{C183D7F6-B498-43B3-948B-1728B52AA6E4}">
                <adec:decorative xmlns:adec="http://schemas.microsoft.com/office/drawing/2017/decorative" val="1"/>
              </a:ext>
            </a:extLst>
          </p:cNvPr>
          <p:cNvSpPr/>
          <p:nvPr/>
        </p:nvSpPr>
        <p:spPr bwMode="auto">
          <a:xfrm rot="5400000">
            <a:off x="2709376" y="-1719748"/>
            <a:ext cx="1896447" cy="7315200"/>
          </a:xfrm>
          <a:prstGeom prst="round2SameRect">
            <a:avLst>
              <a:gd name="adj1" fmla="val 4448"/>
              <a:gd name="adj2" fmla="val 0"/>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grpSp>
        <p:nvGrpSpPr>
          <p:cNvPr id="52" name="Group 51">
            <a:extLst>
              <a:ext uri="{FF2B5EF4-FFF2-40B4-BE49-F238E27FC236}">
                <a16:creationId xmlns:a16="http://schemas.microsoft.com/office/drawing/2014/main" id="{9AF36E8F-6CCF-AABF-544E-1A187F77B804}"/>
              </a:ext>
              <a:ext uri="{C183D7F6-B498-43B3-948B-1728B52AA6E4}">
                <adec:decorative xmlns:adec="http://schemas.microsoft.com/office/drawing/2017/decorative" val="1"/>
              </a:ext>
            </a:extLst>
          </p:cNvPr>
          <p:cNvGrpSpPr/>
          <p:nvPr/>
        </p:nvGrpSpPr>
        <p:grpSpPr>
          <a:xfrm>
            <a:off x="6992684" y="9574350"/>
            <a:ext cx="779716" cy="369888"/>
            <a:chOff x="8959521" y="1041975"/>
            <a:chExt cx="3519092" cy="1514160"/>
          </a:xfrm>
        </p:grpSpPr>
        <p:sp>
          <p:nvSpPr>
            <p:cNvPr id="53" name="Rectangle: Top Corners Rounded 45">
              <a:extLst>
                <a:ext uri="{FF2B5EF4-FFF2-40B4-BE49-F238E27FC236}">
                  <a16:creationId xmlns:a16="http://schemas.microsoft.com/office/drawing/2014/main" id="{2C39B1C7-1827-229B-A7E8-9B7DDAC0FA07}"/>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54" name="Rectangle: Top Corners Rounded 45">
              <a:hlinkClick r:id="rId3" action="ppaction://hlinksldjump"/>
              <a:extLst>
                <a:ext uri="{FF2B5EF4-FFF2-40B4-BE49-F238E27FC236}">
                  <a16:creationId xmlns:a16="http://schemas.microsoft.com/office/drawing/2014/main" id="{0C64F42C-99E2-2EEB-EC4E-886E6B27761B}"/>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55" name="Graphic 27">
            <a:hlinkClick r:id="rId3" action="ppaction://hlinksldjump"/>
            <a:extLst>
              <a:ext uri="{FF2B5EF4-FFF2-40B4-BE49-F238E27FC236}">
                <a16:creationId xmlns:a16="http://schemas.microsoft.com/office/drawing/2014/main" id="{791AD169-414D-108B-2C42-BE1BAE307C48}"/>
              </a:ext>
              <a:ext uri="{C183D7F6-B498-43B3-948B-1728B52AA6E4}">
                <adec:decorative xmlns:adec="http://schemas.microsoft.com/office/drawing/2017/decorative" val="1"/>
              </a:ext>
            </a:extLst>
          </p:cNvPr>
          <p:cNvSpPr/>
          <p:nvPr/>
        </p:nvSpPr>
        <p:spPr>
          <a:xfrm>
            <a:off x="7100559"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1" name="Footer Placeholder 20">
            <a:extLst>
              <a:ext uri="{FF2B5EF4-FFF2-40B4-BE49-F238E27FC236}">
                <a16:creationId xmlns:a16="http://schemas.microsoft.com/office/drawing/2014/main" id="{A7543050-4C5E-912C-B850-FF9BF2B8FA73}"/>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22" name="Slide Number Placeholder 21">
            <a:extLst>
              <a:ext uri="{FF2B5EF4-FFF2-40B4-BE49-F238E27FC236}">
                <a16:creationId xmlns:a16="http://schemas.microsoft.com/office/drawing/2014/main" id="{D3949336-64FB-EE2C-1EDF-D44FC924233B}"/>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63</a:t>
            </a:fld>
            <a:endParaRPr lang="en-IN"/>
          </a:p>
        </p:txBody>
      </p:sp>
      <p:sp>
        <p:nvSpPr>
          <p:cNvPr id="29" name="Freeform: Shape 28">
            <a:extLst>
              <a:ext uri="{FF2B5EF4-FFF2-40B4-BE49-F238E27FC236}">
                <a16:creationId xmlns:a16="http://schemas.microsoft.com/office/drawing/2014/main" id="{05627ECE-503E-89CE-DC25-8B5C37F1BE23}"/>
              </a:ext>
              <a:ext uri="{C183D7F6-B498-43B3-948B-1728B52AA6E4}">
                <adec:decorative xmlns:adec="http://schemas.microsoft.com/office/drawing/2017/decorative" val="1"/>
              </a:ext>
            </a:extLst>
          </p:cNvPr>
          <p:cNvSpPr/>
          <p:nvPr/>
        </p:nvSpPr>
        <p:spPr bwMode="auto">
          <a:xfrm flipV="1">
            <a:off x="6154440" y="-1"/>
            <a:ext cx="1617959" cy="631371"/>
          </a:xfrm>
          <a:custGeom>
            <a:avLst/>
            <a:gdLst>
              <a:gd name="connsiteX0" fmla="*/ 2522929 w 3365678"/>
              <a:gd name="connsiteY0" fmla="*/ 0 h 631371"/>
              <a:gd name="connsiteX1" fmla="*/ 86103 w 3365678"/>
              <a:gd name="connsiteY1" fmla="*/ 562098 h 631371"/>
              <a:gd name="connsiteX2" fmla="*/ 0 w 3365678"/>
              <a:gd name="connsiteY2" fmla="*/ 631371 h 631371"/>
              <a:gd name="connsiteX3" fmla="*/ 3365678 w 3365678"/>
              <a:gd name="connsiteY3" fmla="*/ 631371 h 631371"/>
              <a:gd name="connsiteX4" fmla="*/ 3365678 w 3365678"/>
              <a:gd name="connsiteY4" fmla="*/ 50933 h 631371"/>
              <a:gd name="connsiteX5" fmla="*/ 3347031 w 3365678"/>
              <a:gd name="connsiteY5" fmla="*/ 48288 h 631371"/>
              <a:gd name="connsiteX6" fmla="*/ 2522929 w 3365678"/>
              <a:gd name="connsiteY6" fmla="*/ 0 h 63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5678" h="631371">
                <a:moveTo>
                  <a:pt x="2522929" y="0"/>
                </a:moveTo>
                <a:cubicBezTo>
                  <a:pt x="1470675" y="0"/>
                  <a:pt x="555394" y="227287"/>
                  <a:pt x="86103" y="562098"/>
                </a:cubicBezTo>
                <a:lnTo>
                  <a:pt x="0" y="631371"/>
                </a:lnTo>
                <a:lnTo>
                  <a:pt x="3365678" y="631371"/>
                </a:lnTo>
                <a:lnTo>
                  <a:pt x="3365678" y="50933"/>
                </a:lnTo>
                <a:lnTo>
                  <a:pt x="3347031" y="48288"/>
                </a:lnTo>
                <a:cubicBezTo>
                  <a:pt x="3086697" y="16906"/>
                  <a:pt x="2809907" y="0"/>
                  <a:pt x="2522929"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30" name="Freeform: Shape 29">
            <a:extLst>
              <a:ext uri="{FF2B5EF4-FFF2-40B4-BE49-F238E27FC236}">
                <a16:creationId xmlns:a16="http://schemas.microsoft.com/office/drawing/2014/main" id="{2023349B-DD6E-B56E-2AF1-CF9B0FFA9F61}"/>
              </a:ext>
              <a:ext uri="{C183D7F6-B498-43B3-948B-1728B52AA6E4}">
                <adec:decorative xmlns:adec="http://schemas.microsoft.com/office/drawing/2017/decorative" val="1"/>
              </a:ext>
            </a:extLst>
          </p:cNvPr>
          <p:cNvSpPr>
            <a:spLocks/>
          </p:cNvSpPr>
          <p:nvPr/>
        </p:nvSpPr>
        <p:spPr bwMode="auto">
          <a:xfrm rot="16200000" flipH="1">
            <a:off x="-227557" y="8948730"/>
            <a:ext cx="857276" cy="402161"/>
          </a:xfrm>
          <a:custGeom>
            <a:avLst/>
            <a:gdLst>
              <a:gd name="connsiteX0" fmla="*/ 0 w 1701776"/>
              <a:gd name="connsiteY0" fmla="*/ 0 h 850888"/>
              <a:gd name="connsiteX1" fmla="*/ 850888 w 1701776"/>
              <a:gd name="connsiteY1" fmla="*/ 850888 h 850888"/>
              <a:gd name="connsiteX2" fmla="*/ 1701776 w 1701776"/>
              <a:gd name="connsiteY2" fmla="*/ 0 h 850888"/>
            </a:gdLst>
            <a:ahLst/>
            <a:cxnLst>
              <a:cxn ang="0">
                <a:pos x="connsiteX0" y="connsiteY0"/>
              </a:cxn>
              <a:cxn ang="0">
                <a:pos x="connsiteX1" y="connsiteY1"/>
              </a:cxn>
              <a:cxn ang="0">
                <a:pos x="connsiteX2" y="connsiteY2"/>
              </a:cxn>
            </a:cxnLst>
            <a:rect l="l" t="t" r="r" b="b"/>
            <a:pathLst>
              <a:path w="1701776" h="850888">
                <a:moveTo>
                  <a:pt x="0" y="0"/>
                </a:moveTo>
                <a:cubicBezTo>
                  <a:pt x="0" y="469932"/>
                  <a:pt x="380956" y="850888"/>
                  <a:pt x="850888" y="850888"/>
                </a:cubicBezTo>
                <a:cubicBezTo>
                  <a:pt x="1320820" y="850888"/>
                  <a:pt x="1701776" y="469932"/>
                  <a:pt x="1701776" y="0"/>
                </a:cubicBezTo>
                <a:close/>
              </a:path>
            </a:pathLst>
          </a:cu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4" name="Title 3">
            <a:extLst>
              <a:ext uri="{FF2B5EF4-FFF2-40B4-BE49-F238E27FC236}">
                <a16:creationId xmlns:a16="http://schemas.microsoft.com/office/drawing/2014/main" id="{AA65239E-18C9-7449-29A7-A321E9FDE898}"/>
              </a:ext>
            </a:extLst>
          </p:cNvPr>
          <p:cNvSpPr>
            <a:spLocks noGrp="1"/>
          </p:cNvSpPr>
          <p:nvPr>
            <p:ph type="title"/>
          </p:nvPr>
        </p:nvSpPr>
        <p:spPr>
          <a:xfrm>
            <a:off x="457200" y="401638"/>
            <a:ext cx="6858000" cy="276999"/>
          </a:xfrm>
        </p:spPr>
        <p:txBody>
          <a:bodyPr/>
          <a:lstStyle/>
          <a:p>
            <a:r>
              <a:rPr lang="en-US" sz="1800" b="0">
                <a:solidFill>
                  <a:schemeClr val="accent1"/>
                </a:solidFill>
                <a:ea typeface="+mj-ea"/>
                <a:cs typeface="+mj-cs"/>
              </a:rPr>
              <a:t>Microsoft Places </a:t>
            </a:r>
          </a:p>
        </p:txBody>
      </p:sp>
      <p:sp>
        <p:nvSpPr>
          <p:cNvPr id="44" name="TextBox 43">
            <a:extLst>
              <a:ext uri="{FF2B5EF4-FFF2-40B4-BE49-F238E27FC236}">
                <a16:creationId xmlns:a16="http://schemas.microsoft.com/office/drawing/2014/main" id="{6776BADF-C2E1-4B9D-2235-46226246568F}"/>
              </a:ext>
            </a:extLst>
          </p:cNvPr>
          <p:cNvSpPr txBox="1"/>
          <p:nvPr/>
        </p:nvSpPr>
        <p:spPr>
          <a:xfrm>
            <a:off x="457201" y="1106856"/>
            <a:ext cx="6775976" cy="1661993"/>
          </a:xfrm>
          <a:prstGeom prst="rect">
            <a:avLst/>
          </a:prstGeom>
          <a:noFill/>
        </p:spPr>
        <p:txBody>
          <a:bodyPr wrap="square" lIns="0" tIns="0" rIns="0" bIns="0" rtlCol="0">
            <a:spAutoFit/>
          </a:bodyPr>
          <a:lstStyle/>
          <a:p>
            <a:pPr>
              <a:spcAft>
                <a:spcPts val="600"/>
              </a:spcAft>
            </a:pPr>
            <a:r>
              <a:rPr lang="en-US" sz="1400">
                <a:solidFill>
                  <a:schemeClr val="accent1"/>
                </a:solidFill>
                <a:latin typeface="+mj-lt"/>
                <a:ea typeface="+mj-ea"/>
                <a:cs typeface="+mj-cs"/>
              </a:rPr>
              <a:t>Overview</a:t>
            </a:r>
          </a:p>
          <a:p>
            <a:pPr>
              <a:spcAft>
                <a:spcPts val="600"/>
              </a:spcAft>
            </a:pPr>
            <a:r>
              <a:rPr lang="en-US" sz="1200"/>
              <a:t>Microsoft Places is an AI-powered workplace app that helps organizations reimagine flexible work. Utilizing Microsoft Places you’ll discover a modern approach to how you connect and coordinate with colleagues in order to make the most of in-office days. Microsoft Places also supports individual desk booking.</a:t>
            </a:r>
          </a:p>
          <a:p>
            <a:pPr>
              <a:spcAft>
                <a:spcPts val="600"/>
              </a:spcAft>
            </a:pPr>
            <a:r>
              <a:rPr lang="en-US" sz="1200"/>
              <a:t>Many features of Microsoft Places depend on a fully established hierarchy of buildings, floors and rooms/workspaces. In addition, IT Admins will need to take steps to configure this hierarchy, as described in configuring buildings and floors.</a:t>
            </a:r>
          </a:p>
        </p:txBody>
      </p:sp>
      <p:sp>
        <p:nvSpPr>
          <p:cNvPr id="5" name="TextBox 4">
            <a:extLst>
              <a:ext uri="{FF2B5EF4-FFF2-40B4-BE49-F238E27FC236}">
                <a16:creationId xmlns:a16="http://schemas.microsoft.com/office/drawing/2014/main" id="{1086B2D8-A224-0DB8-A431-AE46A65B8D49}"/>
              </a:ext>
            </a:extLst>
          </p:cNvPr>
          <p:cNvSpPr txBox="1"/>
          <p:nvPr/>
        </p:nvSpPr>
        <p:spPr>
          <a:xfrm>
            <a:off x="467018" y="3198823"/>
            <a:ext cx="6808719" cy="215444"/>
          </a:xfrm>
          <a:prstGeom prst="rect">
            <a:avLst/>
          </a:prstGeom>
          <a:noFill/>
        </p:spPr>
        <p:txBody>
          <a:bodyPr wrap="square" lIns="0" tIns="0" rIns="0" bIns="0" rtlCol="0">
            <a:spAutoFit/>
          </a:bodyPr>
          <a:lstStyle/>
          <a:p>
            <a:pPr>
              <a:spcAft>
                <a:spcPts val="400"/>
              </a:spcAft>
            </a:pPr>
            <a:r>
              <a:rPr lang="en-US" sz="1400">
                <a:solidFill>
                  <a:schemeClr val="accent1"/>
                </a:solidFill>
                <a:latin typeface="+mj-lt"/>
                <a:ea typeface="+mj-ea"/>
                <a:cs typeface="+mj-cs"/>
              </a:rPr>
              <a:t>After configuration, users will have the ability to:</a:t>
            </a:r>
          </a:p>
        </p:txBody>
      </p:sp>
      <p:sp>
        <p:nvSpPr>
          <p:cNvPr id="24" name="TextBox 23">
            <a:extLst>
              <a:ext uri="{FF2B5EF4-FFF2-40B4-BE49-F238E27FC236}">
                <a16:creationId xmlns:a16="http://schemas.microsoft.com/office/drawing/2014/main" id="{F6CE4D8E-94BB-AB4C-47FC-EEAEE2AD3DAE}"/>
              </a:ext>
            </a:extLst>
          </p:cNvPr>
          <p:cNvSpPr txBox="1"/>
          <p:nvPr/>
        </p:nvSpPr>
        <p:spPr>
          <a:xfrm>
            <a:off x="457201" y="3519343"/>
            <a:ext cx="1204638" cy="2642565"/>
          </a:xfrm>
          <a:prstGeom prst="rect">
            <a:avLst/>
          </a:prstGeom>
          <a:noFill/>
        </p:spPr>
        <p:txBody>
          <a:bodyPr wrap="square" lIns="0" tIns="0" rIns="0" bIns="0">
            <a:noAutofit/>
          </a:bodyPr>
          <a:lstStyle/>
          <a:p>
            <a:pPr algn="l">
              <a:spcAft>
                <a:spcPts val="400"/>
              </a:spcAft>
              <a:buNone/>
            </a:pPr>
            <a:r>
              <a:rPr lang="en-US" sz="1200" i="0">
                <a:effectLst/>
                <a:latin typeface="+mj-lt"/>
                <a:ea typeface="+mj-ea"/>
                <a:cs typeface="+mj-cs"/>
              </a:rPr>
              <a:t>Plan where the work happens</a:t>
            </a:r>
            <a:endParaRPr lang="en-US" sz="1200">
              <a:latin typeface="+mj-lt"/>
              <a:ea typeface="+mj-ea"/>
              <a:cs typeface="+mj-cs"/>
            </a:endParaRPr>
          </a:p>
          <a:p>
            <a:pPr algn="l">
              <a:spcAft>
                <a:spcPts val="400"/>
              </a:spcAft>
              <a:buNone/>
            </a:pPr>
            <a:r>
              <a:rPr lang="en-US" sz="1100" b="0" i="0">
                <a:effectLst/>
              </a:rPr>
              <a:t>Empower workplace flexibility an</a:t>
            </a:r>
            <a:r>
              <a:rPr lang="en-US" sz="1100" b="0" i="0" u="sng">
                <a:effectLst/>
              </a:rPr>
              <a:t>d</a:t>
            </a:r>
            <a:r>
              <a:rPr lang="en-US" sz="1100" b="0" i="0">
                <a:effectLst/>
              </a:rPr>
              <a:t> schedule coordination. Microsoft Places works across your everyday apps, such as Microsoft Teams and Outlook, to help you stay in the flow of work.</a:t>
            </a:r>
            <a:endParaRPr lang="en-US" sz="1100"/>
          </a:p>
        </p:txBody>
      </p:sp>
      <p:sp>
        <p:nvSpPr>
          <p:cNvPr id="25" name="TextBox 24">
            <a:extLst>
              <a:ext uri="{FF2B5EF4-FFF2-40B4-BE49-F238E27FC236}">
                <a16:creationId xmlns:a16="http://schemas.microsoft.com/office/drawing/2014/main" id="{4AE741C3-08EF-3C5B-F72C-46D66AA09EBC}"/>
              </a:ext>
            </a:extLst>
          </p:cNvPr>
          <p:cNvSpPr txBox="1"/>
          <p:nvPr/>
        </p:nvSpPr>
        <p:spPr>
          <a:xfrm>
            <a:off x="1922077" y="3519343"/>
            <a:ext cx="959951" cy="1944122"/>
          </a:xfrm>
          <a:prstGeom prst="rect">
            <a:avLst/>
          </a:prstGeom>
          <a:noFill/>
        </p:spPr>
        <p:txBody>
          <a:bodyPr wrap="square" lIns="0" tIns="0" rIns="0" bIns="0" anchor="t">
            <a:spAutoFit/>
          </a:bodyPr>
          <a:lstStyle/>
          <a:p>
            <a:pPr>
              <a:spcAft>
                <a:spcPts val="400"/>
              </a:spcAft>
            </a:pPr>
            <a:r>
              <a:rPr lang="en-US" sz="1200">
                <a:latin typeface="+mj-lt"/>
                <a:ea typeface="+mj-ea"/>
                <a:cs typeface="+mj-cs"/>
              </a:rPr>
              <a:t>Set up team guidance</a:t>
            </a:r>
          </a:p>
          <a:p>
            <a:pPr>
              <a:spcAft>
                <a:spcPts val="400"/>
              </a:spcAft>
            </a:pPr>
            <a:r>
              <a:rPr lang="en-US" sz="1100"/>
              <a:t>Find the best </a:t>
            </a:r>
            <a:br>
              <a:rPr lang="en-US" sz="1100"/>
            </a:br>
            <a:r>
              <a:rPr lang="en-US" sz="1100"/>
              <a:t>work patterns </a:t>
            </a:r>
            <a:br>
              <a:rPr lang="en-US" sz="1100"/>
            </a:br>
            <a:r>
              <a:rPr lang="en-US" sz="1100"/>
              <a:t>for teams by establishing expectations </a:t>
            </a:r>
            <a:br>
              <a:rPr lang="en-US" sz="1100"/>
            </a:br>
            <a:r>
              <a:rPr lang="en-US" sz="1100"/>
              <a:t>and adjusting </a:t>
            </a:r>
            <a:br>
              <a:rPr lang="en-US" sz="1100"/>
            </a:br>
            <a:r>
              <a:rPr lang="en-US" sz="1100"/>
              <a:t>the rhythm to </a:t>
            </a:r>
            <a:br>
              <a:rPr lang="en-US" sz="1100"/>
            </a:br>
            <a:r>
              <a:rPr lang="en-US" sz="1100"/>
              <a:t>meet the needs</a:t>
            </a:r>
            <a:br>
              <a:rPr lang="en-US" sz="1100"/>
            </a:br>
            <a:r>
              <a:rPr lang="en-US" sz="1100"/>
              <a:t>of the group.</a:t>
            </a:r>
          </a:p>
        </p:txBody>
      </p:sp>
      <p:sp>
        <p:nvSpPr>
          <p:cNvPr id="26" name="TextBox 25">
            <a:extLst>
              <a:ext uri="{FF2B5EF4-FFF2-40B4-BE49-F238E27FC236}">
                <a16:creationId xmlns:a16="http://schemas.microsoft.com/office/drawing/2014/main" id="{ACD45B94-5A14-75B6-91F4-81A4208D3BC9}"/>
              </a:ext>
            </a:extLst>
          </p:cNvPr>
          <p:cNvSpPr txBox="1"/>
          <p:nvPr/>
        </p:nvSpPr>
        <p:spPr>
          <a:xfrm>
            <a:off x="3142266" y="3519343"/>
            <a:ext cx="1204638" cy="1774845"/>
          </a:xfrm>
          <a:prstGeom prst="rect">
            <a:avLst/>
          </a:prstGeom>
          <a:noFill/>
        </p:spPr>
        <p:txBody>
          <a:bodyPr wrap="square" lIns="0" tIns="0" rIns="0" bIns="0">
            <a:spAutoFit/>
          </a:bodyPr>
          <a:lstStyle/>
          <a:p>
            <a:pPr>
              <a:spcAft>
                <a:spcPts val="400"/>
              </a:spcAft>
            </a:pPr>
            <a:r>
              <a:rPr lang="en-US" sz="1200">
                <a:latin typeface="+mj-lt"/>
                <a:ea typeface="+mj-ea"/>
                <a:cs typeface="+mj-cs"/>
              </a:rPr>
              <a:t>Schedule in-person event</a:t>
            </a:r>
          </a:p>
          <a:p>
            <a:pPr>
              <a:spcAft>
                <a:spcPts val="400"/>
              </a:spcAft>
            </a:pPr>
            <a:r>
              <a:rPr lang="en-US" sz="1100"/>
              <a:t>Plan face-to-face collaboration by sending an in-person meeting invite, and let attendees RSVP </a:t>
            </a:r>
            <a:br>
              <a:rPr lang="en-US" sz="1100"/>
            </a:br>
            <a:r>
              <a:rPr lang="en-US" sz="1100"/>
              <a:t>as in-person or remote.</a:t>
            </a:r>
          </a:p>
        </p:txBody>
      </p:sp>
      <p:sp>
        <p:nvSpPr>
          <p:cNvPr id="27" name="TextBox 26">
            <a:extLst>
              <a:ext uri="{FF2B5EF4-FFF2-40B4-BE49-F238E27FC236}">
                <a16:creationId xmlns:a16="http://schemas.microsoft.com/office/drawing/2014/main" id="{1ECB5F41-C4D5-E9B9-5113-E24A812B4D95}"/>
              </a:ext>
            </a:extLst>
          </p:cNvPr>
          <p:cNvSpPr txBox="1"/>
          <p:nvPr/>
        </p:nvSpPr>
        <p:spPr>
          <a:xfrm>
            <a:off x="4607142" y="3519343"/>
            <a:ext cx="1204638" cy="1774845"/>
          </a:xfrm>
          <a:prstGeom prst="rect">
            <a:avLst/>
          </a:prstGeom>
          <a:noFill/>
        </p:spPr>
        <p:txBody>
          <a:bodyPr wrap="square" lIns="0" tIns="0" rIns="0" bIns="0">
            <a:spAutoFit/>
          </a:bodyPr>
          <a:lstStyle/>
          <a:p>
            <a:pPr>
              <a:spcAft>
                <a:spcPts val="400"/>
              </a:spcAft>
            </a:pPr>
            <a:r>
              <a:rPr lang="en-US" sz="1200">
                <a:latin typeface="+mj-lt"/>
                <a:ea typeface="+mj-ea"/>
                <a:cs typeface="+mj-cs"/>
              </a:rPr>
              <a:t>Book the </a:t>
            </a:r>
            <a:br>
              <a:rPr lang="en-US" sz="1200">
                <a:latin typeface="+mj-lt"/>
                <a:ea typeface="+mj-ea"/>
                <a:cs typeface="+mj-cs"/>
              </a:rPr>
            </a:br>
            <a:r>
              <a:rPr lang="en-US" sz="1200">
                <a:latin typeface="+mj-lt"/>
                <a:ea typeface="+mj-ea"/>
                <a:cs typeface="+mj-cs"/>
              </a:rPr>
              <a:t>right spaces</a:t>
            </a:r>
          </a:p>
          <a:p>
            <a:pPr>
              <a:spcAft>
                <a:spcPts val="400"/>
              </a:spcAft>
            </a:pPr>
            <a:r>
              <a:rPr lang="en-US" sz="1100"/>
              <a:t>Reserve the right rooms, desks, or work areas to meet your needs using Places finder, or ask Copilot to manage your bookings.</a:t>
            </a:r>
          </a:p>
        </p:txBody>
      </p:sp>
      <p:sp>
        <p:nvSpPr>
          <p:cNvPr id="28" name="TextBox 27">
            <a:extLst>
              <a:ext uri="{FF2B5EF4-FFF2-40B4-BE49-F238E27FC236}">
                <a16:creationId xmlns:a16="http://schemas.microsoft.com/office/drawing/2014/main" id="{2EA3CBDF-931C-3E43-D207-8DBFF9D2D604}"/>
              </a:ext>
            </a:extLst>
          </p:cNvPr>
          <p:cNvSpPr txBox="1"/>
          <p:nvPr/>
        </p:nvSpPr>
        <p:spPr>
          <a:xfrm>
            <a:off x="6072017" y="3519343"/>
            <a:ext cx="1243183" cy="2467342"/>
          </a:xfrm>
          <a:prstGeom prst="rect">
            <a:avLst/>
          </a:prstGeom>
          <a:noFill/>
        </p:spPr>
        <p:txBody>
          <a:bodyPr wrap="square" lIns="0" tIns="0" rIns="0" bIns="0">
            <a:spAutoFit/>
          </a:bodyPr>
          <a:lstStyle/>
          <a:p>
            <a:pPr>
              <a:spcAft>
                <a:spcPts val="400"/>
              </a:spcAft>
            </a:pPr>
            <a:r>
              <a:rPr lang="en-US" sz="1200">
                <a:latin typeface="+mj-lt"/>
                <a:ea typeface="+mj-ea"/>
                <a:cs typeface="+mj-cs"/>
              </a:rPr>
              <a:t>Know when </a:t>
            </a:r>
            <a:br>
              <a:rPr lang="en-US" sz="1200">
                <a:latin typeface="+mj-lt"/>
                <a:ea typeface="+mj-ea"/>
                <a:cs typeface="+mj-cs"/>
              </a:rPr>
            </a:br>
            <a:r>
              <a:rPr lang="en-US" sz="1200">
                <a:latin typeface="+mj-lt"/>
                <a:ea typeface="+mj-ea"/>
                <a:cs typeface="+mj-cs"/>
              </a:rPr>
              <a:t>to come in with Copilot</a:t>
            </a:r>
          </a:p>
          <a:p>
            <a:pPr>
              <a:spcAft>
                <a:spcPts val="400"/>
              </a:spcAft>
            </a:pPr>
            <a:r>
              <a:rPr lang="en-US" sz="1100"/>
              <a:t>Access Microsoft Places from your calendar in Teams and Outlook, </a:t>
            </a:r>
            <a:br>
              <a:rPr lang="en-US" sz="1100"/>
            </a:br>
            <a:r>
              <a:rPr lang="en-US" sz="1100"/>
              <a:t>and get recommendations on the best days to come into the office based on your collaborators </a:t>
            </a:r>
            <a:br>
              <a:rPr lang="en-US" sz="1100"/>
            </a:br>
            <a:r>
              <a:rPr lang="en-US" sz="1100"/>
              <a:t>and meetings.</a:t>
            </a:r>
          </a:p>
        </p:txBody>
      </p:sp>
      <p:sp>
        <p:nvSpPr>
          <p:cNvPr id="40" name="TextBox 39">
            <a:extLst>
              <a:ext uri="{FF2B5EF4-FFF2-40B4-BE49-F238E27FC236}">
                <a16:creationId xmlns:a16="http://schemas.microsoft.com/office/drawing/2014/main" id="{F407811E-ADA3-E190-5DCC-25534B1E4264}"/>
              </a:ext>
            </a:extLst>
          </p:cNvPr>
          <p:cNvSpPr txBox="1">
            <a:spLocks/>
          </p:cNvSpPr>
          <p:nvPr/>
        </p:nvSpPr>
        <p:spPr>
          <a:xfrm>
            <a:off x="457201" y="6636265"/>
            <a:ext cx="2217420" cy="2800767"/>
          </a:xfrm>
          <a:prstGeom prst="rect">
            <a:avLst/>
          </a:prstGeom>
          <a:noFill/>
        </p:spPr>
        <p:txBody>
          <a:bodyPr wrap="square" lIns="0" tIns="0" rIns="0" bIns="0">
            <a:spAutoFit/>
          </a:bodyPr>
          <a:lstStyle/>
          <a:p>
            <a:pPr algn="l">
              <a:spcAft>
                <a:spcPts val="600"/>
              </a:spcAft>
              <a:buNone/>
            </a:pPr>
            <a:r>
              <a:rPr lang="en-US" sz="1400" i="0">
                <a:solidFill>
                  <a:schemeClr val="accent1"/>
                </a:solidFill>
                <a:effectLst/>
                <a:latin typeface="+mj-lt"/>
                <a:ea typeface="+mj-ea"/>
                <a:cs typeface="+mj-cs"/>
              </a:rPr>
              <a:t>Step 1: Set up your </a:t>
            </a:r>
            <a:br>
              <a:rPr lang="en-US" sz="1400" i="0">
                <a:solidFill>
                  <a:schemeClr val="accent1"/>
                </a:solidFill>
                <a:effectLst/>
                <a:latin typeface="+mj-lt"/>
                <a:ea typeface="+mj-ea"/>
                <a:cs typeface="+mj-cs"/>
              </a:rPr>
            </a:br>
            <a:r>
              <a:rPr lang="en-US" sz="1400" i="0">
                <a:solidFill>
                  <a:schemeClr val="accent1"/>
                </a:solidFill>
                <a:effectLst/>
                <a:latin typeface="+mj-lt"/>
                <a:ea typeface="+mj-ea"/>
                <a:cs typeface="+mj-cs"/>
              </a:rPr>
              <a:t>work plan</a:t>
            </a:r>
          </a:p>
          <a:p>
            <a:pPr>
              <a:spcAft>
                <a:spcPts val="600"/>
              </a:spcAft>
            </a:pPr>
            <a:r>
              <a:rPr lang="en-US" sz="1200"/>
              <a:t>From the new unified calendar </a:t>
            </a:r>
            <a:br>
              <a:rPr lang="en-US" sz="1200"/>
            </a:br>
            <a:r>
              <a:rPr lang="en-US" sz="1200"/>
              <a:t>in Teams or Outlook, </a:t>
            </a:r>
            <a:r>
              <a:rPr lang="en-US" sz="1200">
                <a:latin typeface="+mj-lt"/>
                <a:ea typeface="+mj-ea"/>
                <a:cs typeface="+mj-cs"/>
              </a:rPr>
              <a:t>click the work plan icon to set up your work plan</a:t>
            </a:r>
            <a:r>
              <a:rPr lang="en-US" sz="1200"/>
              <a:t>.</a:t>
            </a:r>
          </a:p>
          <a:p>
            <a:pPr>
              <a:spcAft>
                <a:spcPts val="600"/>
              </a:spcAft>
            </a:pPr>
            <a:r>
              <a:rPr lang="en-US" sz="1200"/>
              <a:t>Alternatively, you can also set your </a:t>
            </a:r>
            <a:r>
              <a:rPr lang="en-US" sz="1200">
                <a:latin typeface="+mj-lt"/>
                <a:ea typeface="+mj-ea"/>
                <a:cs typeface="+mj-cs"/>
              </a:rPr>
              <a:t>Work hours and location </a:t>
            </a:r>
            <a:r>
              <a:rPr lang="en-US" sz="1200"/>
              <a:t>from Outlook calendar settings as well as manage your </a:t>
            </a:r>
            <a:r>
              <a:rPr lang="en-US" sz="1200">
                <a:latin typeface="+mj-lt"/>
                <a:ea typeface="+mj-ea"/>
                <a:cs typeface="+mj-cs"/>
              </a:rPr>
              <a:t>location sharing settings </a:t>
            </a:r>
            <a:r>
              <a:rPr lang="en-US" sz="1200"/>
              <a:t>at any time. Enabling “Can view all details” </a:t>
            </a:r>
            <a:br>
              <a:rPr lang="en-US" sz="1200"/>
            </a:br>
            <a:r>
              <a:rPr lang="en-US" sz="1200"/>
              <a:t>is optional but brings the most value for you and your team. </a:t>
            </a:r>
          </a:p>
        </p:txBody>
      </p:sp>
      <p:grpSp>
        <p:nvGrpSpPr>
          <p:cNvPr id="12" name="Group 11" descr="A screen capture of an Outlook calendar interface for the week of September 6-12, 2021, with various events scheduled and a pop-up asking &quot;Which days do you usually go to the office?&quot; along with location and weather forecast highlighted">
            <a:extLst>
              <a:ext uri="{FF2B5EF4-FFF2-40B4-BE49-F238E27FC236}">
                <a16:creationId xmlns:a16="http://schemas.microsoft.com/office/drawing/2014/main" id="{89FEB31B-DD47-9B6E-B575-F7BB12B46D38}"/>
              </a:ext>
            </a:extLst>
          </p:cNvPr>
          <p:cNvGrpSpPr/>
          <p:nvPr/>
        </p:nvGrpSpPr>
        <p:grpSpPr>
          <a:xfrm>
            <a:off x="2814818" y="6695737"/>
            <a:ext cx="4500382" cy="2681824"/>
            <a:chOff x="2732543" y="6671223"/>
            <a:chExt cx="4582656" cy="2730852"/>
          </a:xfrm>
        </p:grpSpPr>
        <p:pic>
          <p:nvPicPr>
            <p:cNvPr id="41" name="Picture 40" descr="A screen capture of Outlook calendar, showing and overlay planning when and which days will you be in the office">
              <a:extLst>
                <a:ext uri="{FF2B5EF4-FFF2-40B4-BE49-F238E27FC236}">
                  <a16:creationId xmlns:a16="http://schemas.microsoft.com/office/drawing/2014/main" id="{F56A9A5D-D061-ACBF-F035-5150751AA5F1}"/>
                </a:ext>
                <a:ext uri="{C183D7F6-B498-43B3-948B-1728B52AA6E4}">
                  <adec:decorative xmlns:adec="http://schemas.microsoft.com/office/drawing/2017/decorative" val="0"/>
                </a:ext>
              </a:extLst>
            </p:cNvPr>
            <p:cNvPicPr>
              <a:picLocks noChangeAspect="1"/>
            </p:cNvPicPr>
            <p:nvPr/>
          </p:nvPicPr>
          <p:blipFill rotWithShape="1">
            <a:blip r:embed="rId4">
              <a:extLst>
                <a:ext uri="{28A0092B-C50C-407E-A947-70E740481C1C}">
                  <a14:useLocalDpi xmlns:a14="http://schemas.microsoft.com/office/drawing/2010/main" val="0"/>
                </a:ext>
              </a:extLst>
            </a:blip>
            <a:srcRect t="-2996" b="-2996"/>
            <a:stretch/>
          </p:blipFill>
          <p:spPr>
            <a:xfrm>
              <a:off x="2732543" y="6671223"/>
              <a:ext cx="4582656" cy="2730852"/>
            </a:xfrm>
            <a:prstGeom prst="roundRect">
              <a:avLst>
                <a:gd name="adj" fmla="val 2291"/>
              </a:avLst>
            </a:prstGeom>
            <a:solidFill>
              <a:srgbClr val="F0F0F0"/>
            </a:solidFill>
            <a:ln>
              <a:noFill/>
            </a:ln>
            <a:effectLst>
              <a:outerShdw blurRad="127000" dist="38100" dir="2700000" algn="tl" rotWithShape="0">
                <a:prstClr val="black">
                  <a:alpha val="15000"/>
                </a:prstClr>
              </a:outerShdw>
            </a:effectLst>
          </p:spPr>
        </p:pic>
        <p:sp>
          <p:nvSpPr>
            <p:cNvPr id="50" name="Rectangle: Rounded Corners 49">
              <a:extLst>
                <a:ext uri="{FF2B5EF4-FFF2-40B4-BE49-F238E27FC236}">
                  <a16:creationId xmlns:a16="http://schemas.microsoft.com/office/drawing/2014/main" id="{612A6D8D-86CE-6766-C73B-386ACCC1A39D}"/>
                </a:ext>
              </a:extLst>
            </p:cNvPr>
            <p:cNvSpPr/>
            <p:nvPr/>
          </p:nvSpPr>
          <p:spPr>
            <a:xfrm>
              <a:off x="5326557" y="7843648"/>
              <a:ext cx="971355" cy="335635"/>
            </a:xfrm>
            <a:prstGeom prst="roundRect">
              <a:avLst/>
            </a:prstGeom>
            <a:noFill/>
            <a:ln w="28575">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Rounded Corners 50">
              <a:extLst>
                <a:ext uri="{FF2B5EF4-FFF2-40B4-BE49-F238E27FC236}">
                  <a16:creationId xmlns:a16="http://schemas.microsoft.com/office/drawing/2014/main" id="{25F9FABC-74ED-2E3F-3BF8-05CC68E1B86C}"/>
                </a:ext>
              </a:extLst>
            </p:cNvPr>
            <p:cNvSpPr/>
            <p:nvPr/>
          </p:nvSpPr>
          <p:spPr>
            <a:xfrm>
              <a:off x="4980833" y="7363802"/>
              <a:ext cx="277907" cy="277907"/>
            </a:xfrm>
            <a:prstGeom prst="roundRect">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92468067"/>
      </p:ext>
    </p:extLst>
  </p:cSld>
  <p:clrMapOvr>
    <a:masterClrMapping/>
  </p:clrMapOvr>
  <p:transition>
    <p:fad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33231D-7C71-6EBF-4EFC-E91D57406148}"/>
            </a:ext>
          </a:extLst>
        </p:cNvPr>
        <p:cNvGrpSpPr/>
        <p:nvPr/>
      </p:nvGrpSpPr>
      <p:grpSpPr>
        <a:xfrm>
          <a:off x="0" y="0"/>
          <a:ext cx="0" cy="0"/>
          <a:chOff x="0" y="0"/>
          <a:chExt cx="0" cy="0"/>
        </a:xfrm>
      </p:grpSpPr>
      <p:grpSp>
        <p:nvGrpSpPr>
          <p:cNvPr id="65" name="Group 64">
            <a:extLst>
              <a:ext uri="{FF2B5EF4-FFF2-40B4-BE49-F238E27FC236}">
                <a16:creationId xmlns:a16="http://schemas.microsoft.com/office/drawing/2014/main" id="{E995DD20-E673-EDAD-FC45-D1AB8E2C2C68}"/>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66" name="Rectangle: Top Corners Rounded 45">
              <a:extLst>
                <a:ext uri="{FF2B5EF4-FFF2-40B4-BE49-F238E27FC236}">
                  <a16:creationId xmlns:a16="http://schemas.microsoft.com/office/drawing/2014/main" id="{85655EE9-BD8D-CD92-E06E-D470625835D2}"/>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67" name="Rectangle: Top Corners Rounded 45">
              <a:hlinkClick r:id="rId3" action="ppaction://hlinksldjump"/>
              <a:extLst>
                <a:ext uri="{FF2B5EF4-FFF2-40B4-BE49-F238E27FC236}">
                  <a16:creationId xmlns:a16="http://schemas.microsoft.com/office/drawing/2014/main" id="{3FD23077-575D-5A02-C415-3F8635CB5EAB}"/>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68" name="Graphic 27">
            <a:hlinkClick r:id="rId3" action="ppaction://hlinksldjump"/>
            <a:extLst>
              <a:ext uri="{FF2B5EF4-FFF2-40B4-BE49-F238E27FC236}">
                <a16:creationId xmlns:a16="http://schemas.microsoft.com/office/drawing/2014/main" id="{ADBC4E33-4BEC-BF3D-E9C8-1D3D78395617}"/>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9" name="Footer Placeholder 28">
            <a:extLst>
              <a:ext uri="{FF2B5EF4-FFF2-40B4-BE49-F238E27FC236}">
                <a16:creationId xmlns:a16="http://schemas.microsoft.com/office/drawing/2014/main" id="{9CA696D5-D70A-4B67-0322-6794B9F4E515}"/>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30" name="Slide Number Placeholder 29">
            <a:extLst>
              <a:ext uri="{FF2B5EF4-FFF2-40B4-BE49-F238E27FC236}">
                <a16:creationId xmlns:a16="http://schemas.microsoft.com/office/drawing/2014/main" id="{BA277A27-1411-0375-8A03-322103843151}"/>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64</a:t>
            </a:fld>
            <a:endParaRPr lang="en-IN"/>
          </a:p>
        </p:txBody>
      </p:sp>
      <p:sp>
        <p:nvSpPr>
          <p:cNvPr id="28" name="Freeform: Shape 27">
            <a:extLst>
              <a:ext uri="{FF2B5EF4-FFF2-40B4-BE49-F238E27FC236}">
                <a16:creationId xmlns:a16="http://schemas.microsoft.com/office/drawing/2014/main" id="{A0877F10-268E-EC56-1B6F-581402E72EFE}"/>
              </a:ext>
              <a:ext uri="{C183D7F6-B498-43B3-948B-1728B52AA6E4}">
                <adec:decorative xmlns:adec="http://schemas.microsoft.com/office/drawing/2017/decorative" val="1"/>
              </a:ext>
            </a:extLst>
          </p:cNvPr>
          <p:cNvSpPr/>
          <p:nvPr/>
        </p:nvSpPr>
        <p:spPr bwMode="auto">
          <a:xfrm flipV="1">
            <a:off x="6154440" y="-1"/>
            <a:ext cx="1617959" cy="631371"/>
          </a:xfrm>
          <a:custGeom>
            <a:avLst/>
            <a:gdLst>
              <a:gd name="connsiteX0" fmla="*/ 2522929 w 3365678"/>
              <a:gd name="connsiteY0" fmla="*/ 0 h 631371"/>
              <a:gd name="connsiteX1" fmla="*/ 86103 w 3365678"/>
              <a:gd name="connsiteY1" fmla="*/ 562098 h 631371"/>
              <a:gd name="connsiteX2" fmla="*/ 0 w 3365678"/>
              <a:gd name="connsiteY2" fmla="*/ 631371 h 631371"/>
              <a:gd name="connsiteX3" fmla="*/ 3365678 w 3365678"/>
              <a:gd name="connsiteY3" fmla="*/ 631371 h 631371"/>
              <a:gd name="connsiteX4" fmla="*/ 3365678 w 3365678"/>
              <a:gd name="connsiteY4" fmla="*/ 50933 h 631371"/>
              <a:gd name="connsiteX5" fmla="*/ 3347031 w 3365678"/>
              <a:gd name="connsiteY5" fmla="*/ 48288 h 631371"/>
              <a:gd name="connsiteX6" fmla="*/ 2522929 w 3365678"/>
              <a:gd name="connsiteY6" fmla="*/ 0 h 63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5678" h="631371">
                <a:moveTo>
                  <a:pt x="2522929" y="0"/>
                </a:moveTo>
                <a:cubicBezTo>
                  <a:pt x="1470675" y="0"/>
                  <a:pt x="555394" y="227287"/>
                  <a:pt x="86103" y="562098"/>
                </a:cubicBezTo>
                <a:lnTo>
                  <a:pt x="0" y="631371"/>
                </a:lnTo>
                <a:lnTo>
                  <a:pt x="3365678" y="631371"/>
                </a:lnTo>
                <a:lnTo>
                  <a:pt x="3365678" y="50933"/>
                </a:lnTo>
                <a:lnTo>
                  <a:pt x="3347031" y="48288"/>
                </a:lnTo>
                <a:cubicBezTo>
                  <a:pt x="3086697" y="16906"/>
                  <a:pt x="2809907" y="0"/>
                  <a:pt x="2522929"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31" name="Freeform: Shape 30">
            <a:extLst>
              <a:ext uri="{FF2B5EF4-FFF2-40B4-BE49-F238E27FC236}">
                <a16:creationId xmlns:a16="http://schemas.microsoft.com/office/drawing/2014/main" id="{E89C9191-90D2-A6BB-B98D-413F8D712D9C}"/>
              </a:ext>
              <a:ext uri="{C183D7F6-B498-43B3-948B-1728B52AA6E4}">
                <adec:decorative xmlns:adec="http://schemas.microsoft.com/office/drawing/2017/decorative" val="1"/>
              </a:ext>
            </a:extLst>
          </p:cNvPr>
          <p:cNvSpPr>
            <a:spLocks/>
          </p:cNvSpPr>
          <p:nvPr/>
        </p:nvSpPr>
        <p:spPr bwMode="auto">
          <a:xfrm rot="16200000" flipH="1">
            <a:off x="-227557" y="8948730"/>
            <a:ext cx="857276" cy="402161"/>
          </a:xfrm>
          <a:custGeom>
            <a:avLst/>
            <a:gdLst>
              <a:gd name="connsiteX0" fmla="*/ 0 w 1701776"/>
              <a:gd name="connsiteY0" fmla="*/ 0 h 850888"/>
              <a:gd name="connsiteX1" fmla="*/ 850888 w 1701776"/>
              <a:gd name="connsiteY1" fmla="*/ 850888 h 850888"/>
              <a:gd name="connsiteX2" fmla="*/ 1701776 w 1701776"/>
              <a:gd name="connsiteY2" fmla="*/ 0 h 850888"/>
            </a:gdLst>
            <a:ahLst/>
            <a:cxnLst>
              <a:cxn ang="0">
                <a:pos x="connsiteX0" y="connsiteY0"/>
              </a:cxn>
              <a:cxn ang="0">
                <a:pos x="connsiteX1" y="connsiteY1"/>
              </a:cxn>
              <a:cxn ang="0">
                <a:pos x="connsiteX2" y="connsiteY2"/>
              </a:cxn>
            </a:cxnLst>
            <a:rect l="l" t="t" r="r" b="b"/>
            <a:pathLst>
              <a:path w="1701776" h="850888">
                <a:moveTo>
                  <a:pt x="0" y="0"/>
                </a:moveTo>
                <a:cubicBezTo>
                  <a:pt x="0" y="469932"/>
                  <a:pt x="380956" y="850888"/>
                  <a:pt x="850888" y="850888"/>
                </a:cubicBezTo>
                <a:cubicBezTo>
                  <a:pt x="1320820" y="850888"/>
                  <a:pt x="1701776" y="469932"/>
                  <a:pt x="1701776" y="0"/>
                </a:cubicBezTo>
                <a:close/>
              </a:path>
            </a:pathLst>
          </a:cu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5" name="Title 4">
            <a:extLst>
              <a:ext uri="{FF2B5EF4-FFF2-40B4-BE49-F238E27FC236}">
                <a16:creationId xmlns:a16="http://schemas.microsoft.com/office/drawing/2014/main" id="{D6D58E19-1AF3-3F7B-349D-199E76490BF1}"/>
              </a:ext>
            </a:extLst>
          </p:cNvPr>
          <p:cNvSpPr>
            <a:spLocks noGrp="1"/>
          </p:cNvSpPr>
          <p:nvPr>
            <p:ph type="title"/>
          </p:nvPr>
        </p:nvSpPr>
        <p:spPr>
          <a:xfrm>
            <a:off x="457200" y="401638"/>
            <a:ext cx="6858000" cy="276999"/>
          </a:xfrm>
        </p:spPr>
        <p:txBody>
          <a:bodyPr/>
          <a:lstStyle/>
          <a:p>
            <a:r>
              <a:rPr lang="en-US" sz="1800" b="0">
                <a:solidFill>
                  <a:schemeClr val="accent1"/>
                </a:solidFill>
                <a:ea typeface="+mj-ea"/>
                <a:cs typeface="+mj-cs"/>
              </a:rPr>
              <a:t>Microsoft Places  </a:t>
            </a:r>
          </a:p>
        </p:txBody>
      </p:sp>
      <p:sp>
        <p:nvSpPr>
          <p:cNvPr id="6" name="Text Placeholder 1">
            <a:extLst>
              <a:ext uri="{FF2B5EF4-FFF2-40B4-BE49-F238E27FC236}">
                <a16:creationId xmlns:a16="http://schemas.microsoft.com/office/drawing/2014/main" id="{F91E0026-B8B7-E7CD-603E-081A12152719}"/>
              </a:ext>
            </a:extLst>
          </p:cNvPr>
          <p:cNvSpPr txBox="1">
            <a:spLocks/>
          </p:cNvSpPr>
          <p:nvPr/>
        </p:nvSpPr>
        <p:spPr>
          <a:xfrm>
            <a:off x="457200" y="909638"/>
            <a:ext cx="3222341" cy="2182649"/>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400">
                <a:solidFill>
                  <a:schemeClr val="accent1"/>
                </a:solidFill>
                <a:latin typeface="+mj-lt"/>
                <a:ea typeface="+mj-ea"/>
                <a:cs typeface="+mj-cs"/>
              </a:rPr>
              <a:t>Step 2: Plan your week and make daily updates using the Places card</a:t>
            </a:r>
            <a:endParaRPr lang="en-US" altLang="zh-CN" sz="1400" i="1">
              <a:solidFill>
                <a:schemeClr val="accent1"/>
              </a:solidFill>
              <a:latin typeface="+mj-lt"/>
              <a:ea typeface="+mj-ea"/>
              <a:cs typeface="+mj-cs"/>
            </a:endParaRPr>
          </a:p>
          <a:p>
            <a:pPr>
              <a:spcBef>
                <a:spcPts val="0"/>
              </a:spcBef>
              <a:spcAft>
                <a:spcPts val="600"/>
              </a:spcAft>
              <a:defRPr/>
            </a:pPr>
            <a:r>
              <a:rPr lang="en-US" altLang="zh-CN" sz="1400" i="1">
                <a:solidFill>
                  <a:schemeClr val="accent1"/>
                </a:solidFill>
                <a:cs typeface="+mn-cs"/>
              </a:rPr>
              <a:t>When your work plan is remote…</a:t>
            </a:r>
            <a:endParaRPr lang="en-US" sz="1400">
              <a:solidFill>
                <a:schemeClr val="accent1"/>
              </a:solidFill>
              <a:cs typeface="+mn-cs"/>
            </a:endParaRPr>
          </a:p>
          <a:p>
            <a:pPr>
              <a:spcBef>
                <a:spcPts val="0"/>
              </a:spcBef>
              <a:defRPr/>
            </a:pPr>
            <a:r>
              <a:rPr lang="en-US" altLang="zh-CN" sz="1200">
                <a:cs typeface="+mn-cs"/>
              </a:rPr>
              <a:t>Click the building icon on your Teams or Outlook calendar to access the </a:t>
            </a:r>
            <a:r>
              <a:rPr lang="en-US" altLang="zh-CN" sz="1200">
                <a:latin typeface="+mj-lt"/>
                <a:ea typeface="+mj-ea"/>
                <a:cs typeface="+mj-cs"/>
              </a:rPr>
              <a:t>Places card </a:t>
            </a:r>
            <a:r>
              <a:rPr lang="en-US" altLang="zh-CN" sz="1200">
                <a:cs typeface="+mn-cs"/>
              </a:rPr>
              <a:t>– your one-stop-shop to see:</a:t>
            </a:r>
          </a:p>
          <a:p>
            <a:pPr marL="222250" indent="-139700">
              <a:spcBef>
                <a:spcPts val="200"/>
              </a:spcBef>
              <a:spcAft>
                <a:spcPts val="300"/>
              </a:spcAft>
              <a:buFont typeface="Arial" panose="020B0604020202020204" pitchFamily="34" charset="0"/>
              <a:buChar char="•"/>
              <a:defRPr/>
            </a:pPr>
            <a:r>
              <a:rPr lang="en-US" altLang="zh-CN" sz="1200">
                <a:latin typeface="+mj-lt"/>
                <a:ea typeface="+mj-ea"/>
                <a:cs typeface="+mj-cs"/>
              </a:rPr>
              <a:t>Who else plans to be in the office </a:t>
            </a:r>
          </a:p>
          <a:p>
            <a:pPr marL="222250" indent="-139700">
              <a:spcBef>
                <a:spcPts val="200"/>
              </a:spcBef>
              <a:spcAft>
                <a:spcPts val="300"/>
              </a:spcAft>
              <a:buFont typeface="Arial" panose="020B0604020202020204" pitchFamily="34" charset="0"/>
              <a:buChar char="•"/>
              <a:defRPr/>
            </a:pPr>
            <a:r>
              <a:rPr lang="en-US" altLang="zh-CN" sz="1200">
                <a:latin typeface="+mj-lt"/>
                <a:ea typeface="+mj-ea"/>
                <a:cs typeface="+mj-cs"/>
              </a:rPr>
              <a:t>Intelligent suggestions </a:t>
            </a:r>
            <a:r>
              <a:rPr lang="en-US" altLang="zh-CN" sz="1200">
                <a:cs typeface="+mn-cs"/>
              </a:rPr>
              <a:t>if it is a good day to be in-office based on signals like scheduled in-person meetings</a:t>
            </a:r>
          </a:p>
        </p:txBody>
      </p:sp>
      <p:sp>
        <p:nvSpPr>
          <p:cNvPr id="10" name="Rectangle: Rounded Corners 9">
            <a:extLst>
              <a:ext uri="{FF2B5EF4-FFF2-40B4-BE49-F238E27FC236}">
                <a16:creationId xmlns:a16="http://schemas.microsoft.com/office/drawing/2014/main" id="{12B215B3-7529-11AE-5F56-AAA6F9EA7AEB}"/>
              </a:ext>
            </a:extLst>
          </p:cNvPr>
          <p:cNvSpPr/>
          <p:nvPr/>
        </p:nvSpPr>
        <p:spPr>
          <a:xfrm>
            <a:off x="4030916" y="927806"/>
            <a:ext cx="3291840" cy="306467"/>
          </a:xfrm>
          <a:prstGeom prst="roundRect">
            <a:avLst/>
          </a:prstGeom>
          <a:gradFill flip="none" rotWithShape="1">
            <a:gsLst>
              <a:gs pos="0">
                <a:schemeClr val="accent1"/>
              </a:gs>
              <a:gs pos="100000">
                <a:schemeClr val="tx2"/>
              </a:gs>
            </a:gsLst>
            <a:lin ang="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defTabSz="932472" fontAlgn="base">
              <a:spcBef>
                <a:spcPct val="0"/>
              </a:spcBef>
              <a:spcAft>
                <a:spcPct val="0"/>
              </a:spcAft>
            </a:pPr>
            <a:r>
              <a:rPr lang="en-US" sz="1200">
                <a:solidFill>
                  <a:schemeClr val="bg1"/>
                </a:solidFill>
                <a:latin typeface="+mj-lt"/>
                <a:ea typeface="+mj-ea"/>
                <a:cs typeface="+mj-cs"/>
              </a:rPr>
              <a:t>Remote view of the Places card </a:t>
            </a:r>
          </a:p>
        </p:txBody>
      </p:sp>
      <p:grpSp>
        <p:nvGrpSpPr>
          <p:cNvPr id="72" name="Group 71" descr="A screen capture of a digital calendar interface with various events scheduled for the week of August 8-14, 2024, and a pop-up window displaying work location information for Daniela Mandera, indicating remote work and update to office.">
            <a:extLst>
              <a:ext uri="{FF2B5EF4-FFF2-40B4-BE49-F238E27FC236}">
                <a16:creationId xmlns:a16="http://schemas.microsoft.com/office/drawing/2014/main" id="{C1C9B035-F047-DEF9-3B69-D795F34FA4EC}"/>
              </a:ext>
            </a:extLst>
          </p:cNvPr>
          <p:cNvGrpSpPr/>
          <p:nvPr/>
        </p:nvGrpSpPr>
        <p:grpSpPr>
          <a:xfrm>
            <a:off x="4030916" y="1318967"/>
            <a:ext cx="3291840" cy="3045541"/>
            <a:chOff x="3643086" y="909638"/>
            <a:chExt cx="3679670" cy="3404353"/>
          </a:xfrm>
        </p:grpSpPr>
        <p:pic>
          <p:nvPicPr>
            <p:cNvPr id="9" name="Picture 2">
              <a:extLst>
                <a:ext uri="{FF2B5EF4-FFF2-40B4-BE49-F238E27FC236}">
                  <a16:creationId xmlns:a16="http://schemas.microsoft.com/office/drawing/2014/main" id="{861F7448-847F-8D2E-7164-9AAB58DDB01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6691" t="15465" r="23942" b="18428"/>
            <a:stretch/>
          </p:blipFill>
          <p:spPr bwMode="auto">
            <a:xfrm>
              <a:off x="3643086" y="909638"/>
              <a:ext cx="3679670" cy="3404353"/>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13" name="Rectangle: Rounded Corners 12">
              <a:extLst>
                <a:ext uri="{FF2B5EF4-FFF2-40B4-BE49-F238E27FC236}">
                  <a16:creationId xmlns:a16="http://schemas.microsoft.com/office/drawing/2014/main" id="{18C217D9-A530-2EBA-DF63-48CAA53B0F80}"/>
                </a:ext>
              </a:extLst>
            </p:cNvPr>
            <p:cNvSpPr/>
            <p:nvPr/>
          </p:nvSpPr>
          <p:spPr bwMode="auto">
            <a:xfrm>
              <a:off x="5025615" y="1389490"/>
              <a:ext cx="1089137" cy="240224"/>
            </a:xfrm>
            <a:prstGeom prst="roundRect">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Rounded Corners 13">
              <a:extLst>
                <a:ext uri="{FF2B5EF4-FFF2-40B4-BE49-F238E27FC236}">
                  <a16:creationId xmlns:a16="http://schemas.microsoft.com/office/drawing/2014/main" id="{FD80DAFB-62D3-8FBD-37C7-876914DC6C93}"/>
                </a:ext>
              </a:extLst>
            </p:cNvPr>
            <p:cNvSpPr/>
            <p:nvPr/>
          </p:nvSpPr>
          <p:spPr bwMode="auto">
            <a:xfrm>
              <a:off x="6179107" y="3904087"/>
              <a:ext cx="795783" cy="168011"/>
            </a:xfrm>
            <a:prstGeom prst="roundRect">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 Placeholder 1">
            <a:extLst>
              <a:ext uri="{FF2B5EF4-FFF2-40B4-BE49-F238E27FC236}">
                <a16:creationId xmlns:a16="http://schemas.microsoft.com/office/drawing/2014/main" id="{167ADF8B-483C-53CC-20FF-810C55630852}"/>
              </a:ext>
            </a:extLst>
          </p:cNvPr>
          <p:cNvSpPr txBox="1">
            <a:spLocks/>
          </p:cNvSpPr>
          <p:nvPr/>
        </p:nvSpPr>
        <p:spPr>
          <a:xfrm>
            <a:off x="457200" y="5078009"/>
            <a:ext cx="3316790" cy="367023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400" i="1">
                <a:solidFill>
                  <a:schemeClr val="accent1"/>
                </a:solidFill>
                <a:cs typeface="+mn-cs"/>
              </a:rPr>
              <a:t>When your work plan is in-office…</a:t>
            </a:r>
          </a:p>
          <a:p>
            <a:pPr marR="0" lvl="0" algn="l" defTabSz="932742" rtl="0" eaLnBrk="1" fontAlgn="auto" latinLnBrk="0" hangingPunct="1">
              <a:lnSpc>
                <a:spcPct val="100000"/>
              </a:lnSpc>
              <a:spcBef>
                <a:spcPts val="0"/>
              </a:spcBef>
              <a:buClrTx/>
              <a:buSzPct val="100000"/>
              <a:tabLst/>
              <a:defRPr/>
            </a:pPr>
            <a:r>
              <a:rPr kumimoji="0" lang="en-US" altLang="zh-CN" sz="1200" b="0" i="0" u="none" strike="noStrike" kern="1200" cap="none" spc="0" normalizeH="0" baseline="0" noProof="0">
                <a:ln>
                  <a:noFill/>
                </a:ln>
                <a:effectLst/>
                <a:uLnTx/>
                <a:uFillTx/>
                <a:cs typeface="+mn-cs"/>
              </a:rPr>
              <a:t>From the </a:t>
            </a:r>
            <a:r>
              <a:rPr kumimoji="0" lang="en-US" altLang="zh-CN" sz="1200" i="0" u="none" strike="noStrike" kern="1200" cap="none" spc="0" normalizeH="0" baseline="0" noProof="0">
                <a:ln>
                  <a:noFill/>
                </a:ln>
                <a:effectLst/>
                <a:uLnTx/>
                <a:uFillTx/>
                <a:latin typeface="+mj-lt"/>
                <a:ea typeface="+mj-ea"/>
                <a:cs typeface="+mj-cs"/>
              </a:rPr>
              <a:t>Places card</a:t>
            </a:r>
            <a:r>
              <a:rPr kumimoji="0" lang="en-US" altLang="zh-CN" sz="1200" b="0" i="0" u="none" strike="noStrike" kern="1200" cap="none" spc="0" normalizeH="0" baseline="0" noProof="0">
                <a:ln>
                  <a:noFill/>
                </a:ln>
                <a:effectLst/>
                <a:uLnTx/>
                <a:uFillTx/>
                <a:cs typeface="+mn-cs"/>
              </a:rPr>
              <a:t>, you’ll see:</a:t>
            </a:r>
          </a:p>
          <a:p>
            <a:pPr marL="273050" marR="0" lvl="0" indent="-171450" algn="l" defTabSz="932742" rtl="0" eaLnBrk="1" fontAlgn="auto" latinLnBrk="0" hangingPunct="1">
              <a:lnSpc>
                <a:spcPct val="100000"/>
              </a:lnSpc>
              <a:spcBef>
                <a:spcPts val="200"/>
              </a:spcBef>
              <a:spcAft>
                <a:spcPts val="300"/>
              </a:spcAft>
              <a:buClrTx/>
              <a:buSzPct val="100000"/>
              <a:buFont typeface="Arial" panose="020B0604020202020204" pitchFamily="34" charset="0"/>
              <a:buChar char="•"/>
              <a:tabLst/>
              <a:defRPr/>
            </a:pPr>
            <a:r>
              <a:rPr lang="en-US" altLang="zh-CN" sz="1200">
                <a:latin typeface="+mj-lt"/>
                <a:ea typeface="+mj-ea"/>
                <a:cs typeface="+mj-cs"/>
              </a:rPr>
              <a:t>A check-in button</a:t>
            </a:r>
            <a:r>
              <a:rPr kumimoji="0" lang="en-US" altLang="zh-CN" sz="1200" b="0" i="0" u="none" strike="noStrike" kern="1200" cap="none" spc="0" normalizeH="0" baseline="0" noProof="0">
                <a:ln>
                  <a:noFill/>
                </a:ln>
                <a:effectLst/>
                <a:uLnTx/>
                <a:uFillTx/>
                <a:cs typeface="+mn-cs"/>
              </a:rPr>
              <a:t>, to verify your workplace presence when you get to the office </a:t>
            </a:r>
            <a:br>
              <a:rPr kumimoji="0" lang="en-US" altLang="zh-CN" sz="1200" b="0" i="0" u="none" strike="noStrike" kern="1200" cap="none" spc="0" normalizeH="0" baseline="0" noProof="0">
                <a:ln>
                  <a:noFill/>
                </a:ln>
                <a:effectLst/>
                <a:uLnTx/>
                <a:uFillTx/>
                <a:cs typeface="+mn-cs"/>
              </a:rPr>
            </a:br>
            <a:r>
              <a:rPr kumimoji="0" lang="en-US" altLang="zh-CN" sz="1200" b="0" i="1" u="none" strike="noStrike" kern="1200" cap="none" spc="0" normalizeH="0" baseline="0" noProof="0">
                <a:ln>
                  <a:noFill/>
                </a:ln>
                <a:solidFill>
                  <a:schemeClr val="accent1"/>
                </a:solidFill>
                <a:effectLst/>
                <a:uLnTx/>
                <a:uFillTx/>
                <a:cs typeface="+mn-cs"/>
              </a:rPr>
              <a:t>(coming soon)</a:t>
            </a:r>
          </a:p>
          <a:p>
            <a:pPr marL="273050" marR="0" lvl="0" indent="-171450" algn="l" defTabSz="932742" rtl="0" eaLnBrk="1" fontAlgn="auto" latinLnBrk="0" hangingPunct="1">
              <a:lnSpc>
                <a:spcPct val="100000"/>
              </a:lnSpc>
              <a:spcBef>
                <a:spcPts val="200"/>
              </a:spcBef>
              <a:spcAft>
                <a:spcPts val="300"/>
              </a:spcAft>
              <a:buClrTx/>
              <a:buSzPct val="100000"/>
              <a:buFont typeface="Arial" panose="020B0604020202020204" pitchFamily="34" charset="0"/>
              <a:buChar char="•"/>
              <a:tabLst/>
              <a:defRPr/>
            </a:pPr>
            <a:r>
              <a:rPr lang="en-US" altLang="zh-CN" sz="1200">
                <a:latin typeface="+mj-lt"/>
                <a:ea typeface="+mj-ea"/>
                <a:cs typeface="+mj-cs"/>
              </a:rPr>
              <a:t>Who else plans to be in the office </a:t>
            </a:r>
          </a:p>
          <a:p>
            <a:pPr marL="273050" marR="0" lvl="0" indent="-171450" algn="l" defTabSz="932742" rtl="0" eaLnBrk="1" fontAlgn="auto" latinLnBrk="0" hangingPunct="1">
              <a:lnSpc>
                <a:spcPct val="100000"/>
              </a:lnSpc>
              <a:spcBef>
                <a:spcPts val="200"/>
              </a:spcBef>
              <a:spcAft>
                <a:spcPts val="300"/>
              </a:spcAft>
              <a:buClrTx/>
              <a:buSzPct val="100000"/>
              <a:buFont typeface="Arial" panose="020B0604020202020204" pitchFamily="34" charset="0"/>
              <a:buChar char="•"/>
              <a:tabLst/>
              <a:defRPr/>
            </a:pPr>
            <a:r>
              <a:rPr lang="en-US" altLang="zh-CN" sz="1200">
                <a:latin typeface="+mj-lt"/>
                <a:ea typeface="+mj-ea"/>
                <a:cs typeface="+mj-cs"/>
              </a:rPr>
              <a:t>Quick-book for desks or rooms</a:t>
            </a:r>
            <a:r>
              <a:rPr kumimoji="0" lang="en-US" altLang="zh-CN" sz="1200" b="0" i="0" u="none" strike="noStrike" kern="1200" cap="none" spc="0" normalizeH="0" baseline="0" noProof="0">
                <a:ln>
                  <a:noFill/>
                </a:ln>
                <a:effectLst/>
                <a:uLnTx/>
                <a:uFillTx/>
                <a:cs typeface="+mn-cs"/>
              </a:rPr>
              <a:t>, so you can book the right spaces for all your meetings for the day in bulk at once</a:t>
            </a:r>
          </a:p>
          <a:p>
            <a:pPr>
              <a:spcBef>
                <a:spcPts val="600"/>
              </a:spcBef>
              <a:buSzPct val="100000"/>
              <a:defRPr/>
            </a:pPr>
            <a:r>
              <a:rPr lang="en-US" altLang="zh-CN" sz="1200">
                <a:cs typeface="+mn-cs"/>
              </a:rPr>
              <a:t>To update your work plan:</a:t>
            </a:r>
          </a:p>
          <a:p>
            <a:pPr marL="273050" marR="0" lvl="0" indent="-171450" algn="l" defTabSz="932742" rtl="0" eaLnBrk="1" fontAlgn="auto" latinLnBrk="0" hangingPunct="1">
              <a:lnSpc>
                <a:spcPct val="100000"/>
              </a:lnSpc>
              <a:spcBef>
                <a:spcPts val="200"/>
              </a:spcBef>
              <a:spcAft>
                <a:spcPts val="300"/>
              </a:spcAft>
              <a:buClrTx/>
              <a:buSzPct val="100000"/>
              <a:buFont typeface="Arial" panose="020B0604020202020204" pitchFamily="34" charset="0"/>
              <a:buChar char="•"/>
              <a:tabLst/>
              <a:defRPr/>
            </a:pPr>
            <a:r>
              <a:rPr kumimoji="0" lang="en-US" altLang="zh-CN" sz="1200" b="0" i="0" u="none" strike="noStrike" kern="1200" cap="none" spc="0" normalizeH="0" baseline="0" noProof="0">
                <a:ln>
                  <a:noFill/>
                </a:ln>
                <a:effectLst/>
                <a:uLnTx/>
                <a:uFillTx/>
                <a:cs typeface="+mn-cs"/>
              </a:rPr>
              <a:t>Use the dropdown menu by your planned location in the Places card</a:t>
            </a:r>
          </a:p>
          <a:p>
            <a:pPr marL="273050" marR="0" lvl="0" indent="-171450" algn="l" defTabSz="932742" rtl="0" eaLnBrk="1" fontAlgn="auto" latinLnBrk="0" hangingPunct="1">
              <a:lnSpc>
                <a:spcPct val="100000"/>
              </a:lnSpc>
              <a:spcBef>
                <a:spcPts val="200"/>
              </a:spcBef>
              <a:spcAft>
                <a:spcPts val="300"/>
              </a:spcAft>
              <a:buClrTx/>
              <a:buSzPct val="100000"/>
              <a:buFont typeface="Arial" panose="020B0604020202020204" pitchFamily="34" charset="0"/>
              <a:buChar char="•"/>
              <a:tabLst/>
              <a:defRPr/>
            </a:pPr>
            <a:r>
              <a:rPr kumimoji="0" lang="en-US" altLang="zh-CN" sz="1200" b="0" i="0" u="none" strike="noStrike" kern="1200" cap="none" spc="0" normalizeH="0" baseline="0" noProof="0">
                <a:ln>
                  <a:noFill/>
                </a:ln>
                <a:effectLst/>
                <a:uLnTx/>
                <a:uFillTx/>
                <a:cs typeface="+mn-cs"/>
              </a:rPr>
              <a:t>Select </a:t>
            </a:r>
            <a:r>
              <a:rPr lang="en-US" altLang="zh-CN" sz="1200">
                <a:latin typeface="+mj-lt"/>
                <a:ea typeface="+mj-ea"/>
                <a:cs typeface="+mj-cs"/>
              </a:rPr>
              <a:t>Remote</a:t>
            </a:r>
            <a:r>
              <a:rPr kumimoji="0" lang="en-US" altLang="zh-CN" sz="1200" b="0" i="0" u="none" strike="noStrike" kern="1200" cap="none" spc="0" normalizeH="0" baseline="0" noProof="0">
                <a:ln>
                  <a:noFill/>
                </a:ln>
                <a:effectLst/>
                <a:uLnTx/>
                <a:uFillTx/>
                <a:cs typeface="+mn-cs"/>
              </a:rPr>
              <a:t>, </a:t>
            </a:r>
            <a:r>
              <a:rPr lang="en-US" altLang="zh-CN" sz="1200">
                <a:latin typeface="+mj-lt"/>
                <a:ea typeface="+mj-ea"/>
                <a:cs typeface="+mj-cs"/>
              </a:rPr>
              <a:t>Office</a:t>
            </a:r>
            <a:r>
              <a:rPr kumimoji="0" lang="en-US" altLang="zh-CN" sz="1200" b="0" i="0" u="none" strike="noStrike" kern="1200" cap="none" spc="0" normalizeH="0" baseline="0" noProof="0">
                <a:ln>
                  <a:noFill/>
                </a:ln>
                <a:effectLst/>
                <a:uLnTx/>
                <a:uFillTx/>
                <a:cs typeface="+mn-cs"/>
              </a:rPr>
              <a:t>, or </a:t>
            </a:r>
            <a:r>
              <a:rPr lang="en-US" altLang="zh-CN" sz="1200">
                <a:latin typeface="+mj-lt"/>
                <a:ea typeface="+mj-ea"/>
                <a:cs typeface="+mj-cs"/>
              </a:rPr>
              <a:t>a specific building</a:t>
            </a:r>
            <a:r>
              <a:rPr kumimoji="0" lang="en-US" altLang="zh-CN" sz="1200" b="0" i="0" u="none" strike="noStrike" kern="1200" cap="none" spc="0" normalizeH="0" baseline="0" noProof="0">
                <a:ln>
                  <a:noFill/>
                </a:ln>
                <a:effectLst/>
                <a:uLnTx/>
                <a:uFillTx/>
                <a:cs typeface="+mn-cs"/>
              </a:rPr>
              <a:t> to update your location for that day</a:t>
            </a:r>
          </a:p>
          <a:p>
            <a:pPr marL="273050" marR="0" lvl="0" indent="-171450" algn="l" defTabSz="932742" rtl="0" eaLnBrk="1" fontAlgn="auto" latinLnBrk="0" hangingPunct="1">
              <a:lnSpc>
                <a:spcPct val="100000"/>
              </a:lnSpc>
              <a:spcBef>
                <a:spcPts val="200"/>
              </a:spcBef>
              <a:spcAft>
                <a:spcPts val="300"/>
              </a:spcAft>
              <a:buClrTx/>
              <a:buSzPct val="100000"/>
              <a:buFont typeface="Arial" panose="020B0604020202020204" pitchFamily="34" charset="0"/>
              <a:buChar char="•"/>
              <a:tabLst/>
              <a:defRPr/>
            </a:pPr>
            <a:r>
              <a:rPr kumimoji="0" lang="en-US" altLang="zh-CN" sz="1200" b="0" i="0" u="none" strike="noStrike" kern="1200" cap="none" spc="0" normalizeH="0" baseline="0" noProof="0">
                <a:ln>
                  <a:noFill/>
                </a:ln>
                <a:effectLst/>
                <a:uLnTx/>
                <a:uFillTx/>
                <a:cs typeface="+mn-cs"/>
              </a:rPr>
              <a:t>Change your </a:t>
            </a:r>
            <a:r>
              <a:rPr lang="en-US" altLang="zh-CN" sz="1200">
                <a:latin typeface="+mj-lt"/>
                <a:ea typeface="+mj-ea"/>
                <a:cs typeface="+mj-cs"/>
              </a:rPr>
              <a:t>weekly work plan </a:t>
            </a:r>
            <a:r>
              <a:rPr kumimoji="0" lang="en-US" altLang="zh-CN" sz="1200" b="0" i="0" u="none" strike="noStrike" kern="1200" cap="none" spc="0" normalizeH="0" baseline="0" noProof="0">
                <a:ln>
                  <a:noFill/>
                </a:ln>
                <a:effectLst/>
                <a:uLnTx/>
                <a:uFillTx/>
                <a:cs typeface="+mn-cs"/>
              </a:rPr>
              <a:t>by clicking the gear icon in the top right corner of the Places card</a:t>
            </a:r>
          </a:p>
        </p:txBody>
      </p:sp>
      <p:sp>
        <p:nvSpPr>
          <p:cNvPr id="25" name="Rectangle: Rounded Corners 24">
            <a:extLst>
              <a:ext uri="{FF2B5EF4-FFF2-40B4-BE49-F238E27FC236}">
                <a16:creationId xmlns:a16="http://schemas.microsoft.com/office/drawing/2014/main" id="{89913EB8-976D-4DC3-1A0A-B49FEF225FF1}"/>
              </a:ext>
            </a:extLst>
          </p:cNvPr>
          <p:cNvSpPr/>
          <p:nvPr/>
        </p:nvSpPr>
        <p:spPr>
          <a:xfrm>
            <a:off x="4030916" y="5078009"/>
            <a:ext cx="3291840" cy="306467"/>
          </a:xfrm>
          <a:prstGeom prst="roundRect">
            <a:avLst/>
          </a:prstGeom>
          <a:gradFill flip="none" rotWithShape="1">
            <a:gsLst>
              <a:gs pos="0">
                <a:schemeClr val="accent1"/>
              </a:gs>
              <a:gs pos="100000">
                <a:schemeClr val="tx2"/>
              </a:gs>
            </a:gsLst>
            <a:lin ang="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defTabSz="932472" fontAlgn="base">
              <a:spcBef>
                <a:spcPct val="0"/>
              </a:spcBef>
              <a:spcAft>
                <a:spcPct val="0"/>
              </a:spcAft>
            </a:pPr>
            <a:r>
              <a:rPr lang="en-US" sz="1200">
                <a:solidFill>
                  <a:schemeClr val="bg1"/>
                </a:solidFill>
                <a:latin typeface="+mj-lt"/>
                <a:ea typeface="+mj-ea"/>
                <a:cs typeface="+mj-cs"/>
              </a:rPr>
              <a:t>In-office view of the Places card</a:t>
            </a:r>
          </a:p>
        </p:txBody>
      </p:sp>
      <p:grpSp>
        <p:nvGrpSpPr>
          <p:cNvPr id="73" name="Group 72" descr="A screen capture of a digital calendar and workspace management interface showing various events and workspace check-in status for Daniela Mandera, who is checked into Studio B.">
            <a:extLst>
              <a:ext uri="{FF2B5EF4-FFF2-40B4-BE49-F238E27FC236}">
                <a16:creationId xmlns:a16="http://schemas.microsoft.com/office/drawing/2014/main" id="{0154CA0F-3ADE-93F4-48CD-E7D467DD0BEB}"/>
              </a:ext>
            </a:extLst>
          </p:cNvPr>
          <p:cNvGrpSpPr/>
          <p:nvPr/>
        </p:nvGrpSpPr>
        <p:grpSpPr>
          <a:xfrm>
            <a:off x="4061282" y="5468128"/>
            <a:ext cx="3261474" cy="3340118"/>
            <a:chOff x="3643088" y="5200686"/>
            <a:chExt cx="3679669" cy="3768397"/>
          </a:xfrm>
        </p:grpSpPr>
        <p:pic>
          <p:nvPicPr>
            <p:cNvPr id="4" name="Picture 3" descr="A screenshot of a computer&#10;&#10;Description automatically generated">
              <a:extLst>
                <a:ext uri="{FF2B5EF4-FFF2-40B4-BE49-F238E27FC236}">
                  <a16:creationId xmlns:a16="http://schemas.microsoft.com/office/drawing/2014/main" id="{21B31C80-31CB-33E7-7DE7-E6ACD4A07E49}"/>
                </a:ext>
              </a:extLst>
            </p:cNvPr>
            <p:cNvPicPr>
              <a:picLocks noChangeAspect="1"/>
            </p:cNvPicPr>
            <p:nvPr/>
          </p:nvPicPr>
          <p:blipFill>
            <a:blip r:embed="rId5">
              <a:extLst>
                <a:ext uri="{28A0092B-C50C-407E-A947-70E740481C1C}">
                  <a14:useLocalDpi xmlns:a14="http://schemas.microsoft.com/office/drawing/2010/main" val="0"/>
                </a:ext>
              </a:extLst>
            </a:blip>
            <a:srcRect l="36299" t="19469" r="23124" b="5122"/>
            <a:stretch/>
          </p:blipFill>
          <p:spPr>
            <a:xfrm>
              <a:off x="3643088" y="5200686"/>
              <a:ext cx="3679669" cy="3768397"/>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15" name="Rectangle: Rounded Corners 14">
              <a:extLst>
                <a:ext uri="{FF2B5EF4-FFF2-40B4-BE49-F238E27FC236}">
                  <a16:creationId xmlns:a16="http://schemas.microsoft.com/office/drawing/2014/main" id="{96DDFD23-3CFA-5B30-35C1-11B334AB3F0D}"/>
                </a:ext>
              </a:extLst>
            </p:cNvPr>
            <p:cNvSpPr/>
            <p:nvPr/>
          </p:nvSpPr>
          <p:spPr bwMode="auto">
            <a:xfrm>
              <a:off x="5025615" y="5509602"/>
              <a:ext cx="1102531" cy="336741"/>
            </a:xfrm>
            <a:prstGeom prst="roundRect">
              <a:avLst>
                <a:gd name="adj" fmla="val 14070"/>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Rounded Corners 21">
              <a:extLst>
                <a:ext uri="{FF2B5EF4-FFF2-40B4-BE49-F238E27FC236}">
                  <a16:creationId xmlns:a16="http://schemas.microsoft.com/office/drawing/2014/main" id="{C05270C4-BD40-9122-5A72-E39980A05C0C}"/>
                </a:ext>
              </a:extLst>
            </p:cNvPr>
            <p:cNvSpPr/>
            <p:nvPr/>
          </p:nvSpPr>
          <p:spPr bwMode="auto">
            <a:xfrm>
              <a:off x="6313418" y="8597699"/>
              <a:ext cx="645103" cy="168011"/>
            </a:xfrm>
            <a:prstGeom prst="roundRect">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9701727"/>
      </p:ext>
    </p:extLst>
  </p:cSld>
  <p:clrMapOvr>
    <a:masterClrMapping/>
  </p:clrMapOvr>
  <p:transition>
    <p:fad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45E5C826-EDC3-68A1-07FF-8BA2BB90329C}"/>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36" name="Rectangle: Top Corners Rounded 45">
              <a:extLst>
                <a:ext uri="{FF2B5EF4-FFF2-40B4-BE49-F238E27FC236}">
                  <a16:creationId xmlns:a16="http://schemas.microsoft.com/office/drawing/2014/main" id="{88080A7F-BB60-86BA-A16D-B0A9C2132B92}"/>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37" name="Rectangle: Top Corners Rounded 45">
              <a:hlinkClick r:id="rId3" action="ppaction://hlinksldjump"/>
              <a:extLst>
                <a:ext uri="{FF2B5EF4-FFF2-40B4-BE49-F238E27FC236}">
                  <a16:creationId xmlns:a16="http://schemas.microsoft.com/office/drawing/2014/main" id="{C69878B3-E56D-EF13-F53B-01998820B643}"/>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38" name="Graphic 27">
            <a:hlinkClick r:id="rId3" action="ppaction://hlinksldjump"/>
            <a:extLst>
              <a:ext uri="{FF2B5EF4-FFF2-40B4-BE49-F238E27FC236}">
                <a16:creationId xmlns:a16="http://schemas.microsoft.com/office/drawing/2014/main" id="{BB5D1064-3D1E-F598-B224-B35B89716945}"/>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5" name="Footer Placeholder 24">
            <a:extLst>
              <a:ext uri="{FF2B5EF4-FFF2-40B4-BE49-F238E27FC236}">
                <a16:creationId xmlns:a16="http://schemas.microsoft.com/office/drawing/2014/main" id="{4A7E76B2-0BD6-97E5-23FA-5D7C42DC191A}"/>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26" name="Slide Number Placeholder 25">
            <a:extLst>
              <a:ext uri="{FF2B5EF4-FFF2-40B4-BE49-F238E27FC236}">
                <a16:creationId xmlns:a16="http://schemas.microsoft.com/office/drawing/2014/main" id="{A6606BD3-F34D-5D3E-D5B8-152D31616DFE}"/>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65</a:t>
            </a:fld>
            <a:endParaRPr lang="en-IN"/>
          </a:p>
        </p:txBody>
      </p:sp>
      <p:sp>
        <p:nvSpPr>
          <p:cNvPr id="18" name="Freeform: Shape 17">
            <a:extLst>
              <a:ext uri="{FF2B5EF4-FFF2-40B4-BE49-F238E27FC236}">
                <a16:creationId xmlns:a16="http://schemas.microsoft.com/office/drawing/2014/main" id="{0F2C6680-63B0-4DB2-436A-6234ADE4A05A}"/>
              </a:ext>
              <a:ext uri="{C183D7F6-B498-43B3-948B-1728B52AA6E4}">
                <adec:decorative xmlns:adec="http://schemas.microsoft.com/office/drawing/2017/decorative" val="1"/>
              </a:ext>
            </a:extLst>
          </p:cNvPr>
          <p:cNvSpPr/>
          <p:nvPr/>
        </p:nvSpPr>
        <p:spPr bwMode="auto">
          <a:xfrm flipV="1">
            <a:off x="6154440" y="-1"/>
            <a:ext cx="1617959" cy="631371"/>
          </a:xfrm>
          <a:custGeom>
            <a:avLst/>
            <a:gdLst>
              <a:gd name="connsiteX0" fmla="*/ 2522929 w 3365678"/>
              <a:gd name="connsiteY0" fmla="*/ 0 h 631371"/>
              <a:gd name="connsiteX1" fmla="*/ 86103 w 3365678"/>
              <a:gd name="connsiteY1" fmla="*/ 562098 h 631371"/>
              <a:gd name="connsiteX2" fmla="*/ 0 w 3365678"/>
              <a:gd name="connsiteY2" fmla="*/ 631371 h 631371"/>
              <a:gd name="connsiteX3" fmla="*/ 3365678 w 3365678"/>
              <a:gd name="connsiteY3" fmla="*/ 631371 h 631371"/>
              <a:gd name="connsiteX4" fmla="*/ 3365678 w 3365678"/>
              <a:gd name="connsiteY4" fmla="*/ 50933 h 631371"/>
              <a:gd name="connsiteX5" fmla="*/ 3347031 w 3365678"/>
              <a:gd name="connsiteY5" fmla="*/ 48288 h 631371"/>
              <a:gd name="connsiteX6" fmla="*/ 2522929 w 3365678"/>
              <a:gd name="connsiteY6" fmla="*/ 0 h 63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5678" h="631371">
                <a:moveTo>
                  <a:pt x="2522929" y="0"/>
                </a:moveTo>
                <a:cubicBezTo>
                  <a:pt x="1470675" y="0"/>
                  <a:pt x="555394" y="227287"/>
                  <a:pt x="86103" y="562098"/>
                </a:cubicBezTo>
                <a:lnTo>
                  <a:pt x="0" y="631371"/>
                </a:lnTo>
                <a:lnTo>
                  <a:pt x="3365678" y="631371"/>
                </a:lnTo>
                <a:lnTo>
                  <a:pt x="3365678" y="50933"/>
                </a:lnTo>
                <a:lnTo>
                  <a:pt x="3347031" y="48288"/>
                </a:lnTo>
                <a:cubicBezTo>
                  <a:pt x="3086697" y="16906"/>
                  <a:pt x="2809907" y="0"/>
                  <a:pt x="2522929"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9" name="Freeform: Shape 18">
            <a:extLst>
              <a:ext uri="{FF2B5EF4-FFF2-40B4-BE49-F238E27FC236}">
                <a16:creationId xmlns:a16="http://schemas.microsoft.com/office/drawing/2014/main" id="{43728484-8753-E4E1-8A24-358B55988CA8}"/>
              </a:ext>
              <a:ext uri="{C183D7F6-B498-43B3-948B-1728B52AA6E4}">
                <adec:decorative xmlns:adec="http://schemas.microsoft.com/office/drawing/2017/decorative" val="1"/>
              </a:ext>
            </a:extLst>
          </p:cNvPr>
          <p:cNvSpPr>
            <a:spLocks/>
          </p:cNvSpPr>
          <p:nvPr/>
        </p:nvSpPr>
        <p:spPr bwMode="auto">
          <a:xfrm rot="16200000" flipH="1">
            <a:off x="-227557" y="8948730"/>
            <a:ext cx="857276" cy="402161"/>
          </a:xfrm>
          <a:custGeom>
            <a:avLst/>
            <a:gdLst>
              <a:gd name="connsiteX0" fmla="*/ 0 w 1701776"/>
              <a:gd name="connsiteY0" fmla="*/ 0 h 850888"/>
              <a:gd name="connsiteX1" fmla="*/ 850888 w 1701776"/>
              <a:gd name="connsiteY1" fmla="*/ 850888 h 850888"/>
              <a:gd name="connsiteX2" fmla="*/ 1701776 w 1701776"/>
              <a:gd name="connsiteY2" fmla="*/ 0 h 850888"/>
            </a:gdLst>
            <a:ahLst/>
            <a:cxnLst>
              <a:cxn ang="0">
                <a:pos x="connsiteX0" y="connsiteY0"/>
              </a:cxn>
              <a:cxn ang="0">
                <a:pos x="connsiteX1" y="connsiteY1"/>
              </a:cxn>
              <a:cxn ang="0">
                <a:pos x="connsiteX2" y="connsiteY2"/>
              </a:cxn>
            </a:cxnLst>
            <a:rect l="l" t="t" r="r" b="b"/>
            <a:pathLst>
              <a:path w="1701776" h="850888">
                <a:moveTo>
                  <a:pt x="0" y="0"/>
                </a:moveTo>
                <a:cubicBezTo>
                  <a:pt x="0" y="469932"/>
                  <a:pt x="380956" y="850888"/>
                  <a:pt x="850888" y="850888"/>
                </a:cubicBezTo>
                <a:cubicBezTo>
                  <a:pt x="1320820" y="850888"/>
                  <a:pt x="1701776" y="469932"/>
                  <a:pt x="1701776" y="0"/>
                </a:cubicBezTo>
                <a:close/>
              </a:path>
            </a:pathLst>
          </a:cu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4" name="Title 3">
            <a:extLst>
              <a:ext uri="{FF2B5EF4-FFF2-40B4-BE49-F238E27FC236}">
                <a16:creationId xmlns:a16="http://schemas.microsoft.com/office/drawing/2014/main" id="{877B546C-80E8-8910-BB65-B562D6714CF5}"/>
              </a:ext>
            </a:extLst>
          </p:cNvPr>
          <p:cNvSpPr>
            <a:spLocks noGrp="1"/>
          </p:cNvSpPr>
          <p:nvPr>
            <p:ph type="title"/>
          </p:nvPr>
        </p:nvSpPr>
        <p:spPr>
          <a:xfrm>
            <a:off x="457200" y="401638"/>
            <a:ext cx="6858000" cy="276999"/>
          </a:xfrm>
        </p:spPr>
        <p:txBody>
          <a:bodyPr/>
          <a:lstStyle/>
          <a:p>
            <a:r>
              <a:rPr lang="en-US" sz="1800" b="0">
                <a:solidFill>
                  <a:schemeClr val="accent1"/>
                </a:solidFill>
                <a:ea typeface="+mj-ea"/>
                <a:cs typeface="+mj-cs"/>
              </a:rPr>
              <a:t>Microsoft Places   </a:t>
            </a:r>
          </a:p>
        </p:txBody>
      </p:sp>
      <p:sp>
        <p:nvSpPr>
          <p:cNvPr id="33" name="Text Placeholder 1">
            <a:extLst>
              <a:ext uri="{FF2B5EF4-FFF2-40B4-BE49-F238E27FC236}">
                <a16:creationId xmlns:a16="http://schemas.microsoft.com/office/drawing/2014/main" id="{F9113D24-9416-5510-2F3E-9354A12CE974}"/>
              </a:ext>
            </a:extLst>
          </p:cNvPr>
          <p:cNvSpPr txBox="1">
            <a:spLocks/>
          </p:cNvSpPr>
          <p:nvPr/>
        </p:nvSpPr>
        <p:spPr>
          <a:xfrm>
            <a:off x="457201" y="909638"/>
            <a:ext cx="1780392" cy="3831818"/>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400">
                <a:solidFill>
                  <a:schemeClr val="accent1"/>
                </a:solidFill>
                <a:latin typeface="+mj-lt"/>
                <a:ea typeface="+mj-ea"/>
                <a:cs typeface="+mj-cs"/>
              </a:rPr>
              <a:t>Step 3: Use location tools for better connections</a:t>
            </a:r>
          </a:p>
          <a:p>
            <a:pPr>
              <a:spcBef>
                <a:spcPts val="0"/>
              </a:spcBef>
              <a:spcAft>
                <a:spcPts val="600"/>
              </a:spcAft>
              <a:defRPr/>
            </a:pPr>
            <a:r>
              <a:rPr lang="en-US" altLang="zh-CN" sz="1200">
                <a:cs typeface="+mn-cs"/>
              </a:rPr>
              <a:t>When scheduling meetings, you can communicate if you’d prefer to meet </a:t>
            </a:r>
            <a:br>
              <a:rPr lang="en-US" altLang="zh-CN" sz="1200">
                <a:cs typeface="+mn-cs"/>
              </a:rPr>
            </a:br>
            <a:r>
              <a:rPr lang="en-US" altLang="zh-CN" sz="1200">
                <a:cs typeface="+mn-cs"/>
              </a:rPr>
              <a:t>in-person. </a:t>
            </a:r>
          </a:p>
          <a:p>
            <a:pPr>
              <a:spcBef>
                <a:spcPts val="0"/>
              </a:spcBef>
              <a:spcAft>
                <a:spcPts val="600"/>
              </a:spcAft>
              <a:defRPr/>
            </a:pPr>
            <a:r>
              <a:rPr lang="en-US" altLang="zh-CN" sz="1200">
                <a:cs typeface="+mn-cs"/>
              </a:rPr>
              <a:t>Then, see </a:t>
            </a:r>
            <a:r>
              <a:rPr lang="en-US" altLang="zh-CN" sz="1200">
                <a:latin typeface="+mj-lt"/>
                <a:ea typeface="+mj-ea"/>
                <a:cs typeface="+mj-cs"/>
              </a:rPr>
              <a:t>where attendees plan to be: In person or remote</a:t>
            </a:r>
            <a:r>
              <a:rPr lang="en-US" altLang="zh-CN" sz="1200">
                <a:cs typeface="+mn-cs"/>
              </a:rPr>
              <a:t> and if necessary, adjust timing accordingly. </a:t>
            </a:r>
          </a:p>
          <a:p>
            <a:pPr>
              <a:spcBef>
                <a:spcPts val="0"/>
              </a:spcBef>
              <a:spcAft>
                <a:spcPts val="600"/>
              </a:spcAft>
              <a:defRPr/>
            </a:pPr>
            <a:r>
              <a:rPr lang="en-US" altLang="zh-CN" sz="1200">
                <a:cs typeface="+mn-cs"/>
              </a:rPr>
              <a:t>Participants can respond to the in-person meeting invite by selecting </a:t>
            </a:r>
            <a:r>
              <a:rPr lang="en-US" altLang="zh-CN" sz="1200">
                <a:latin typeface="+mj-lt"/>
                <a:ea typeface="+mj-ea"/>
                <a:cs typeface="+mj-cs"/>
              </a:rPr>
              <a:t>Accept, in person, Accept, virtually, Accept, or Decline.</a:t>
            </a:r>
          </a:p>
        </p:txBody>
      </p:sp>
      <p:grpSp>
        <p:nvGrpSpPr>
          <p:cNvPr id="9" name="Group 8" descr="A screen capture of an Outlook calendar event creation window for a &quot;Brainstorming session [In-person]&quot; scheduled on Friday, September 10, 2024, from 9:30 AM to 11:00 AM, with options for in-person or Teams meetings. it is also showing options with descriptions like: Toggling this will categorize this meeting as an in-person event, encouraging attendees to designate how they will attend and where meeting invitees will be shown and in scheduling assistant as in-office or remote">
            <a:extLst>
              <a:ext uri="{FF2B5EF4-FFF2-40B4-BE49-F238E27FC236}">
                <a16:creationId xmlns:a16="http://schemas.microsoft.com/office/drawing/2014/main" id="{D0D10DA5-E0C5-5138-246F-96067C936D56}"/>
              </a:ext>
            </a:extLst>
          </p:cNvPr>
          <p:cNvGrpSpPr/>
          <p:nvPr/>
        </p:nvGrpSpPr>
        <p:grpSpPr>
          <a:xfrm>
            <a:off x="2418226" y="910102"/>
            <a:ext cx="4904531" cy="3980211"/>
            <a:chOff x="2418226" y="910102"/>
            <a:chExt cx="4904531" cy="3980211"/>
          </a:xfrm>
        </p:grpSpPr>
        <p:sp>
          <p:nvSpPr>
            <p:cNvPr id="61" name="Rectangle: Rounded Corners 60">
              <a:extLst>
                <a:ext uri="{FF2B5EF4-FFF2-40B4-BE49-F238E27FC236}">
                  <a16:creationId xmlns:a16="http://schemas.microsoft.com/office/drawing/2014/main" id="{3BC977DC-68C9-BBB2-0AAA-EF060E038A74}"/>
                </a:ext>
              </a:extLst>
            </p:cNvPr>
            <p:cNvSpPr/>
            <p:nvPr/>
          </p:nvSpPr>
          <p:spPr bwMode="auto">
            <a:xfrm>
              <a:off x="3999381" y="1720047"/>
              <a:ext cx="410953" cy="141534"/>
            </a:xfrm>
            <a:prstGeom prst="roundRect">
              <a:avLst>
                <a:gd name="adj" fmla="val 20965"/>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48">
              <a:extLst>
                <a:ext uri="{FF2B5EF4-FFF2-40B4-BE49-F238E27FC236}">
                  <a16:creationId xmlns:a16="http://schemas.microsoft.com/office/drawing/2014/main" id="{A95902E4-FC18-D76C-8AA8-CF72E07CDF3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18226" y="910102"/>
              <a:ext cx="4904531" cy="2745415"/>
            </a:xfrm>
            <a:prstGeom prst="roundRect">
              <a:avLst>
                <a:gd name="adj" fmla="val 1872"/>
              </a:avLst>
            </a:prstGeom>
            <a:ln>
              <a:noFill/>
            </a:ln>
            <a:effectLst>
              <a:outerShdw blurRad="127000" dist="38100" dir="2700000" algn="tl" rotWithShape="0">
                <a:prstClr val="black">
                  <a:alpha val="15000"/>
                </a:prstClr>
              </a:outerShdw>
            </a:effectLst>
          </p:spPr>
        </p:pic>
        <p:sp>
          <p:nvSpPr>
            <p:cNvPr id="57" name="Text Placeholder 1">
              <a:extLst>
                <a:ext uri="{FF2B5EF4-FFF2-40B4-BE49-F238E27FC236}">
                  <a16:creationId xmlns:a16="http://schemas.microsoft.com/office/drawing/2014/main" id="{5E695CFA-0E37-EEFC-5C82-7F75B171DADD}"/>
                </a:ext>
              </a:extLst>
            </p:cNvPr>
            <p:cNvSpPr txBox="1">
              <a:spLocks/>
            </p:cNvSpPr>
            <p:nvPr/>
          </p:nvSpPr>
          <p:spPr>
            <a:xfrm>
              <a:off x="2509810" y="4196600"/>
              <a:ext cx="2250209" cy="693713"/>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lgn="ctr">
                <a:spcBef>
                  <a:spcPts val="0"/>
                </a:spcBef>
              </a:pPr>
              <a:r>
                <a:rPr lang="en-US" altLang="zh-CN" sz="1100">
                  <a:cs typeface="+mn-cs"/>
                </a:rPr>
                <a:t>Toggling this will categorize this meeting as an in-person event, encouraging attendees to designate how they will attend</a:t>
              </a:r>
            </a:p>
          </p:txBody>
        </p:sp>
        <p:sp>
          <p:nvSpPr>
            <p:cNvPr id="58" name="Text Placeholder 1">
              <a:extLst>
                <a:ext uri="{FF2B5EF4-FFF2-40B4-BE49-F238E27FC236}">
                  <a16:creationId xmlns:a16="http://schemas.microsoft.com/office/drawing/2014/main" id="{286E1B9C-EE6F-1C00-7200-59FAE18AF9BC}"/>
                </a:ext>
              </a:extLst>
            </p:cNvPr>
            <p:cNvSpPr txBox="1">
              <a:spLocks/>
            </p:cNvSpPr>
            <p:nvPr/>
          </p:nvSpPr>
          <p:spPr>
            <a:xfrm>
              <a:off x="5106808" y="4196600"/>
              <a:ext cx="1847086" cy="677108"/>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lgn="ctr">
                <a:spcBef>
                  <a:spcPts val="0"/>
                </a:spcBef>
              </a:pPr>
              <a:r>
                <a:rPr lang="en-US" altLang="zh-CN" sz="1100">
                  <a:cs typeface="+mn-cs"/>
                </a:rPr>
                <a:t>Meeting invitees will be highlighted here and in scheduling assistant as in-office or remote</a:t>
              </a:r>
            </a:p>
          </p:txBody>
        </p:sp>
        <p:sp>
          <p:nvSpPr>
            <p:cNvPr id="59" name="Rectangle: Rounded Corners 58">
              <a:extLst>
                <a:ext uri="{FF2B5EF4-FFF2-40B4-BE49-F238E27FC236}">
                  <a16:creationId xmlns:a16="http://schemas.microsoft.com/office/drawing/2014/main" id="{CEC1D95A-3D69-7CC2-FAF2-49699FABD2C1}"/>
                </a:ext>
              </a:extLst>
            </p:cNvPr>
            <p:cNvSpPr/>
            <p:nvPr/>
          </p:nvSpPr>
          <p:spPr bwMode="auto">
            <a:xfrm>
              <a:off x="5632299" y="3259514"/>
              <a:ext cx="815258" cy="253691"/>
            </a:xfrm>
            <a:prstGeom prst="roundRect">
              <a:avLst>
                <a:gd name="adj" fmla="val 14070"/>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Rounded Corners 59">
              <a:extLst>
                <a:ext uri="{FF2B5EF4-FFF2-40B4-BE49-F238E27FC236}">
                  <a16:creationId xmlns:a16="http://schemas.microsoft.com/office/drawing/2014/main" id="{9BFA9C9A-3BB9-209F-BBFB-880F6B46597F}"/>
                </a:ext>
              </a:extLst>
            </p:cNvPr>
            <p:cNvSpPr/>
            <p:nvPr/>
          </p:nvSpPr>
          <p:spPr bwMode="auto">
            <a:xfrm>
              <a:off x="3262816" y="2415363"/>
              <a:ext cx="744199" cy="141534"/>
            </a:xfrm>
            <a:prstGeom prst="roundRect">
              <a:avLst>
                <a:gd name="adj" fmla="val 20965"/>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1" name="Straight Arrow Connector 70">
              <a:extLst>
                <a:ext uri="{FF2B5EF4-FFF2-40B4-BE49-F238E27FC236}">
                  <a16:creationId xmlns:a16="http://schemas.microsoft.com/office/drawing/2014/main" id="{68EC5FAB-2088-A7EF-06F1-B4FC18F7D30B}"/>
                </a:ext>
              </a:extLst>
            </p:cNvPr>
            <p:cNvCxnSpPr>
              <a:cxnSpLocks/>
            </p:cNvCxnSpPr>
            <p:nvPr/>
          </p:nvCxnSpPr>
          <p:spPr>
            <a:xfrm flipV="1">
              <a:off x="3634916" y="2571501"/>
              <a:ext cx="0" cy="1544298"/>
            </a:xfrm>
            <a:prstGeom prst="straightConnector1">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D89A590A-D522-178A-3A4D-1AD7A3BC654C}"/>
                </a:ext>
              </a:extLst>
            </p:cNvPr>
            <p:cNvCxnSpPr>
              <a:cxnSpLocks/>
            </p:cNvCxnSpPr>
            <p:nvPr/>
          </p:nvCxnSpPr>
          <p:spPr>
            <a:xfrm flipV="1">
              <a:off x="6039928" y="3520524"/>
              <a:ext cx="0" cy="595274"/>
            </a:xfrm>
            <a:prstGeom prst="straightConnector1">
              <a:avLst/>
            </a:prstGeom>
            <a:ln w="19050" cap="rnd">
              <a:solidFill>
                <a:schemeClr val="accent3"/>
              </a:solidFill>
              <a:headEnd type="none" w="lg" len="med"/>
              <a:tailEnd type="arrow" w="med" len="sm"/>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CCDD6467-74A8-0DA1-AFD9-E342D2075424}"/>
                </a:ext>
              </a:extLst>
            </p:cNvPr>
            <p:cNvSpPr/>
            <p:nvPr/>
          </p:nvSpPr>
          <p:spPr bwMode="auto">
            <a:xfrm>
              <a:off x="4021931" y="1739088"/>
              <a:ext cx="435871" cy="120668"/>
            </a:xfrm>
            <a:prstGeom prst="roundRect">
              <a:avLst>
                <a:gd name="adj" fmla="val 20965"/>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descr="A screen capture of a user interface from Contoso showing the profile of Aadi Kapoor with options to view the account, set availability status, and set work location.">
            <a:extLst>
              <a:ext uri="{FF2B5EF4-FFF2-40B4-BE49-F238E27FC236}">
                <a16:creationId xmlns:a16="http://schemas.microsoft.com/office/drawing/2014/main" id="{05C5715E-D4A0-42C0-7D9D-3455E110E9CE}"/>
              </a:ext>
            </a:extLst>
          </p:cNvPr>
          <p:cNvGrpSpPr/>
          <p:nvPr/>
        </p:nvGrpSpPr>
        <p:grpSpPr>
          <a:xfrm>
            <a:off x="517567" y="6153150"/>
            <a:ext cx="1801421" cy="1887445"/>
            <a:chOff x="506623" y="5393679"/>
            <a:chExt cx="2753194" cy="2884669"/>
          </a:xfrm>
        </p:grpSpPr>
        <p:pic>
          <p:nvPicPr>
            <p:cNvPr id="50" name="Picture 49">
              <a:extLst>
                <a:ext uri="{FF2B5EF4-FFF2-40B4-BE49-F238E27FC236}">
                  <a16:creationId xmlns:a16="http://schemas.microsoft.com/office/drawing/2014/main" id="{3D51AFAE-992C-3CEA-5A37-BA52D93C97AD}"/>
                </a:ext>
              </a:extLst>
            </p:cNvPr>
            <p:cNvPicPr>
              <a:picLocks noChangeAspect="1"/>
            </p:cNvPicPr>
            <p:nvPr/>
          </p:nvPicPr>
          <p:blipFill>
            <a:blip r:embed="rId5">
              <a:extLst>
                <a:ext uri="{28A0092B-C50C-407E-A947-70E740481C1C}">
                  <a14:useLocalDpi xmlns:a14="http://schemas.microsoft.com/office/drawing/2010/main" val="0"/>
                </a:ext>
              </a:extLst>
            </a:blip>
            <a:srcRect l="2438" t="1178" r="2766" b="1383"/>
            <a:stretch/>
          </p:blipFill>
          <p:spPr>
            <a:xfrm>
              <a:off x="506623" y="5393679"/>
              <a:ext cx="2753194" cy="2884669"/>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65" name="Rectangle: Rounded Corners 64">
              <a:extLst>
                <a:ext uri="{FF2B5EF4-FFF2-40B4-BE49-F238E27FC236}">
                  <a16:creationId xmlns:a16="http://schemas.microsoft.com/office/drawing/2014/main" id="{5BC321D0-F13D-3DC6-0C6A-626E7EB5C188}"/>
                </a:ext>
              </a:extLst>
            </p:cNvPr>
            <p:cNvSpPr/>
            <p:nvPr/>
          </p:nvSpPr>
          <p:spPr bwMode="auto">
            <a:xfrm>
              <a:off x="1150442" y="6909706"/>
              <a:ext cx="1984976" cy="1312530"/>
            </a:xfrm>
            <a:prstGeom prst="roundRect">
              <a:avLst>
                <a:gd name="adj" fmla="val 2918"/>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Text Placeholder 1">
            <a:extLst>
              <a:ext uri="{FF2B5EF4-FFF2-40B4-BE49-F238E27FC236}">
                <a16:creationId xmlns:a16="http://schemas.microsoft.com/office/drawing/2014/main" id="{A81239CA-1C72-5242-85F6-EA1F10D1B718}"/>
              </a:ext>
            </a:extLst>
          </p:cNvPr>
          <p:cNvSpPr txBox="1">
            <a:spLocks/>
          </p:cNvSpPr>
          <p:nvPr/>
        </p:nvSpPr>
        <p:spPr>
          <a:xfrm>
            <a:off x="492856" y="8184764"/>
            <a:ext cx="1850843" cy="677108"/>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lgn="ctr">
              <a:spcBef>
                <a:spcPts val="0"/>
              </a:spcBef>
            </a:pPr>
            <a:r>
              <a:rPr lang="en-US" altLang="zh-CN" sz="1100">
                <a:cs typeface="+mn-cs"/>
              </a:rPr>
              <a:t>You can update your work presence for the day through the account manager </a:t>
            </a:r>
            <a:br>
              <a:rPr lang="en-US" altLang="zh-CN" sz="1100">
                <a:cs typeface="+mn-cs"/>
              </a:rPr>
            </a:br>
            <a:r>
              <a:rPr lang="en-US" altLang="zh-CN" sz="1100">
                <a:cs typeface="+mn-cs"/>
              </a:rPr>
              <a:t>in Teams</a:t>
            </a:r>
          </a:p>
        </p:txBody>
      </p:sp>
      <p:grpSp>
        <p:nvGrpSpPr>
          <p:cNvPr id="11" name="Group 10" descr="A screen capture of a contact card for Aadi Kapoor, a Technical Writer in the R&amp;D department, with options to send an email, start a chat, make a call, and view the LinkedIn profile.">
            <a:extLst>
              <a:ext uri="{FF2B5EF4-FFF2-40B4-BE49-F238E27FC236}">
                <a16:creationId xmlns:a16="http://schemas.microsoft.com/office/drawing/2014/main" id="{CD427097-595D-5643-3511-54A0C3411092}"/>
              </a:ext>
            </a:extLst>
          </p:cNvPr>
          <p:cNvGrpSpPr/>
          <p:nvPr/>
        </p:nvGrpSpPr>
        <p:grpSpPr>
          <a:xfrm>
            <a:off x="3000503" y="5448300"/>
            <a:ext cx="1810805" cy="2592297"/>
            <a:chOff x="3498539" y="5393681"/>
            <a:chExt cx="2015037" cy="2884669"/>
          </a:xfrm>
        </p:grpSpPr>
        <p:pic>
          <p:nvPicPr>
            <p:cNvPr id="51" name="Picture 50">
              <a:extLst>
                <a:ext uri="{FF2B5EF4-FFF2-40B4-BE49-F238E27FC236}">
                  <a16:creationId xmlns:a16="http://schemas.microsoft.com/office/drawing/2014/main" id="{18A8AFE4-1275-A80D-2639-8D5B428AAB5B}"/>
                </a:ext>
              </a:extLst>
            </p:cNvPr>
            <p:cNvPicPr>
              <a:picLocks noChangeAspect="1"/>
            </p:cNvPicPr>
            <p:nvPr/>
          </p:nvPicPr>
          <p:blipFill>
            <a:blip r:embed="rId6">
              <a:extLst>
                <a:ext uri="{28A0092B-C50C-407E-A947-70E740481C1C}">
                  <a14:useLocalDpi xmlns:a14="http://schemas.microsoft.com/office/drawing/2010/main" val="0"/>
                </a:ext>
              </a:extLst>
            </a:blip>
            <a:srcRect l="5194" t="2019" r="4852" b="2136"/>
            <a:stretch/>
          </p:blipFill>
          <p:spPr>
            <a:xfrm>
              <a:off x="3498539" y="5393681"/>
              <a:ext cx="2015037" cy="2884669"/>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66" name="Rectangle: Rounded Corners 65">
              <a:extLst>
                <a:ext uri="{FF2B5EF4-FFF2-40B4-BE49-F238E27FC236}">
                  <a16:creationId xmlns:a16="http://schemas.microsoft.com/office/drawing/2014/main" id="{CFFF2948-DDF5-E9B6-92CE-9AE745C0C891}"/>
                </a:ext>
              </a:extLst>
            </p:cNvPr>
            <p:cNvSpPr/>
            <p:nvPr/>
          </p:nvSpPr>
          <p:spPr bwMode="auto">
            <a:xfrm>
              <a:off x="5097849" y="6673061"/>
              <a:ext cx="334520" cy="329352"/>
            </a:xfrm>
            <a:prstGeom prst="roundRect">
              <a:avLst>
                <a:gd name="adj" fmla="val 14770"/>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5" name="Text Placeholder 1">
            <a:extLst>
              <a:ext uri="{FF2B5EF4-FFF2-40B4-BE49-F238E27FC236}">
                <a16:creationId xmlns:a16="http://schemas.microsoft.com/office/drawing/2014/main" id="{A92A345B-23C9-F806-EA03-AB3BCD05AFFB}"/>
              </a:ext>
            </a:extLst>
          </p:cNvPr>
          <p:cNvSpPr txBox="1">
            <a:spLocks/>
          </p:cNvSpPr>
          <p:nvPr/>
        </p:nvSpPr>
        <p:spPr>
          <a:xfrm>
            <a:off x="2982362" y="8184764"/>
            <a:ext cx="1847088" cy="520285"/>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lgn="ctr">
              <a:spcBef>
                <a:spcPts val="0"/>
              </a:spcBef>
            </a:pPr>
            <a:r>
              <a:rPr lang="en-US" altLang="zh-CN" sz="1100">
                <a:cs typeface="+mn-cs"/>
              </a:rPr>
              <a:t>View who is remote or in-office with the location icon in the profile card in Teams</a:t>
            </a:r>
          </a:p>
        </p:txBody>
      </p:sp>
      <p:grpSp>
        <p:nvGrpSpPr>
          <p:cNvPr id="10" name="Group 9" descr="A screen capture of a list of participants in an online meeting or chat application, with options to add people or leave.">
            <a:extLst>
              <a:ext uri="{FF2B5EF4-FFF2-40B4-BE49-F238E27FC236}">
                <a16:creationId xmlns:a16="http://schemas.microsoft.com/office/drawing/2014/main" id="{1E3046DE-10D0-D473-A42C-28ADB7FB11D5}"/>
              </a:ext>
            </a:extLst>
          </p:cNvPr>
          <p:cNvGrpSpPr/>
          <p:nvPr/>
        </p:nvGrpSpPr>
        <p:grpSpPr>
          <a:xfrm>
            <a:off x="5644492" y="5155929"/>
            <a:ext cx="1494328" cy="2884668"/>
            <a:chOff x="5787006" y="5393682"/>
            <a:chExt cx="1494328" cy="2884668"/>
          </a:xfrm>
        </p:grpSpPr>
        <p:pic>
          <p:nvPicPr>
            <p:cNvPr id="52" name="Picture 51">
              <a:extLst>
                <a:ext uri="{FF2B5EF4-FFF2-40B4-BE49-F238E27FC236}">
                  <a16:creationId xmlns:a16="http://schemas.microsoft.com/office/drawing/2014/main" id="{F3A7A8A9-004C-4863-F298-D44C609E46D0}"/>
                </a:ext>
              </a:extLst>
            </p:cNvPr>
            <p:cNvPicPr>
              <a:picLocks noChangeAspect="1"/>
            </p:cNvPicPr>
            <p:nvPr/>
          </p:nvPicPr>
          <p:blipFill>
            <a:blip r:embed="rId7">
              <a:extLst>
                <a:ext uri="{28A0092B-C50C-407E-A947-70E740481C1C}">
                  <a14:useLocalDpi xmlns:a14="http://schemas.microsoft.com/office/drawing/2010/main" val="0"/>
                </a:ext>
              </a:extLst>
            </a:blip>
            <a:srcRect l="4304" t="5640" r="4749" b="3800"/>
            <a:stretch/>
          </p:blipFill>
          <p:spPr>
            <a:xfrm>
              <a:off x="5787006" y="5393682"/>
              <a:ext cx="1494328" cy="2884668"/>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67" name="Rectangle: Rounded Corners 66">
              <a:extLst>
                <a:ext uri="{FF2B5EF4-FFF2-40B4-BE49-F238E27FC236}">
                  <a16:creationId xmlns:a16="http://schemas.microsoft.com/office/drawing/2014/main" id="{6772CF07-B5D8-7AAF-1799-8B585B4C4102}"/>
                </a:ext>
              </a:extLst>
            </p:cNvPr>
            <p:cNvSpPr/>
            <p:nvPr/>
          </p:nvSpPr>
          <p:spPr bwMode="auto">
            <a:xfrm>
              <a:off x="5845006" y="5617539"/>
              <a:ext cx="1046296" cy="304110"/>
            </a:xfrm>
            <a:prstGeom prst="roundRect">
              <a:avLst>
                <a:gd name="adj" fmla="val 14770"/>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Rounded Corners 67">
              <a:extLst>
                <a:ext uri="{FF2B5EF4-FFF2-40B4-BE49-F238E27FC236}">
                  <a16:creationId xmlns:a16="http://schemas.microsoft.com/office/drawing/2014/main" id="{4CA248DF-A6BB-000F-BFEC-3C61D162930F}"/>
                </a:ext>
              </a:extLst>
            </p:cNvPr>
            <p:cNvSpPr/>
            <p:nvPr/>
          </p:nvSpPr>
          <p:spPr bwMode="auto">
            <a:xfrm>
              <a:off x="5845006" y="6217692"/>
              <a:ext cx="1386894" cy="401696"/>
            </a:xfrm>
            <a:prstGeom prst="roundRect">
              <a:avLst>
                <a:gd name="adj" fmla="val 9911"/>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6" name="Text Placeholder 1">
            <a:extLst>
              <a:ext uri="{FF2B5EF4-FFF2-40B4-BE49-F238E27FC236}">
                <a16:creationId xmlns:a16="http://schemas.microsoft.com/office/drawing/2014/main" id="{48474DEE-0F8D-DC80-5B19-E676416398AB}"/>
              </a:ext>
            </a:extLst>
          </p:cNvPr>
          <p:cNvSpPr txBox="1">
            <a:spLocks/>
          </p:cNvSpPr>
          <p:nvPr/>
        </p:nvSpPr>
        <p:spPr>
          <a:xfrm>
            <a:off x="5468112" y="8184764"/>
            <a:ext cx="1847088" cy="84638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lgn="ctr">
              <a:spcBef>
                <a:spcPts val="0"/>
              </a:spcBef>
            </a:pPr>
            <a:r>
              <a:rPr lang="en-US" altLang="zh-CN" sz="1100">
                <a:cs typeface="+mn-cs"/>
              </a:rPr>
              <a:t>See which collaborators are nearby with the nearby icon, and hover to view location information in the participant list in Teams</a:t>
            </a:r>
          </a:p>
        </p:txBody>
      </p:sp>
    </p:spTree>
    <p:extLst>
      <p:ext uri="{BB962C8B-B14F-4D97-AF65-F5344CB8AC3E}">
        <p14:creationId xmlns:p14="http://schemas.microsoft.com/office/powerpoint/2010/main" val="546226872"/>
      </p:ext>
    </p:extLst>
  </p:cSld>
  <p:clrMapOvr>
    <a:masterClrMapping/>
  </p:clrMapOvr>
  <p:transition>
    <p:fad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8C336F-3A11-9755-6F81-D6942E7CF866}"/>
            </a:ext>
          </a:extLst>
        </p:cNvPr>
        <p:cNvGrpSpPr/>
        <p:nvPr/>
      </p:nvGrpSpPr>
      <p:grpSpPr>
        <a:xfrm>
          <a:off x="0" y="0"/>
          <a:ext cx="0" cy="0"/>
          <a:chOff x="0" y="0"/>
          <a:chExt cx="0" cy="0"/>
        </a:xfrm>
      </p:grpSpPr>
      <p:grpSp>
        <p:nvGrpSpPr>
          <p:cNvPr id="28" name="Group 27">
            <a:extLst>
              <a:ext uri="{FF2B5EF4-FFF2-40B4-BE49-F238E27FC236}">
                <a16:creationId xmlns:a16="http://schemas.microsoft.com/office/drawing/2014/main" id="{384A9D0D-F141-8FA1-7E6D-731360EA53B8}"/>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29" name="Rectangle: Top Corners Rounded 45">
              <a:extLst>
                <a:ext uri="{FF2B5EF4-FFF2-40B4-BE49-F238E27FC236}">
                  <a16:creationId xmlns:a16="http://schemas.microsoft.com/office/drawing/2014/main" id="{06A3A855-9316-9901-F41D-D75DC7A25DA1}"/>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30" name="Rectangle: Top Corners Rounded 45">
              <a:hlinkClick r:id="rId3" action="ppaction://hlinksldjump"/>
              <a:extLst>
                <a:ext uri="{FF2B5EF4-FFF2-40B4-BE49-F238E27FC236}">
                  <a16:creationId xmlns:a16="http://schemas.microsoft.com/office/drawing/2014/main" id="{93FD01B3-E507-9712-55A1-C671A4CBE271}"/>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31" name="Graphic 27">
            <a:hlinkClick r:id="rId3" action="ppaction://hlinksldjump"/>
            <a:extLst>
              <a:ext uri="{FF2B5EF4-FFF2-40B4-BE49-F238E27FC236}">
                <a16:creationId xmlns:a16="http://schemas.microsoft.com/office/drawing/2014/main" id="{6688A7C3-5481-7607-6D08-A57875F16CCB}"/>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4" name="Title 3">
            <a:extLst>
              <a:ext uri="{FF2B5EF4-FFF2-40B4-BE49-F238E27FC236}">
                <a16:creationId xmlns:a16="http://schemas.microsoft.com/office/drawing/2014/main" id="{25EA0FF3-F57B-BFE2-9CC1-D5B48CC72D1A}"/>
              </a:ext>
            </a:extLst>
          </p:cNvPr>
          <p:cNvSpPr>
            <a:spLocks noGrp="1"/>
          </p:cNvSpPr>
          <p:nvPr>
            <p:ph type="title"/>
          </p:nvPr>
        </p:nvSpPr>
        <p:spPr>
          <a:xfrm>
            <a:off x="457200" y="401638"/>
            <a:ext cx="6858000" cy="276999"/>
          </a:xfrm>
        </p:spPr>
        <p:txBody>
          <a:bodyPr/>
          <a:lstStyle/>
          <a:p>
            <a:r>
              <a:rPr lang="en-US" sz="1800" b="0">
                <a:solidFill>
                  <a:schemeClr val="accent1"/>
                </a:solidFill>
                <a:ea typeface="+mj-ea"/>
                <a:cs typeface="+mj-cs"/>
              </a:rPr>
              <a:t>Microsoft Places    </a:t>
            </a:r>
          </a:p>
        </p:txBody>
      </p:sp>
      <p:sp>
        <p:nvSpPr>
          <p:cNvPr id="18" name="Footer Placeholder 17">
            <a:extLst>
              <a:ext uri="{FF2B5EF4-FFF2-40B4-BE49-F238E27FC236}">
                <a16:creationId xmlns:a16="http://schemas.microsoft.com/office/drawing/2014/main" id="{25C60622-BCC1-84D2-4990-DC3654BD898B}"/>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20" name="Slide Number Placeholder 19">
            <a:extLst>
              <a:ext uri="{FF2B5EF4-FFF2-40B4-BE49-F238E27FC236}">
                <a16:creationId xmlns:a16="http://schemas.microsoft.com/office/drawing/2014/main" id="{6E715F0F-4CD2-E7DA-54BD-6B0A2A33E121}"/>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66</a:t>
            </a:fld>
            <a:endParaRPr lang="en-IN"/>
          </a:p>
        </p:txBody>
      </p:sp>
      <p:sp>
        <p:nvSpPr>
          <p:cNvPr id="25" name="Text Placeholder 1">
            <a:extLst>
              <a:ext uri="{FF2B5EF4-FFF2-40B4-BE49-F238E27FC236}">
                <a16:creationId xmlns:a16="http://schemas.microsoft.com/office/drawing/2014/main" id="{064A0AFC-2382-C066-977C-AA165D897F60}"/>
              </a:ext>
            </a:extLst>
          </p:cNvPr>
          <p:cNvSpPr txBox="1">
            <a:spLocks/>
          </p:cNvSpPr>
          <p:nvPr/>
        </p:nvSpPr>
        <p:spPr>
          <a:xfrm>
            <a:off x="457201" y="909638"/>
            <a:ext cx="2495549" cy="2990562"/>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1000"/>
              </a:spcAft>
              <a:defRPr/>
            </a:pPr>
            <a:r>
              <a:rPr lang="en-US" altLang="zh-CN" sz="1400">
                <a:solidFill>
                  <a:schemeClr val="accent1"/>
                </a:solidFill>
                <a:latin typeface="+mj-lt"/>
                <a:ea typeface="+mj-ea"/>
                <a:cs typeface="+mj-cs"/>
              </a:rPr>
              <a:t>Step 4: Book the right space for work quickly and easily </a:t>
            </a:r>
            <a:br>
              <a:rPr lang="en-US" altLang="zh-CN" sz="1400">
                <a:latin typeface="+mj-lt"/>
                <a:ea typeface="+mj-ea"/>
                <a:cs typeface="+mj-cs"/>
              </a:rPr>
            </a:br>
            <a:r>
              <a:rPr lang="en-US" altLang="zh-CN" sz="1400" i="1">
                <a:solidFill>
                  <a:schemeClr val="accent1"/>
                </a:solidFill>
                <a:latin typeface="+mj-lt"/>
                <a:ea typeface="+mj-ea"/>
                <a:cs typeface="+mj-cs"/>
              </a:rPr>
              <a:t>(Premium features)</a:t>
            </a:r>
          </a:p>
          <a:p>
            <a:pPr>
              <a:spcBef>
                <a:spcPts val="0"/>
              </a:spcBef>
              <a:spcAft>
                <a:spcPts val="600"/>
              </a:spcAft>
              <a:defRPr/>
            </a:pPr>
            <a:r>
              <a:rPr lang="en-US" altLang="zh-CN" sz="1400" i="1">
                <a:solidFill>
                  <a:schemeClr val="accent1"/>
                </a:solidFill>
                <a:cs typeface="+mn-cs"/>
              </a:rPr>
              <a:t>When b</a:t>
            </a:r>
            <a:r>
              <a:rPr kumimoji="0" lang="en-US" altLang="zh-CN" sz="1400" b="0" i="1" u="none" strike="noStrike" kern="1200" cap="none" spc="0" normalizeH="0" baseline="0" noProof="0" err="1">
                <a:ln>
                  <a:noFill/>
                </a:ln>
                <a:solidFill>
                  <a:schemeClr val="accent1"/>
                </a:solidFill>
                <a:effectLst/>
                <a:uLnTx/>
                <a:uFillTx/>
                <a:cs typeface="+mn-cs"/>
              </a:rPr>
              <a:t>ooking</a:t>
            </a:r>
            <a:r>
              <a:rPr kumimoji="0" lang="en-US" altLang="zh-CN" sz="1400" b="0" i="1" u="none" strike="noStrike" kern="1200" cap="none" spc="0" normalizeH="0" baseline="0" noProof="0">
                <a:ln>
                  <a:noFill/>
                </a:ln>
                <a:solidFill>
                  <a:schemeClr val="accent1"/>
                </a:solidFill>
                <a:effectLst/>
                <a:uLnTx/>
                <a:uFillTx/>
                <a:cs typeface="+mn-cs"/>
              </a:rPr>
              <a:t> a meeting room…</a:t>
            </a:r>
            <a:endParaRPr lang="en-US" altLang="zh-CN" sz="1400" i="1">
              <a:solidFill>
                <a:schemeClr val="accent1"/>
              </a:solidFill>
              <a:cs typeface="+mn-cs"/>
            </a:endParaRPr>
          </a:p>
          <a:p>
            <a:pPr>
              <a:spcBef>
                <a:spcPts val="0"/>
              </a:spcBef>
              <a:spcAft>
                <a:spcPts val="600"/>
              </a:spcAft>
              <a:defRPr/>
            </a:pPr>
            <a:r>
              <a:rPr lang="en-US" altLang="zh-CN" sz="1200">
                <a:cs typeface="+mn-cs"/>
              </a:rPr>
              <a:t>In the new calendar in Teams of Outlook, click </a:t>
            </a:r>
            <a:r>
              <a:rPr lang="en-US" altLang="zh-CN" sz="1200">
                <a:latin typeface="+mj-lt"/>
                <a:ea typeface="+mj-ea"/>
                <a:cs typeface="+mj-cs"/>
              </a:rPr>
              <a:t>New Event </a:t>
            </a:r>
            <a:r>
              <a:rPr lang="en-US" altLang="zh-CN" sz="1200">
                <a:cs typeface="+mn-cs"/>
              </a:rPr>
              <a:t>to create </a:t>
            </a:r>
            <a:br>
              <a:rPr lang="en-US" altLang="zh-CN" sz="1200">
                <a:cs typeface="+mn-cs"/>
              </a:rPr>
            </a:br>
            <a:r>
              <a:rPr lang="en-US" altLang="zh-CN" sz="1200">
                <a:ea typeface="Calibri"/>
                <a:cs typeface="Segoe UI"/>
              </a:rPr>
              <a:t>a meeting.</a:t>
            </a:r>
          </a:p>
          <a:p>
            <a:pPr>
              <a:spcBef>
                <a:spcPts val="0"/>
              </a:spcBef>
              <a:spcAft>
                <a:spcPts val="600"/>
              </a:spcAft>
              <a:defRPr/>
            </a:pPr>
            <a:r>
              <a:rPr lang="en-US" altLang="zh-CN" sz="1200">
                <a:ea typeface="Calibri"/>
                <a:cs typeface="Segoe UI"/>
              </a:rPr>
              <a:t>Click the “Search for a room or location” field and click </a:t>
            </a:r>
            <a:r>
              <a:rPr lang="en-US" altLang="zh-CN" sz="1200">
                <a:latin typeface="+mj-lt"/>
                <a:ea typeface="+mj-ea"/>
                <a:cs typeface="+mj-cs"/>
              </a:rPr>
              <a:t>Browse with Places finder </a:t>
            </a:r>
            <a:r>
              <a:rPr lang="en-US" altLang="zh-CN" sz="1200">
                <a:cs typeface="+mn-cs"/>
              </a:rPr>
              <a:t>at the bottom of the list. This will open a side bar of Places finder, where you can view information on rooms, browse &amp; filter, and see photos.​</a:t>
            </a:r>
          </a:p>
        </p:txBody>
      </p:sp>
      <p:sp>
        <p:nvSpPr>
          <p:cNvPr id="50" name="Rectangle: Rounded Corners 49">
            <a:extLst>
              <a:ext uri="{FF2B5EF4-FFF2-40B4-BE49-F238E27FC236}">
                <a16:creationId xmlns:a16="http://schemas.microsoft.com/office/drawing/2014/main" id="{B4C7E114-5F4F-5D12-E005-42450CD6B984}"/>
              </a:ext>
            </a:extLst>
          </p:cNvPr>
          <p:cNvSpPr/>
          <p:nvPr/>
        </p:nvSpPr>
        <p:spPr>
          <a:xfrm>
            <a:off x="3308932" y="907266"/>
            <a:ext cx="4013826" cy="306467"/>
          </a:xfrm>
          <a:prstGeom prst="roundRect">
            <a:avLst/>
          </a:prstGeom>
          <a:gradFill flip="none" rotWithShape="1">
            <a:gsLst>
              <a:gs pos="0">
                <a:schemeClr val="accent1"/>
              </a:gs>
              <a:gs pos="100000">
                <a:schemeClr val="tx2"/>
              </a:gs>
            </a:gsLst>
            <a:lin ang="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defTabSz="932472" fontAlgn="base">
              <a:spcBef>
                <a:spcPct val="0"/>
              </a:spcBef>
              <a:spcAft>
                <a:spcPct val="0"/>
              </a:spcAft>
            </a:pPr>
            <a:r>
              <a:rPr lang="en-US" sz="1200">
                <a:solidFill>
                  <a:schemeClr val="bg1"/>
                </a:solidFill>
                <a:latin typeface="+mj-lt"/>
                <a:ea typeface="+mj-ea"/>
                <a:cs typeface="+mj-cs"/>
              </a:rPr>
              <a:t>New Event view in the new Outlook calendar </a:t>
            </a:r>
          </a:p>
        </p:txBody>
      </p:sp>
      <p:grpSp>
        <p:nvGrpSpPr>
          <p:cNvPr id="6" name="Group 5" descr="A screen capture of a calendar event creation interface for a &quot;Research readout&quot; scheduled on Tuesday, 11/10/2023, from 10:30 AM to 11:00 AM, with options for online or in-person meetings and room suggestions and where an option to search for a room or location is highlighted. ">
            <a:extLst>
              <a:ext uri="{FF2B5EF4-FFF2-40B4-BE49-F238E27FC236}">
                <a16:creationId xmlns:a16="http://schemas.microsoft.com/office/drawing/2014/main" id="{1A9DABDF-2A8A-B9EA-921C-D329C28B159B}"/>
              </a:ext>
            </a:extLst>
          </p:cNvPr>
          <p:cNvGrpSpPr/>
          <p:nvPr/>
        </p:nvGrpSpPr>
        <p:grpSpPr>
          <a:xfrm>
            <a:off x="3308933" y="1277320"/>
            <a:ext cx="4013824" cy="2398777"/>
            <a:chOff x="3308933" y="1191849"/>
            <a:chExt cx="4013824" cy="2398777"/>
          </a:xfrm>
        </p:grpSpPr>
        <p:pic>
          <p:nvPicPr>
            <p:cNvPr id="41" name="Picture 40">
              <a:extLst>
                <a:ext uri="{FF2B5EF4-FFF2-40B4-BE49-F238E27FC236}">
                  <a16:creationId xmlns:a16="http://schemas.microsoft.com/office/drawing/2014/main" id="{50C6C1C9-18C5-4058-6CD7-C82B0DBAD283}"/>
                </a:ext>
              </a:extLst>
            </p:cNvPr>
            <p:cNvPicPr>
              <a:picLocks noChangeAspect="1"/>
            </p:cNvPicPr>
            <p:nvPr/>
          </p:nvPicPr>
          <p:blipFill rotWithShape="1">
            <a:blip r:embed="rId4">
              <a:extLst>
                <a:ext uri="{28A0092B-C50C-407E-A947-70E740481C1C}">
                  <a14:useLocalDpi xmlns:a14="http://schemas.microsoft.com/office/drawing/2010/main" val="0"/>
                </a:ext>
              </a:extLst>
            </a:blip>
            <a:srcRect l="2979" t="2484" r="2979" b="7424"/>
            <a:stretch/>
          </p:blipFill>
          <p:spPr>
            <a:xfrm>
              <a:off x="3308933" y="1191849"/>
              <a:ext cx="4013824" cy="2398777"/>
            </a:xfrm>
            <a:prstGeom prst="roundRect">
              <a:avLst>
                <a:gd name="adj" fmla="val 2095"/>
              </a:avLst>
            </a:prstGeom>
            <a:ln>
              <a:noFill/>
            </a:ln>
            <a:effectLst>
              <a:outerShdw blurRad="127000" dist="38100" dir="2700000" algn="tl" rotWithShape="0">
                <a:prstClr val="black">
                  <a:alpha val="15000"/>
                </a:prstClr>
              </a:outerShdw>
            </a:effectLst>
          </p:spPr>
        </p:pic>
        <p:sp>
          <p:nvSpPr>
            <p:cNvPr id="53" name="Rectangle: Rounded Corners 52">
              <a:extLst>
                <a:ext uri="{FF2B5EF4-FFF2-40B4-BE49-F238E27FC236}">
                  <a16:creationId xmlns:a16="http://schemas.microsoft.com/office/drawing/2014/main" id="{5FBEDCA5-EC4B-A205-20E7-3DE1731CDEB2}"/>
                </a:ext>
              </a:extLst>
            </p:cNvPr>
            <p:cNvSpPr/>
            <p:nvPr/>
          </p:nvSpPr>
          <p:spPr bwMode="auto">
            <a:xfrm>
              <a:off x="6180736" y="1584155"/>
              <a:ext cx="1119807" cy="1946763"/>
            </a:xfrm>
            <a:prstGeom prst="roundRect">
              <a:avLst>
                <a:gd name="adj" fmla="val 2539"/>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Rounded Corners 53">
              <a:extLst>
                <a:ext uri="{FF2B5EF4-FFF2-40B4-BE49-F238E27FC236}">
                  <a16:creationId xmlns:a16="http://schemas.microsoft.com/office/drawing/2014/main" id="{1AF140F2-0582-BD53-166F-64CD3C496F6D}"/>
                </a:ext>
              </a:extLst>
            </p:cNvPr>
            <p:cNvSpPr/>
            <p:nvPr/>
          </p:nvSpPr>
          <p:spPr bwMode="auto">
            <a:xfrm>
              <a:off x="3512246" y="2365108"/>
              <a:ext cx="722819" cy="132901"/>
            </a:xfrm>
            <a:prstGeom prst="roundRect">
              <a:avLst>
                <a:gd name="adj" fmla="val 26584"/>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9" name="Text Placeholder 1">
            <a:extLst>
              <a:ext uri="{FF2B5EF4-FFF2-40B4-BE49-F238E27FC236}">
                <a16:creationId xmlns:a16="http://schemas.microsoft.com/office/drawing/2014/main" id="{F80401A3-DC4B-20BC-F654-2FB402A7F9E0}"/>
              </a:ext>
            </a:extLst>
          </p:cNvPr>
          <p:cNvSpPr txBox="1">
            <a:spLocks/>
          </p:cNvSpPr>
          <p:nvPr/>
        </p:nvSpPr>
        <p:spPr>
          <a:xfrm>
            <a:off x="457201" y="4695790"/>
            <a:ext cx="2389988" cy="1661993"/>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400" i="1">
                <a:solidFill>
                  <a:schemeClr val="accent1"/>
                </a:solidFill>
                <a:cs typeface="+mn-cs"/>
              </a:rPr>
              <a:t>When booking a desk…</a:t>
            </a:r>
          </a:p>
          <a:p>
            <a:pPr>
              <a:spcBef>
                <a:spcPts val="0"/>
              </a:spcBef>
              <a:spcAft>
                <a:spcPts val="600"/>
              </a:spcAft>
              <a:defRPr/>
            </a:pPr>
            <a:r>
              <a:rPr lang="en-US" altLang="zh-CN" sz="1200">
                <a:cs typeface="+mn-cs"/>
              </a:rPr>
              <a:t>In the new calendar in Outlook, click </a:t>
            </a:r>
            <a:r>
              <a:rPr lang="en-US" altLang="zh-CN" sz="1200">
                <a:latin typeface="+mj-lt"/>
                <a:ea typeface="+mj-ea"/>
                <a:cs typeface="+mj-cs"/>
              </a:rPr>
              <a:t>Desk</a:t>
            </a:r>
            <a:r>
              <a:rPr lang="en-US" altLang="zh-CN" sz="1200">
                <a:cs typeface="+mn-cs"/>
              </a:rPr>
              <a:t> in the dropdown by New Event to book a desk.</a:t>
            </a:r>
          </a:p>
          <a:p>
            <a:pPr>
              <a:spcBef>
                <a:spcPts val="0"/>
              </a:spcBef>
              <a:spcAft>
                <a:spcPts val="600"/>
              </a:spcAft>
              <a:defRPr/>
            </a:pPr>
            <a:r>
              <a:rPr lang="en-US" altLang="zh-CN" sz="1200">
                <a:cs typeface="+mn-cs"/>
              </a:rPr>
              <a:t>Select a desk based on suggestions or click </a:t>
            </a:r>
            <a:r>
              <a:rPr lang="en-US" altLang="zh-CN" sz="1200">
                <a:latin typeface="+mj-lt"/>
                <a:ea typeface="+mj-ea"/>
                <a:cs typeface="+mj-cs"/>
              </a:rPr>
              <a:t>Browse more on Places finder</a:t>
            </a:r>
            <a:r>
              <a:rPr lang="en-US" altLang="zh-CN" sz="1200">
                <a:cs typeface="+mn-cs"/>
              </a:rPr>
              <a:t> to view information on desks, browse, and filter.​</a:t>
            </a:r>
          </a:p>
        </p:txBody>
      </p:sp>
      <p:sp>
        <p:nvSpPr>
          <p:cNvPr id="49" name="Rectangle: Rounded Corners 48">
            <a:extLst>
              <a:ext uri="{FF2B5EF4-FFF2-40B4-BE49-F238E27FC236}">
                <a16:creationId xmlns:a16="http://schemas.microsoft.com/office/drawing/2014/main" id="{283E3D67-AA4D-E1E2-E8CC-9E3FAE782796}"/>
              </a:ext>
            </a:extLst>
          </p:cNvPr>
          <p:cNvSpPr/>
          <p:nvPr/>
        </p:nvSpPr>
        <p:spPr>
          <a:xfrm>
            <a:off x="3308932" y="3956139"/>
            <a:ext cx="4013826" cy="306467"/>
          </a:xfrm>
          <a:prstGeom prst="roundRect">
            <a:avLst/>
          </a:prstGeom>
          <a:gradFill flip="none" rotWithShape="1">
            <a:gsLst>
              <a:gs pos="0">
                <a:schemeClr val="accent1"/>
              </a:gs>
              <a:gs pos="100000">
                <a:schemeClr val="tx2"/>
              </a:gs>
            </a:gsLst>
            <a:lin ang="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defTabSz="932472" fontAlgn="base">
              <a:spcBef>
                <a:spcPct val="0"/>
              </a:spcBef>
              <a:spcAft>
                <a:spcPct val="0"/>
              </a:spcAft>
            </a:pPr>
            <a:r>
              <a:rPr lang="en-US" sz="1200">
                <a:solidFill>
                  <a:schemeClr val="bg1"/>
                </a:solidFill>
                <a:latin typeface="+mj-lt"/>
                <a:ea typeface="+mj-ea"/>
                <a:cs typeface="+mj-cs"/>
              </a:rPr>
              <a:t>New Desk view in the new Outlook calendar </a:t>
            </a:r>
          </a:p>
        </p:txBody>
      </p:sp>
      <p:grpSp>
        <p:nvGrpSpPr>
          <p:cNvPr id="5" name="Group 4" descr="A screen capture of an Outlook calendar interface with a pop-up window titled &quot;New Desk - Calendar - kat@contoso.com&quot; suggesting available desks for Tuesday, 10/8/2024, in Building 32.">
            <a:extLst>
              <a:ext uri="{FF2B5EF4-FFF2-40B4-BE49-F238E27FC236}">
                <a16:creationId xmlns:a16="http://schemas.microsoft.com/office/drawing/2014/main" id="{EE260170-6D07-E79C-59DF-3B5E8A175397}"/>
              </a:ext>
            </a:extLst>
          </p:cNvPr>
          <p:cNvGrpSpPr/>
          <p:nvPr/>
        </p:nvGrpSpPr>
        <p:grpSpPr>
          <a:xfrm>
            <a:off x="3308931" y="4327398"/>
            <a:ext cx="4013826" cy="2398778"/>
            <a:chOff x="3308931" y="4294695"/>
            <a:chExt cx="4013826" cy="2398778"/>
          </a:xfrm>
        </p:grpSpPr>
        <p:pic>
          <p:nvPicPr>
            <p:cNvPr id="45" name="Picture 44">
              <a:extLst>
                <a:ext uri="{FF2B5EF4-FFF2-40B4-BE49-F238E27FC236}">
                  <a16:creationId xmlns:a16="http://schemas.microsoft.com/office/drawing/2014/main" id="{84A27977-9008-3F39-8941-593D8B6CF75B}"/>
                </a:ext>
              </a:extLst>
            </p:cNvPr>
            <p:cNvPicPr>
              <a:picLocks noChangeAspect="1"/>
            </p:cNvPicPr>
            <p:nvPr/>
          </p:nvPicPr>
          <p:blipFill>
            <a:blip r:embed="rId5">
              <a:extLst>
                <a:ext uri="{28A0092B-C50C-407E-A947-70E740481C1C}">
                  <a14:useLocalDpi xmlns:a14="http://schemas.microsoft.com/office/drawing/2010/main" val="0"/>
                </a:ext>
              </a:extLst>
            </a:blip>
            <a:srcRect l="3229" r="3229"/>
            <a:stretch/>
          </p:blipFill>
          <p:spPr>
            <a:xfrm>
              <a:off x="3308931" y="4294695"/>
              <a:ext cx="4013826" cy="2398778"/>
            </a:xfrm>
            <a:prstGeom prst="roundRect">
              <a:avLst>
                <a:gd name="adj" fmla="val 2369"/>
              </a:avLst>
            </a:prstGeom>
            <a:ln>
              <a:noFill/>
            </a:ln>
            <a:effectLst>
              <a:outerShdw blurRad="127000" dist="38100" dir="2700000" algn="tl" rotWithShape="0">
                <a:prstClr val="black">
                  <a:alpha val="15000"/>
                </a:prstClr>
              </a:outerShdw>
            </a:effectLst>
          </p:spPr>
        </p:pic>
        <p:sp>
          <p:nvSpPr>
            <p:cNvPr id="51" name="Rectangle: Rounded Corners 50">
              <a:extLst>
                <a:ext uri="{FF2B5EF4-FFF2-40B4-BE49-F238E27FC236}">
                  <a16:creationId xmlns:a16="http://schemas.microsoft.com/office/drawing/2014/main" id="{DD7F8630-9E29-F8A9-8AE3-7678A68D3D5D}"/>
                </a:ext>
              </a:extLst>
            </p:cNvPr>
            <p:cNvSpPr/>
            <p:nvPr/>
          </p:nvSpPr>
          <p:spPr bwMode="auto">
            <a:xfrm>
              <a:off x="3853591" y="5340679"/>
              <a:ext cx="3119013" cy="401166"/>
            </a:xfrm>
            <a:prstGeom prst="roundRect">
              <a:avLst>
                <a:gd name="adj" fmla="val 8065"/>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Rounded Corners 51">
              <a:extLst>
                <a:ext uri="{FF2B5EF4-FFF2-40B4-BE49-F238E27FC236}">
                  <a16:creationId xmlns:a16="http://schemas.microsoft.com/office/drawing/2014/main" id="{43FF351A-1A03-6931-4D5B-F78D36AC15BC}"/>
                </a:ext>
              </a:extLst>
            </p:cNvPr>
            <p:cNvSpPr/>
            <p:nvPr/>
          </p:nvSpPr>
          <p:spPr bwMode="auto">
            <a:xfrm>
              <a:off x="6234933" y="5168399"/>
              <a:ext cx="737672" cy="132901"/>
            </a:xfrm>
            <a:prstGeom prst="roundRect">
              <a:avLst>
                <a:gd name="adj" fmla="val 26584"/>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Text Placeholder 1">
            <a:extLst>
              <a:ext uri="{FF2B5EF4-FFF2-40B4-BE49-F238E27FC236}">
                <a16:creationId xmlns:a16="http://schemas.microsoft.com/office/drawing/2014/main" id="{299EC9AE-5892-369C-7254-FB00075E9847}"/>
              </a:ext>
            </a:extLst>
          </p:cNvPr>
          <p:cNvSpPr txBox="1">
            <a:spLocks/>
          </p:cNvSpPr>
          <p:nvPr/>
        </p:nvSpPr>
        <p:spPr>
          <a:xfrm>
            <a:off x="457201" y="7413082"/>
            <a:ext cx="2389988" cy="1585049"/>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altLang="zh-CN" sz="1400" i="1">
                <a:solidFill>
                  <a:schemeClr val="accent1"/>
                </a:solidFill>
                <a:cs typeface="+mn-cs"/>
              </a:rPr>
              <a:t>Using the Places app...</a:t>
            </a:r>
          </a:p>
          <a:p>
            <a:pPr>
              <a:spcBef>
                <a:spcPts val="0"/>
              </a:spcBef>
              <a:spcAft>
                <a:spcPts val="600"/>
              </a:spcAft>
              <a:defRPr/>
            </a:pPr>
            <a:r>
              <a:rPr lang="en-US" altLang="zh-CN" sz="1200">
                <a:cs typeface="+mn-cs"/>
              </a:rPr>
              <a:t>​Alternatively, </a:t>
            </a:r>
            <a:r>
              <a:rPr lang="en-US" altLang="zh-CN" sz="1200">
                <a:latin typeface="+mj-lt"/>
                <a:ea typeface="+mj-ea"/>
                <a:cs typeface="+mj-cs"/>
              </a:rPr>
              <a:t>in the Places app </a:t>
            </a:r>
            <a:r>
              <a:rPr lang="en-US" altLang="zh-CN" sz="1200">
                <a:cs typeface="+mn-cs"/>
              </a:rPr>
              <a:t>within Teams or Outlook, click </a:t>
            </a:r>
            <a:r>
              <a:rPr lang="en-US" altLang="zh-CN" sz="1200">
                <a:latin typeface="+mj-lt"/>
                <a:ea typeface="+mj-ea"/>
                <a:cs typeface="+mj-cs"/>
              </a:rPr>
              <a:t>“Help me find a room” </a:t>
            </a:r>
            <a:r>
              <a:rPr lang="en-US" altLang="zh-CN" sz="1200">
                <a:cs typeface="+mn-cs"/>
              </a:rPr>
              <a:t>or </a:t>
            </a:r>
            <a:r>
              <a:rPr lang="en-US" altLang="zh-CN" sz="1200">
                <a:latin typeface="+mj-lt"/>
                <a:ea typeface="+mj-ea"/>
                <a:cs typeface="+mj-cs"/>
              </a:rPr>
              <a:t>“Help me find a desk” </a:t>
            </a:r>
            <a:r>
              <a:rPr lang="en-US" altLang="zh-CN" sz="1200">
                <a:cs typeface="+mn-cs"/>
              </a:rPr>
              <a:t>on the Explore tab to open Places finder and view available rooms and desk pools with an interactive map view.​</a:t>
            </a:r>
          </a:p>
        </p:txBody>
      </p:sp>
      <p:pic>
        <p:nvPicPr>
          <p:cNvPr id="46" name="Picture 45" descr="A screen capture of a room booking interface in Outlook, showing available rooms and a map of their locations within a building.">
            <a:extLst>
              <a:ext uri="{FF2B5EF4-FFF2-40B4-BE49-F238E27FC236}">
                <a16:creationId xmlns:a16="http://schemas.microsoft.com/office/drawing/2014/main" id="{AFAC1963-8BAF-27AD-5AAC-D26B54F600DF}"/>
              </a:ext>
            </a:extLst>
          </p:cNvPr>
          <p:cNvPicPr>
            <a:picLocks noChangeAspect="1"/>
          </p:cNvPicPr>
          <p:nvPr/>
        </p:nvPicPr>
        <p:blipFill>
          <a:blip r:embed="rId6">
            <a:extLst>
              <a:ext uri="{28A0092B-C50C-407E-A947-70E740481C1C}">
                <a14:useLocalDpi xmlns:a14="http://schemas.microsoft.com/office/drawing/2010/main" val="0"/>
              </a:ext>
            </a:extLst>
          </a:blip>
          <a:srcRect t="710" r="1155" b="18486"/>
          <a:stretch/>
        </p:blipFill>
        <p:spPr>
          <a:xfrm>
            <a:off x="3306757" y="7006218"/>
            <a:ext cx="4013826" cy="2398778"/>
          </a:xfrm>
          <a:prstGeom prst="roundRect">
            <a:avLst>
              <a:gd name="adj" fmla="val 2505"/>
            </a:avLst>
          </a:prstGeom>
          <a:ln>
            <a:noFill/>
          </a:ln>
          <a:effectLst>
            <a:outerShdw blurRad="127000" dist="38100" dir="2700000" algn="tl" rotWithShape="0">
              <a:prstClr val="black">
                <a:alpha val="15000"/>
              </a:prstClr>
            </a:outerShdw>
          </a:effectLst>
        </p:spPr>
      </p:pic>
      <p:sp>
        <p:nvSpPr>
          <p:cNvPr id="13" name="Freeform: Shape 12">
            <a:extLst>
              <a:ext uri="{FF2B5EF4-FFF2-40B4-BE49-F238E27FC236}">
                <a16:creationId xmlns:a16="http://schemas.microsoft.com/office/drawing/2014/main" id="{E2BA5F9B-67F1-464D-2F8E-218D37F9B924}"/>
              </a:ext>
              <a:ext uri="{C183D7F6-B498-43B3-948B-1728B52AA6E4}">
                <adec:decorative xmlns:adec="http://schemas.microsoft.com/office/drawing/2017/decorative" val="1"/>
              </a:ext>
            </a:extLst>
          </p:cNvPr>
          <p:cNvSpPr>
            <a:spLocks/>
          </p:cNvSpPr>
          <p:nvPr/>
        </p:nvSpPr>
        <p:spPr bwMode="auto">
          <a:xfrm rot="16200000" flipH="1">
            <a:off x="-227557" y="8948730"/>
            <a:ext cx="857276" cy="402161"/>
          </a:xfrm>
          <a:custGeom>
            <a:avLst/>
            <a:gdLst>
              <a:gd name="connsiteX0" fmla="*/ 0 w 1701776"/>
              <a:gd name="connsiteY0" fmla="*/ 0 h 850888"/>
              <a:gd name="connsiteX1" fmla="*/ 850888 w 1701776"/>
              <a:gd name="connsiteY1" fmla="*/ 850888 h 850888"/>
              <a:gd name="connsiteX2" fmla="*/ 1701776 w 1701776"/>
              <a:gd name="connsiteY2" fmla="*/ 0 h 850888"/>
            </a:gdLst>
            <a:ahLst/>
            <a:cxnLst>
              <a:cxn ang="0">
                <a:pos x="connsiteX0" y="connsiteY0"/>
              </a:cxn>
              <a:cxn ang="0">
                <a:pos x="connsiteX1" y="connsiteY1"/>
              </a:cxn>
              <a:cxn ang="0">
                <a:pos x="connsiteX2" y="connsiteY2"/>
              </a:cxn>
            </a:cxnLst>
            <a:rect l="l" t="t" r="r" b="b"/>
            <a:pathLst>
              <a:path w="1701776" h="850888">
                <a:moveTo>
                  <a:pt x="0" y="0"/>
                </a:moveTo>
                <a:cubicBezTo>
                  <a:pt x="0" y="469932"/>
                  <a:pt x="380956" y="850888"/>
                  <a:pt x="850888" y="850888"/>
                </a:cubicBezTo>
                <a:cubicBezTo>
                  <a:pt x="1320820" y="850888"/>
                  <a:pt x="1701776" y="469932"/>
                  <a:pt x="1701776" y="0"/>
                </a:cubicBezTo>
                <a:close/>
              </a:path>
            </a:pathLst>
          </a:cu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14" name="Freeform: Shape 13">
            <a:extLst>
              <a:ext uri="{FF2B5EF4-FFF2-40B4-BE49-F238E27FC236}">
                <a16:creationId xmlns:a16="http://schemas.microsoft.com/office/drawing/2014/main" id="{90D95EEB-AC1B-74F3-BED0-BE9544B6B74C}"/>
              </a:ext>
              <a:ext uri="{C183D7F6-B498-43B3-948B-1728B52AA6E4}">
                <adec:decorative xmlns:adec="http://schemas.microsoft.com/office/drawing/2017/decorative" val="1"/>
              </a:ext>
            </a:extLst>
          </p:cNvPr>
          <p:cNvSpPr/>
          <p:nvPr/>
        </p:nvSpPr>
        <p:spPr bwMode="auto">
          <a:xfrm flipV="1">
            <a:off x="6154440" y="-1"/>
            <a:ext cx="1617959" cy="631371"/>
          </a:xfrm>
          <a:custGeom>
            <a:avLst/>
            <a:gdLst>
              <a:gd name="connsiteX0" fmla="*/ 2522929 w 3365678"/>
              <a:gd name="connsiteY0" fmla="*/ 0 h 631371"/>
              <a:gd name="connsiteX1" fmla="*/ 86103 w 3365678"/>
              <a:gd name="connsiteY1" fmla="*/ 562098 h 631371"/>
              <a:gd name="connsiteX2" fmla="*/ 0 w 3365678"/>
              <a:gd name="connsiteY2" fmla="*/ 631371 h 631371"/>
              <a:gd name="connsiteX3" fmla="*/ 3365678 w 3365678"/>
              <a:gd name="connsiteY3" fmla="*/ 631371 h 631371"/>
              <a:gd name="connsiteX4" fmla="*/ 3365678 w 3365678"/>
              <a:gd name="connsiteY4" fmla="*/ 50933 h 631371"/>
              <a:gd name="connsiteX5" fmla="*/ 3347031 w 3365678"/>
              <a:gd name="connsiteY5" fmla="*/ 48288 h 631371"/>
              <a:gd name="connsiteX6" fmla="*/ 2522929 w 3365678"/>
              <a:gd name="connsiteY6" fmla="*/ 0 h 63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5678" h="631371">
                <a:moveTo>
                  <a:pt x="2522929" y="0"/>
                </a:moveTo>
                <a:cubicBezTo>
                  <a:pt x="1470675" y="0"/>
                  <a:pt x="555394" y="227287"/>
                  <a:pt x="86103" y="562098"/>
                </a:cubicBezTo>
                <a:lnTo>
                  <a:pt x="0" y="631371"/>
                </a:lnTo>
                <a:lnTo>
                  <a:pt x="3365678" y="631371"/>
                </a:lnTo>
                <a:lnTo>
                  <a:pt x="3365678" y="50933"/>
                </a:lnTo>
                <a:lnTo>
                  <a:pt x="3347031" y="48288"/>
                </a:lnTo>
                <a:cubicBezTo>
                  <a:pt x="3086697" y="16906"/>
                  <a:pt x="2809907" y="0"/>
                  <a:pt x="2522929"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Tree>
    <p:extLst>
      <p:ext uri="{BB962C8B-B14F-4D97-AF65-F5344CB8AC3E}">
        <p14:creationId xmlns:p14="http://schemas.microsoft.com/office/powerpoint/2010/main" val="2184024311"/>
      </p:ext>
    </p:extLst>
  </p:cSld>
  <p:clrMapOvr>
    <a:masterClrMapping/>
  </p:clrMapOvr>
  <p:transition>
    <p:fad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3A395-2EF1-FC0B-EF6F-62A9F1946E90}"/>
            </a:ext>
          </a:extLst>
        </p:cNvPr>
        <p:cNvGrpSpPr/>
        <p:nvPr/>
      </p:nvGrpSpPr>
      <p:grpSpPr>
        <a:xfrm>
          <a:off x="0" y="0"/>
          <a:ext cx="0" cy="0"/>
          <a:chOff x="0" y="0"/>
          <a:chExt cx="0" cy="0"/>
        </a:xfrm>
      </p:grpSpPr>
      <p:grpSp>
        <p:nvGrpSpPr>
          <p:cNvPr id="68" name="Group 67">
            <a:extLst>
              <a:ext uri="{FF2B5EF4-FFF2-40B4-BE49-F238E27FC236}">
                <a16:creationId xmlns:a16="http://schemas.microsoft.com/office/drawing/2014/main" id="{5D45C358-808D-02DB-2829-0912D932699B}"/>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69" name="Rectangle: Top Corners Rounded 45">
              <a:extLst>
                <a:ext uri="{FF2B5EF4-FFF2-40B4-BE49-F238E27FC236}">
                  <a16:creationId xmlns:a16="http://schemas.microsoft.com/office/drawing/2014/main" id="{480BCEAF-6DDE-DA50-8E67-5B62023D17F3}"/>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noProof="0">
                <a:solidFill>
                  <a:srgbClr val="FFFFFF"/>
                </a:solidFill>
              </a:endParaRPr>
            </a:p>
          </p:txBody>
        </p:sp>
        <p:sp>
          <p:nvSpPr>
            <p:cNvPr id="70" name="Rectangle: Top Corners Rounded 45">
              <a:hlinkClick r:id="rId3" action="ppaction://hlinksldjump"/>
              <a:extLst>
                <a:ext uri="{FF2B5EF4-FFF2-40B4-BE49-F238E27FC236}">
                  <a16:creationId xmlns:a16="http://schemas.microsoft.com/office/drawing/2014/main" id="{C8BE0F46-1949-2E4B-525B-1AFB6E32215B}"/>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noProof="0">
                <a:solidFill>
                  <a:schemeClr val="bg1"/>
                </a:solidFill>
                <a:latin typeface="+mj-lt"/>
                <a:ea typeface="+mj-ea"/>
                <a:cs typeface="+mj-cs"/>
              </a:endParaRPr>
            </a:p>
          </p:txBody>
        </p:sp>
      </p:grpSp>
      <p:sp>
        <p:nvSpPr>
          <p:cNvPr id="71" name="Graphic 27">
            <a:hlinkClick r:id="rId3" action="ppaction://hlinksldjump"/>
            <a:extLst>
              <a:ext uri="{FF2B5EF4-FFF2-40B4-BE49-F238E27FC236}">
                <a16:creationId xmlns:a16="http://schemas.microsoft.com/office/drawing/2014/main" id="{6174C42E-CAF4-F8E7-41C8-EE9E506E4882}"/>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noProof="0">
              <a:solidFill>
                <a:srgbClr val="FFFFFF"/>
              </a:solidFill>
            </a:endParaRPr>
          </a:p>
        </p:txBody>
      </p:sp>
      <p:sp>
        <p:nvSpPr>
          <p:cNvPr id="15" name="Footer Placeholder 14">
            <a:extLst>
              <a:ext uri="{FF2B5EF4-FFF2-40B4-BE49-F238E27FC236}">
                <a16:creationId xmlns:a16="http://schemas.microsoft.com/office/drawing/2014/main" id="{596E8AD9-0ECC-B927-D3A7-E9C624CDAEB1}"/>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noProof="0"/>
              <a:t>Teams premium end user guide</a:t>
            </a:r>
          </a:p>
        </p:txBody>
      </p:sp>
      <p:sp>
        <p:nvSpPr>
          <p:cNvPr id="16" name="Slide Number Placeholder 15">
            <a:extLst>
              <a:ext uri="{FF2B5EF4-FFF2-40B4-BE49-F238E27FC236}">
                <a16:creationId xmlns:a16="http://schemas.microsoft.com/office/drawing/2014/main" id="{0E797716-E2E5-C89A-29BB-ED7F4236CF3F}"/>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US" noProof="0" smtClean="0"/>
              <a:pPr/>
              <a:t>67</a:t>
            </a:fld>
            <a:endParaRPr lang="en-US" noProof="0"/>
          </a:p>
        </p:txBody>
      </p:sp>
      <p:sp>
        <p:nvSpPr>
          <p:cNvPr id="10" name="Freeform: Shape 9">
            <a:extLst>
              <a:ext uri="{FF2B5EF4-FFF2-40B4-BE49-F238E27FC236}">
                <a16:creationId xmlns:a16="http://schemas.microsoft.com/office/drawing/2014/main" id="{152A01A5-8B8F-2EC7-A20A-6BB69D098D31}"/>
              </a:ext>
              <a:ext uri="{C183D7F6-B498-43B3-948B-1728B52AA6E4}">
                <adec:decorative xmlns:adec="http://schemas.microsoft.com/office/drawing/2017/decorative" val="1"/>
              </a:ext>
            </a:extLst>
          </p:cNvPr>
          <p:cNvSpPr/>
          <p:nvPr/>
        </p:nvSpPr>
        <p:spPr bwMode="auto">
          <a:xfrm flipV="1">
            <a:off x="6154440" y="-1"/>
            <a:ext cx="1617959" cy="631371"/>
          </a:xfrm>
          <a:custGeom>
            <a:avLst/>
            <a:gdLst>
              <a:gd name="connsiteX0" fmla="*/ 2522929 w 3365678"/>
              <a:gd name="connsiteY0" fmla="*/ 0 h 631371"/>
              <a:gd name="connsiteX1" fmla="*/ 86103 w 3365678"/>
              <a:gd name="connsiteY1" fmla="*/ 562098 h 631371"/>
              <a:gd name="connsiteX2" fmla="*/ 0 w 3365678"/>
              <a:gd name="connsiteY2" fmla="*/ 631371 h 631371"/>
              <a:gd name="connsiteX3" fmla="*/ 3365678 w 3365678"/>
              <a:gd name="connsiteY3" fmla="*/ 631371 h 631371"/>
              <a:gd name="connsiteX4" fmla="*/ 3365678 w 3365678"/>
              <a:gd name="connsiteY4" fmla="*/ 50933 h 631371"/>
              <a:gd name="connsiteX5" fmla="*/ 3347031 w 3365678"/>
              <a:gd name="connsiteY5" fmla="*/ 48288 h 631371"/>
              <a:gd name="connsiteX6" fmla="*/ 2522929 w 3365678"/>
              <a:gd name="connsiteY6" fmla="*/ 0 h 63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5678" h="631371">
                <a:moveTo>
                  <a:pt x="2522929" y="0"/>
                </a:moveTo>
                <a:cubicBezTo>
                  <a:pt x="1470675" y="0"/>
                  <a:pt x="555394" y="227287"/>
                  <a:pt x="86103" y="562098"/>
                </a:cubicBezTo>
                <a:lnTo>
                  <a:pt x="0" y="631371"/>
                </a:lnTo>
                <a:lnTo>
                  <a:pt x="3365678" y="631371"/>
                </a:lnTo>
                <a:lnTo>
                  <a:pt x="3365678" y="50933"/>
                </a:lnTo>
                <a:lnTo>
                  <a:pt x="3347031" y="48288"/>
                </a:lnTo>
                <a:cubicBezTo>
                  <a:pt x="3086697" y="16906"/>
                  <a:pt x="2809907" y="0"/>
                  <a:pt x="2522929" y="0"/>
                </a:cubicBez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500" noProof="0">
              <a:solidFill>
                <a:srgbClr val="FFFFFF"/>
              </a:solidFill>
              <a:cs typeface="Segoe UI" pitchFamily="34" charset="0"/>
            </a:endParaRPr>
          </a:p>
        </p:txBody>
      </p:sp>
      <p:sp>
        <p:nvSpPr>
          <p:cNvPr id="19" name="Freeform: Shape 18">
            <a:extLst>
              <a:ext uri="{FF2B5EF4-FFF2-40B4-BE49-F238E27FC236}">
                <a16:creationId xmlns:a16="http://schemas.microsoft.com/office/drawing/2014/main" id="{6396F78F-14DE-D4F1-6AC9-0050F04A8DFA}"/>
              </a:ext>
              <a:ext uri="{C183D7F6-B498-43B3-948B-1728B52AA6E4}">
                <adec:decorative xmlns:adec="http://schemas.microsoft.com/office/drawing/2017/decorative" val="1"/>
              </a:ext>
            </a:extLst>
          </p:cNvPr>
          <p:cNvSpPr>
            <a:spLocks/>
          </p:cNvSpPr>
          <p:nvPr/>
        </p:nvSpPr>
        <p:spPr bwMode="auto">
          <a:xfrm rot="16200000" flipH="1">
            <a:off x="-227557" y="8948730"/>
            <a:ext cx="857276" cy="402161"/>
          </a:xfrm>
          <a:custGeom>
            <a:avLst/>
            <a:gdLst>
              <a:gd name="connsiteX0" fmla="*/ 0 w 1701776"/>
              <a:gd name="connsiteY0" fmla="*/ 0 h 850888"/>
              <a:gd name="connsiteX1" fmla="*/ 850888 w 1701776"/>
              <a:gd name="connsiteY1" fmla="*/ 850888 h 850888"/>
              <a:gd name="connsiteX2" fmla="*/ 1701776 w 1701776"/>
              <a:gd name="connsiteY2" fmla="*/ 0 h 850888"/>
            </a:gdLst>
            <a:ahLst/>
            <a:cxnLst>
              <a:cxn ang="0">
                <a:pos x="connsiteX0" y="connsiteY0"/>
              </a:cxn>
              <a:cxn ang="0">
                <a:pos x="connsiteX1" y="connsiteY1"/>
              </a:cxn>
              <a:cxn ang="0">
                <a:pos x="connsiteX2" y="connsiteY2"/>
              </a:cxn>
            </a:cxnLst>
            <a:rect l="l" t="t" r="r" b="b"/>
            <a:pathLst>
              <a:path w="1701776" h="850888">
                <a:moveTo>
                  <a:pt x="0" y="0"/>
                </a:moveTo>
                <a:cubicBezTo>
                  <a:pt x="0" y="469932"/>
                  <a:pt x="380956" y="850888"/>
                  <a:pt x="850888" y="850888"/>
                </a:cubicBezTo>
                <a:cubicBezTo>
                  <a:pt x="1320820" y="850888"/>
                  <a:pt x="1701776" y="469932"/>
                  <a:pt x="1701776" y="0"/>
                </a:cubicBezTo>
                <a:close/>
              </a:path>
            </a:pathLst>
          </a:cu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500" noProof="0">
              <a:solidFill>
                <a:srgbClr val="FFFFFF"/>
              </a:solidFill>
              <a:cs typeface="Segoe UI" pitchFamily="34" charset="0"/>
            </a:endParaRPr>
          </a:p>
        </p:txBody>
      </p:sp>
      <p:sp>
        <p:nvSpPr>
          <p:cNvPr id="4" name="Title 3">
            <a:extLst>
              <a:ext uri="{FF2B5EF4-FFF2-40B4-BE49-F238E27FC236}">
                <a16:creationId xmlns:a16="http://schemas.microsoft.com/office/drawing/2014/main" id="{1415BC3B-6A25-B556-6594-B14E7E9042A4}"/>
              </a:ext>
            </a:extLst>
          </p:cNvPr>
          <p:cNvSpPr>
            <a:spLocks noGrp="1"/>
          </p:cNvSpPr>
          <p:nvPr>
            <p:ph type="title"/>
          </p:nvPr>
        </p:nvSpPr>
        <p:spPr>
          <a:xfrm>
            <a:off x="457200" y="401638"/>
            <a:ext cx="6858000" cy="276999"/>
          </a:xfrm>
        </p:spPr>
        <p:txBody>
          <a:bodyPr/>
          <a:lstStyle/>
          <a:p>
            <a:r>
              <a:rPr lang="en-US" sz="1800" b="0" noProof="0">
                <a:solidFill>
                  <a:schemeClr val="accent1"/>
                </a:solidFill>
                <a:ea typeface="+mj-ea"/>
                <a:cs typeface="+mj-cs"/>
              </a:rPr>
              <a:t>Microsoft Places     </a:t>
            </a:r>
          </a:p>
        </p:txBody>
      </p:sp>
      <p:sp>
        <p:nvSpPr>
          <p:cNvPr id="66" name="Text Placeholder 1">
            <a:extLst>
              <a:ext uri="{FF2B5EF4-FFF2-40B4-BE49-F238E27FC236}">
                <a16:creationId xmlns:a16="http://schemas.microsoft.com/office/drawing/2014/main" id="{5B1519E3-549F-23CF-3413-1FA365C43864}"/>
              </a:ext>
            </a:extLst>
          </p:cNvPr>
          <p:cNvSpPr txBox="1">
            <a:spLocks/>
          </p:cNvSpPr>
          <p:nvPr/>
        </p:nvSpPr>
        <p:spPr>
          <a:xfrm>
            <a:off x="457201" y="909638"/>
            <a:ext cx="2700940" cy="2539157"/>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sz="1400" i="1" noProof="0">
                <a:solidFill>
                  <a:schemeClr val="accent1"/>
                </a:solidFill>
                <a:cs typeface="+mn-cs"/>
              </a:rPr>
              <a:t>When b</a:t>
            </a:r>
            <a:r>
              <a:rPr kumimoji="0" lang="en-US" sz="1400" b="0" i="1" u="none" strike="noStrike" kern="1200" cap="none" spc="0" normalizeH="0" baseline="0" noProof="0">
                <a:ln>
                  <a:noFill/>
                </a:ln>
                <a:solidFill>
                  <a:schemeClr val="accent1"/>
                </a:solidFill>
                <a:effectLst/>
                <a:uLnTx/>
                <a:uFillTx/>
                <a:cs typeface="+mn-cs"/>
              </a:rPr>
              <a:t>ooking rooms from the Places card…</a:t>
            </a:r>
            <a:endParaRPr kumimoji="0" lang="en-US" sz="1400" b="0" i="0" u="none" strike="noStrike" kern="1200" cap="none" spc="0" normalizeH="0" baseline="0" noProof="0">
              <a:ln>
                <a:noFill/>
              </a:ln>
              <a:solidFill>
                <a:schemeClr val="accent1"/>
              </a:solidFill>
              <a:effectLst/>
              <a:uLnTx/>
              <a:uFillTx/>
              <a:cs typeface="+mn-cs"/>
            </a:endParaRPr>
          </a:p>
          <a:p>
            <a:pPr>
              <a:spcBef>
                <a:spcPts val="0"/>
              </a:spcBef>
              <a:defRPr/>
            </a:pPr>
            <a:r>
              <a:rPr lang="en-US" sz="1200" noProof="0">
                <a:cs typeface="+mn-cs"/>
              </a:rPr>
              <a:t>In the new calendar in Teams or Outlook, open the Places card for a day you plan </a:t>
            </a:r>
            <a:r>
              <a:rPr kumimoji="0" lang="en-US" sz="1200" b="0" i="0" u="none" strike="noStrike" kern="1200" cap="none" spc="0" normalizeH="0" baseline="0" noProof="0">
                <a:ln>
                  <a:noFill/>
                </a:ln>
                <a:effectLst/>
                <a:uLnTx/>
                <a:uFillTx/>
                <a:cs typeface="+mn-cs"/>
              </a:rPr>
              <a:t>to be in-office. Intelligent suggestions may prompt</a:t>
            </a:r>
            <a:r>
              <a:rPr lang="en-US" sz="1200" noProof="0">
                <a:cs typeface="+mn-cs"/>
              </a:rPr>
              <a:t> you to </a:t>
            </a:r>
            <a:r>
              <a:rPr lang="en-US" sz="1200" noProof="0">
                <a:latin typeface="+mj-lt"/>
                <a:ea typeface="+mj-ea"/>
                <a:cs typeface="+mj-cs"/>
              </a:rPr>
              <a:t>quick </a:t>
            </a:r>
            <a:r>
              <a:rPr kumimoji="0" lang="en-US" sz="1200" i="0" u="none" strike="noStrike" kern="1200" cap="none" spc="0" normalizeH="0" baseline="0" noProof="0">
                <a:ln>
                  <a:noFill/>
                </a:ln>
                <a:effectLst/>
                <a:uLnTx/>
                <a:uFillTx/>
                <a:latin typeface="+mj-lt"/>
                <a:ea typeface="+mj-ea"/>
                <a:cs typeface="+mj-cs"/>
              </a:rPr>
              <a:t>book </a:t>
            </a:r>
            <a:r>
              <a:rPr kumimoji="0" lang="en-US" sz="1200" b="0" i="0" u="none" strike="noStrike" kern="1200" cap="none" spc="0" normalizeH="0" baseline="0" noProof="0">
                <a:ln>
                  <a:noFill/>
                </a:ln>
                <a:effectLst/>
                <a:uLnTx/>
                <a:uFillTx/>
                <a:ea typeface="Calibri" panose="020F0502020204030204" pitchFamily="34" charset="0"/>
                <a:cs typeface="Segoe UI" panose="020B0502040204020203" pitchFamily="34" charset="0"/>
              </a:rPr>
              <a:t>rooms for your meetings for the day. Click </a:t>
            </a:r>
            <a:r>
              <a:rPr lang="en-US" sz="1200" noProof="0">
                <a:latin typeface="+mj-lt"/>
                <a:ea typeface="+mj-ea"/>
                <a:cs typeface="+mj-cs"/>
              </a:rPr>
              <a:t>Book rooms</a:t>
            </a:r>
            <a:r>
              <a:rPr lang="en-US" sz="1200" noProof="0">
                <a:cs typeface="+mn-cs"/>
              </a:rPr>
              <a:t>, to view room suggestions. Browse available options for each meeting and uncheck meetings that don’t need a room. Clicking </a:t>
            </a:r>
            <a:r>
              <a:rPr lang="en-US" sz="1200" noProof="0">
                <a:latin typeface="+mj-lt"/>
                <a:ea typeface="+mj-ea"/>
                <a:cs typeface="+mj-cs"/>
              </a:rPr>
              <a:t>Book selected rooms </a:t>
            </a:r>
            <a:r>
              <a:rPr lang="en-US" sz="1200" noProof="0">
                <a:cs typeface="+mn-cs"/>
              </a:rPr>
              <a:t>will book rooms in bulk all at once.</a:t>
            </a:r>
            <a:endParaRPr kumimoji="0" lang="en-US" sz="1200" b="0" i="0" u="none" strike="noStrike" kern="1200" cap="none" spc="0" normalizeH="0" baseline="0" noProof="0">
              <a:ln>
                <a:noFill/>
              </a:ln>
              <a:effectLst/>
              <a:uLnTx/>
              <a:uFillTx/>
              <a:cs typeface="+mn-cs"/>
            </a:endParaRPr>
          </a:p>
        </p:txBody>
      </p:sp>
      <p:pic>
        <p:nvPicPr>
          <p:cNvPr id="49" name="Picture 48" descr="A screen capture of an Outlook calendar interface with a pop-up window suggesting rooms for two meetings scheduled on Thursday, Sep 3.">
            <a:extLst>
              <a:ext uri="{FF2B5EF4-FFF2-40B4-BE49-F238E27FC236}">
                <a16:creationId xmlns:a16="http://schemas.microsoft.com/office/drawing/2014/main" id="{78F6A2F8-B534-257F-DE3B-CC11912C45E8}"/>
              </a:ext>
            </a:extLst>
          </p:cNvPr>
          <p:cNvPicPr>
            <a:picLocks noChangeAspect="1"/>
          </p:cNvPicPr>
          <p:nvPr/>
        </p:nvPicPr>
        <p:blipFill rotWithShape="1">
          <a:blip r:embed="rId4">
            <a:extLst>
              <a:ext uri="{28A0092B-C50C-407E-A947-70E740481C1C}">
                <a14:useLocalDpi xmlns:a14="http://schemas.microsoft.com/office/drawing/2010/main" val="0"/>
              </a:ext>
            </a:extLst>
          </a:blip>
          <a:srcRect l="1595" r="1595"/>
          <a:stretch/>
        </p:blipFill>
        <p:spPr>
          <a:xfrm>
            <a:off x="3323771" y="915506"/>
            <a:ext cx="3998987" cy="2309008"/>
          </a:xfrm>
          <a:prstGeom prst="roundRect">
            <a:avLst>
              <a:gd name="adj" fmla="val 2291"/>
            </a:avLst>
          </a:prstGeom>
          <a:ln>
            <a:noFill/>
          </a:ln>
          <a:effectLst>
            <a:outerShdw blurRad="127000" dist="38100" dir="2700000" algn="tl" rotWithShape="0">
              <a:prstClr val="black">
                <a:alpha val="15000"/>
              </a:prstClr>
            </a:outerShdw>
          </a:effectLst>
        </p:spPr>
      </p:pic>
      <p:sp>
        <p:nvSpPr>
          <p:cNvPr id="67" name="Text Placeholder 1">
            <a:extLst>
              <a:ext uri="{FF2B5EF4-FFF2-40B4-BE49-F238E27FC236}">
                <a16:creationId xmlns:a16="http://schemas.microsoft.com/office/drawing/2014/main" id="{A199F84E-DE0E-C460-AC17-464EC8DC3EE7}"/>
              </a:ext>
            </a:extLst>
          </p:cNvPr>
          <p:cNvSpPr txBox="1">
            <a:spLocks/>
          </p:cNvSpPr>
          <p:nvPr/>
        </p:nvSpPr>
        <p:spPr>
          <a:xfrm>
            <a:off x="457201" y="3956317"/>
            <a:ext cx="2609849" cy="4539704"/>
          </a:xfrm>
          <a:prstGeom prst="rect">
            <a:avLst/>
          </a:prstGeom>
        </p:spPr>
        <p:txBody>
          <a:bodyPr vert="horz" wrap="square" lIns="0" tIns="0" rIns="0" bIns="0" rtlCol="0" anchor="t">
            <a:no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Segoe UI" panose="020B0502040204020203" pitchFamily="34" charset="0"/>
              </a:defRPr>
            </a:lvl1pPr>
            <a:lvl2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2pPr>
            <a:lvl3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kern="1200" spc="0" baseline="0">
                <a:solidFill>
                  <a:schemeClr val="tx1"/>
                </a:solidFill>
                <a:latin typeface="+mn-lt"/>
                <a:ea typeface="+mn-ea"/>
                <a:cs typeface="+mn-cs"/>
              </a:defRPr>
            </a:lvl3pPr>
            <a:lvl4pPr marL="1371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4pPr>
            <a:lvl5pPr marL="1828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000" kern="1200" spc="0" baseline="0">
                <a:solidFill>
                  <a:schemeClr val="tx1"/>
                </a:solidFill>
                <a:latin typeface="+mn-lt"/>
                <a:ea typeface="+mn-ea"/>
                <a:cs typeface="+mn-cs"/>
              </a:defRPr>
            </a:lvl5pPr>
            <a:lvl6pPr marL="22860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32742" rtl="0" eaLnBrk="1" latinLnBrk="0" hangingPunct="1">
              <a:spcBef>
                <a:spcPct val="20000"/>
              </a:spcBef>
              <a:buFont typeface="Arial" pitchFamily="34" charset="0"/>
              <a:buNone/>
              <a:defRPr sz="1000" kern="1200">
                <a:solidFill>
                  <a:schemeClr val="tx1"/>
                </a:solidFill>
                <a:latin typeface="+mn-lt"/>
                <a:ea typeface="+mn-ea"/>
                <a:cs typeface="+mn-cs"/>
              </a:defRPr>
            </a:lvl9pPr>
          </a:lstStyle>
          <a:p>
            <a:pPr>
              <a:spcBef>
                <a:spcPts val="0"/>
              </a:spcBef>
              <a:spcAft>
                <a:spcPts val="600"/>
              </a:spcAft>
              <a:defRPr/>
            </a:pPr>
            <a:r>
              <a:rPr lang="en-US" sz="1400" noProof="0">
                <a:solidFill>
                  <a:schemeClr val="accent1"/>
                </a:solidFill>
                <a:latin typeface="+mj-lt"/>
                <a:ea typeface="+mj-ea"/>
                <a:cs typeface="+mj-cs"/>
              </a:rPr>
              <a:t>Step 5: Set team guidance to establish a regular rhythm for your team </a:t>
            </a:r>
            <a:r>
              <a:rPr lang="en-US" sz="1400" i="1" noProof="0">
                <a:solidFill>
                  <a:schemeClr val="accent1"/>
                </a:solidFill>
                <a:latin typeface="+mj-lt"/>
                <a:ea typeface="+mj-ea"/>
                <a:cs typeface="+mj-cs"/>
              </a:rPr>
              <a:t>(Premium feature)</a:t>
            </a:r>
          </a:p>
          <a:p>
            <a:pPr marL="0" marR="0" lvl="0" indent="0" algn="l" defTabSz="932742" rtl="0" eaLnBrk="1" fontAlgn="auto" latinLnBrk="0" hangingPunct="1">
              <a:lnSpc>
                <a:spcPct val="100000"/>
              </a:lnSpc>
              <a:spcBef>
                <a:spcPts val="0"/>
              </a:spcBef>
              <a:spcAft>
                <a:spcPts val="1200"/>
              </a:spcAft>
              <a:buClrTx/>
              <a:buSzPct val="90000"/>
              <a:buFont typeface="Wingdings" panose="05000000000000000000" pitchFamily="2" charset="2"/>
              <a:buNone/>
              <a:tabLst/>
              <a:defRPr/>
            </a:pPr>
            <a:r>
              <a:rPr kumimoji="0" lang="en-US" sz="1200" b="0" i="0" u="none" strike="noStrike" kern="1200" cap="none" spc="0" normalizeH="0" baseline="0" noProof="0">
                <a:ln>
                  <a:noFill/>
                </a:ln>
                <a:effectLst/>
                <a:uLnTx/>
                <a:uFillTx/>
                <a:cs typeface="+mn-cs"/>
              </a:rPr>
              <a:t>Create </a:t>
            </a:r>
            <a:r>
              <a:rPr kumimoji="0" lang="en-US" sz="1200" i="0" u="none" strike="noStrike" kern="1200" cap="none" spc="0" normalizeH="0" baseline="0" noProof="0">
                <a:ln>
                  <a:noFill/>
                </a:ln>
                <a:effectLst/>
                <a:uLnTx/>
                <a:uFillTx/>
                <a:latin typeface="+mj-lt"/>
                <a:ea typeface="+mj-ea"/>
                <a:cs typeface="+mj-cs"/>
              </a:rPr>
              <a:t>team guidance in the Places app </a:t>
            </a:r>
            <a:r>
              <a:rPr kumimoji="0" lang="en-US" sz="1200" b="0" i="0" u="none" strike="noStrike" kern="1200" cap="none" spc="0" normalizeH="0" baseline="0" noProof="0">
                <a:ln>
                  <a:noFill/>
                </a:ln>
                <a:effectLst/>
                <a:uLnTx/>
                <a:uFillTx/>
                <a:cs typeface="+mn-cs"/>
              </a:rPr>
              <a:t>within Teams or Outlook by clicking the People tab. Then navigate to the lefthand bar to </a:t>
            </a:r>
            <a:r>
              <a:rPr lang="en-US" sz="1200" noProof="0">
                <a:latin typeface="+mj-lt"/>
                <a:ea typeface="+mj-ea"/>
                <a:cs typeface="+mj-cs"/>
              </a:rPr>
              <a:t>create a new workgroup for your team guidance. </a:t>
            </a:r>
            <a:r>
              <a:rPr kumimoji="0" lang="en-US" sz="1200" i="0" u="none" strike="noStrike" kern="1200" cap="none" spc="0" normalizeH="0" baseline="0" noProof="0">
                <a:ln>
                  <a:noFill/>
                </a:ln>
                <a:effectLst/>
                <a:uLnTx/>
                <a:uFillTx/>
                <a:latin typeface="+mj-lt"/>
                <a:ea typeface="+mj-ea"/>
                <a:cs typeface="+mj-cs"/>
              </a:rPr>
              <a:t>​</a:t>
            </a:r>
          </a:p>
          <a:p>
            <a:pPr marL="0" marR="0" lvl="0" indent="0" algn="l" defTabSz="932742" rtl="0" eaLnBrk="1" fontAlgn="auto" latinLnBrk="0" hangingPunct="1">
              <a:lnSpc>
                <a:spcPct val="100000"/>
              </a:lnSpc>
              <a:spcBef>
                <a:spcPts val="0"/>
              </a:spcBef>
              <a:spcAft>
                <a:spcPts val="1200"/>
              </a:spcAft>
              <a:buClrTx/>
              <a:buSzPct val="90000"/>
              <a:buFont typeface="Wingdings" panose="05000000000000000000" pitchFamily="2" charset="2"/>
              <a:buNone/>
              <a:tabLst/>
              <a:defRPr/>
            </a:pPr>
            <a:r>
              <a:rPr kumimoji="0" lang="en-US" sz="1200" b="0" i="0" u="none" strike="noStrike" kern="1200" cap="none" spc="0" normalizeH="0" baseline="0" noProof="0">
                <a:ln>
                  <a:noFill/>
                </a:ln>
                <a:effectLst/>
                <a:uLnTx/>
                <a:uFillTx/>
                <a:cs typeface="+mn-cs"/>
              </a:rPr>
              <a:t>After creating the workgroup, click the “+ Guidance” block in the calendar to add guidance for the day. Create a title, cadence, location and description to add context to the suggested team rhythm. </a:t>
            </a:r>
            <a:r>
              <a:rPr lang="en-US" sz="1200" noProof="0">
                <a:latin typeface="+mj-lt"/>
                <a:ea typeface="+mj-ea"/>
                <a:cs typeface="+mj-cs"/>
              </a:rPr>
              <a:t>This sends a nonblocking, all-day calendar invite to everyone in the workgroup.</a:t>
            </a:r>
            <a:r>
              <a:rPr kumimoji="0" lang="en-US" sz="1200" i="0" u="none" strike="noStrike" kern="1200" cap="none" spc="0" normalizeH="0" baseline="0" noProof="0">
                <a:ln>
                  <a:noFill/>
                </a:ln>
                <a:effectLst/>
                <a:uLnTx/>
                <a:uFillTx/>
                <a:latin typeface="+mj-lt"/>
                <a:ea typeface="+mj-ea"/>
                <a:cs typeface="+mj-cs"/>
              </a:rPr>
              <a:t>​</a:t>
            </a:r>
          </a:p>
          <a:p>
            <a:pPr marL="0" marR="0" lvl="0" indent="0" algn="l" defTabSz="932742" rtl="0" eaLnBrk="1" fontAlgn="auto" latinLnBrk="0" hangingPunct="1">
              <a:lnSpc>
                <a:spcPct val="100000"/>
              </a:lnSpc>
              <a:spcBef>
                <a:spcPts val="0"/>
              </a:spcBef>
              <a:spcAft>
                <a:spcPts val="1200"/>
              </a:spcAft>
              <a:buClrTx/>
              <a:buSzPct val="90000"/>
              <a:buFont typeface="Wingdings" panose="05000000000000000000" pitchFamily="2" charset="2"/>
              <a:buNone/>
              <a:tabLst/>
              <a:defRPr/>
            </a:pPr>
            <a:r>
              <a:rPr kumimoji="0" lang="en-US" sz="1200" b="0" i="0" u="none" strike="noStrike" kern="1200" cap="none" spc="0" normalizeH="0" baseline="0" noProof="0">
                <a:ln>
                  <a:noFill/>
                </a:ln>
                <a:effectLst/>
                <a:uLnTx/>
                <a:uFillTx/>
                <a:cs typeface="+mn-cs"/>
              </a:rPr>
              <a:t>Team guidance can be seen as an all-day event in the Teams or Outlook calendar and can be viewable in the People tab in the Places app by selecting the workgroup in the lefthand bar.</a:t>
            </a:r>
            <a:endParaRPr kumimoji="0" lang="en-US" sz="1200" b="1" i="0" u="none" strike="noStrike" kern="1200" cap="none" spc="0" normalizeH="0" baseline="0" noProof="0">
              <a:ln>
                <a:noFill/>
              </a:ln>
              <a:effectLst/>
              <a:uLnTx/>
              <a:uFillTx/>
              <a:cs typeface="+mn-cs"/>
            </a:endParaRPr>
          </a:p>
        </p:txBody>
      </p:sp>
      <p:grpSp>
        <p:nvGrpSpPr>
          <p:cNvPr id="8" name="Group 7" descr="A screen capture of a scheduling application for &quot;Contoso Marketing&quot; with a pop-up titled &quot;Guidance for Thursdays&quot; and a list of tasks under &quot;Your Day.&quot;">
            <a:extLst>
              <a:ext uri="{FF2B5EF4-FFF2-40B4-BE49-F238E27FC236}">
                <a16:creationId xmlns:a16="http://schemas.microsoft.com/office/drawing/2014/main" id="{C7CC0EBB-4450-F4F8-10C4-51C1F58B552D}"/>
              </a:ext>
            </a:extLst>
          </p:cNvPr>
          <p:cNvGrpSpPr/>
          <p:nvPr/>
        </p:nvGrpSpPr>
        <p:grpSpPr>
          <a:xfrm>
            <a:off x="3323771" y="3956318"/>
            <a:ext cx="3998987" cy="2309008"/>
            <a:chOff x="2898861" y="4217575"/>
            <a:chExt cx="4423897" cy="2554350"/>
          </a:xfrm>
        </p:grpSpPr>
        <p:pic>
          <p:nvPicPr>
            <p:cNvPr id="51" name="Picture 50">
              <a:extLst>
                <a:ext uri="{FF2B5EF4-FFF2-40B4-BE49-F238E27FC236}">
                  <a16:creationId xmlns:a16="http://schemas.microsoft.com/office/drawing/2014/main" id="{DC3A6414-F2FD-DD4F-44B3-45E3647C528F}"/>
                </a:ext>
              </a:extLst>
            </p:cNvPr>
            <p:cNvPicPr>
              <a:picLocks noChangeAspect="1"/>
            </p:cNvPicPr>
            <p:nvPr/>
          </p:nvPicPr>
          <p:blipFill rotWithShape="1">
            <a:blip r:embed="rId5">
              <a:extLst>
                <a:ext uri="{28A0092B-C50C-407E-A947-70E740481C1C}">
                  <a14:useLocalDpi xmlns:a14="http://schemas.microsoft.com/office/drawing/2010/main" val="0"/>
                </a:ext>
              </a:extLst>
            </a:blip>
            <a:srcRect l="807" t="9285" r="807" b="9285"/>
            <a:stretch/>
          </p:blipFill>
          <p:spPr>
            <a:xfrm>
              <a:off x="2898861" y="4217575"/>
              <a:ext cx="4423897" cy="2554350"/>
            </a:xfrm>
            <a:prstGeom prst="roundRect">
              <a:avLst>
                <a:gd name="adj" fmla="val 2291"/>
              </a:avLst>
            </a:prstGeom>
            <a:ln>
              <a:noFill/>
            </a:ln>
            <a:effectLst>
              <a:outerShdw blurRad="127000" dist="38100" dir="2700000" algn="tl" rotWithShape="0">
                <a:prstClr val="black">
                  <a:alpha val="15000"/>
                </a:prstClr>
              </a:outerShdw>
            </a:effectLst>
          </p:spPr>
        </p:pic>
        <p:sp>
          <p:nvSpPr>
            <p:cNvPr id="52" name="Rectangle: Rounded Corners 51">
              <a:extLst>
                <a:ext uri="{FF2B5EF4-FFF2-40B4-BE49-F238E27FC236}">
                  <a16:creationId xmlns:a16="http://schemas.microsoft.com/office/drawing/2014/main" id="{66F74F21-0165-C944-6FE1-E652F56BB7C0}"/>
                </a:ext>
              </a:extLst>
            </p:cNvPr>
            <p:cNvSpPr/>
            <p:nvPr/>
          </p:nvSpPr>
          <p:spPr bwMode="auto">
            <a:xfrm>
              <a:off x="2956676" y="4697534"/>
              <a:ext cx="571846" cy="290966"/>
            </a:xfrm>
            <a:prstGeom prst="roundRect">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3" name="Rectangle: Rounded Corners 52">
              <a:extLst>
                <a:ext uri="{FF2B5EF4-FFF2-40B4-BE49-F238E27FC236}">
                  <a16:creationId xmlns:a16="http://schemas.microsoft.com/office/drawing/2014/main" id="{41DFE597-2707-45A5-342A-CEC3DB4CB34A}"/>
                </a:ext>
              </a:extLst>
            </p:cNvPr>
            <p:cNvSpPr/>
            <p:nvPr/>
          </p:nvSpPr>
          <p:spPr bwMode="auto">
            <a:xfrm>
              <a:off x="4191316" y="4582857"/>
              <a:ext cx="1838986" cy="1803300"/>
            </a:xfrm>
            <a:prstGeom prst="roundRect">
              <a:avLst>
                <a:gd name="adj" fmla="val 1930"/>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9" name="Group 8" descr="A screen capture of a digital calendar interface for &quot;Contoso Marketing&quot; displaying events and office locations from September 6 to 10, 2024.">
            <a:extLst>
              <a:ext uri="{FF2B5EF4-FFF2-40B4-BE49-F238E27FC236}">
                <a16:creationId xmlns:a16="http://schemas.microsoft.com/office/drawing/2014/main" id="{3C27AF55-4E63-A289-AB2D-DBE356741501}"/>
              </a:ext>
            </a:extLst>
          </p:cNvPr>
          <p:cNvGrpSpPr/>
          <p:nvPr/>
        </p:nvGrpSpPr>
        <p:grpSpPr>
          <a:xfrm>
            <a:off x="3323771" y="6573012"/>
            <a:ext cx="3998987" cy="2309008"/>
            <a:chOff x="3323771" y="7154080"/>
            <a:chExt cx="3998987" cy="2309008"/>
          </a:xfrm>
        </p:grpSpPr>
        <p:pic>
          <p:nvPicPr>
            <p:cNvPr id="7" name="Picture 6">
              <a:extLst>
                <a:ext uri="{FF2B5EF4-FFF2-40B4-BE49-F238E27FC236}">
                  <a16:creationId xmlns:a16="http://schemas.microsoft.com/office/drawing/2014/main" id="{AF6FDD76-C195-BAC6-A165-73760A3ACE7B}"/>
                </a:ext>
              </a:extLst>
            </p:cNvPr>
            <p:cNvPicPr>
              <a:picLocks noChangeAspect="1"/>
            </p:cNvPicPr>
            <p:nvPr/>
          </p:nvPicPr>
          <p:blipFill rotWithShape="1">
            <a:blip r:embed="rId6">
              <a:extLst>
                <a:ext uri="{28A0092B-C50C-407E-A947-70E740481C1C}">
                  <a14:useLocalDpi xmlns:a14="http://schemas.microsoft.com/office/drawing/2010/main" val="0"/>
                </a:ext>
              </a:extLst>
            </a:blip>
            <a:srcRect l="589" t="9105" r="589" b="9105"/>
            <a:stretch/>
          </p:blipFill>
          <p:spPr>
            <a:xfrm>
              <a:off x="3323771" y="7154080"/>
              <a:ext cx="3998987" cy="2309008"/>
            </a:xfrm>
            <a:prstGeom prst="roundRect">
              <a:avLst>
                <a:gd name="adj" fmla="val 2291"/>
              </a:avLst>
            </a:prstGeom>
            <a:ln>
              <a:noFill/>
            </a:ln>
            <a:effectLst>
              <a:outerShdw blurRad="127000" dist="38100" dir="2700000" algn="tl" rotWithShape="0">
                <a:prstClr val="black">
                  <a:alpha val="15000"/>
                </a:prstClr>
              </a:outerShdw>
            </a:effectLst>
          </p:spPr>
        </p:pic>
        <p:sp>
          <p:nvSpPr>
            <p:cNvPr id="74" name="Rectangle: Rounded Corners 73">
              <a:extLst>
                <a:ext uri="{FF2B5EF4-FFF2-40B4-BE49-F238E27FC236}">
                  <a16:creationId xmlns:a16="http://schemas.microsoft.com/office/drawing/2014/main" id="{D0750A83-801E-7038-68DF-513AE9A123C4}"/>
                </a:ext>
              </a:extLst>
            </p:cNvPr>
            <p:cNvSpPr/>
            <p:nvPr/>
          </p:nvSpPr>
          <p:spPr bwMode="auto">
            <a:xfrm>
              <a:off x="3376033" y="7396926"/>
              <a:ext cx="138692" cy="146874"/>
            </a:xfrm>
            <a:prstGeom prst="roundRect">
              <a:avLst>
                <a:gd name="adj" fmla="val 26617"/>
              </a:avLst>
            </a:prstGeom>
            <a:noFill/>
            <a:ln w="19050">
              <a:solidFill>
                <a:srgbClr val="A0A2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3" name="Rectangle: Rounded Corners 72">
              <a:extLst>
                <a:ext uri="{FF2B5EF4-FFF2-40B4-BE49-F238E27FC236}">
                  <a16:creationId xmlns:a16="http://schemas.microsoft.com/office/drawing/2014/main" id="{53CE22EC-BAB3-E39E-BB26-5C502B427A17}"/>
                </a:ext>
              </a:extLst>
            </p:cNvPr>
            <p:cNvSpPr/>
            <p:nvPr/>
          </p:nvSpPr>
          <p:spPr bwMode="auto">
            <a:xfrm>
              <a:off x="5165199" y="7689850"/>
              <a:ext cx="464076" cy="361950"/>
            </a:xfrm>
            <a:prstGeom prst="roundRect">
              <a:avLst>
                <a:gd name="adj" fmla="val 10898"/>
              </a:avLst>
            </a:prstGeom>
            <a:noFill/>
            <a:ln w="190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Tree>
    <p:extLst>
      <p:ext uri="{BB962C8B-B14F-4D97-AF65-F5344CB8AC3E}">
        <p14:creationId xmlns:p14="http://schemas.microsoft.com/office/powerpoint/2010/main" val="1381543765"/>
      </p:ext>
    </p:extLst>
  </p:cSld>
  <p:clrMapOvr>
    <a:masterClrMapping/>
  </p:clrMapOvr>
  <p:transition>
    <p:fad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42BA25-8BF0-D274-2797-C34400B360A1}"/>
            </a:ext>
          </a:extLst>
        </p:cNvPr>
        <p:cNvGrpSpPr/>
        <p:nvPr/>
      </p:nvGrpSpPr>
      <p:grpSpPr>
        <a:xfrm>
          <a:off x="0" y="0"/>
          <a:ext cx="0" cy="0"/>
          <a:chOff x="0" y="0"/>
          <a:chExt cx="0" cy="0"/>
        </a:xfrm>
      </p:grpSpPr>
      <p:sp>
        <p:nvSpPr>
          <p:cNvPr id="3" name="Freeform: Shape 2">
            <a:extLst>
              <a:ext uri="{FF2B5EF4-FFF2-40B4-BE49-F238E27FC236}">
                <a16:creationId xmlns:a16="http://schemas.microsoft.com/office/drawing/2014/main" id="{8FC0C649-06EE-CD65-42A4-3C2316107C77}"/>
              </a:ext>
              <a:ext uri="{C183D7F6-B498-43B3-948B-1728B52AA6E4}">
                <adec:decorative xmlns:adec="http://schemas.microsoft.com/office/drawing/2017/decorative" val="1"/>
              </a:ext>
            </a:extLst>
          </p:cNvPr>
          <p:cNvSpPr/>
          <p:nvPr/>
        </p:nvSpPr>
        <p:spPr bwMode="auto">
          <a:xfrm rot="5400000" flipH="1">
            <a:off x="1239773" y="1705024"/>
            <a:ext cx="144920" cy="2624467"/>
          </a:xfrm>
          <a:custGeom>
            <a:avLst/>
            <a:gdLst>
              <a:gd name="connsiteX0" fmla="*/ 144920 w 144920"/>
              <a:gd name="connsiteY0" fmla="*/ 2624467 h 2624467"/>
              <a:gd name="connsiteX1" fmla="*/ 144920 w 144920"/>
              <a:gd name="connsiteY1" fmla="*/ 172746 h 2624467"/>
              <a:gd name="connsiteX2" fmla="*/ 35116 w 144920"/>
              <a:gd name="connsiteY2" fmla="*/ 7089 h 2624467"/>
              <a:gd name="connsiteX3" fmla="*/ 0 w 144920"/>
              <a:gd name="connsiteY3" fmla="*/ 0 h 2624467"/>
              <a:gd name="connsiteX4" fmla="*/ 0 w 144920"/>
              <a:gd name="connsiteY4" fmla="*/ 2624467 h 26244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0" h="2624467">
                <a:moveTo>
                  <a:pt x="144920" y="2624467"/>
                </a:moveTo>
                <a:lnTo>
                  <a:pt x="144920" y="172746"/>
                </a:lnTo>
                <a:cubicBezTo>
                  <a:pt x="144920" y="98276"/>
                  <a:pt x="99643" y="34382"/>
                  <a:pt x="35116" y="7089"/>
                </a:cubicBezTo>
                <a:lnTo>
                  <a:pt x="0" y="0"/>
                </a:lnTo>
                <a:lnTo>
                  <a:pt x="0" y="2624467"/>
                </a:lnTo>
                <a:close/>
              </a:path>
            </a:pathLst>
          </a:custGeom>
          <a:gradFill flip="none" rotWithShape="1">
            <a:gsLst>
              <a:gs pos="0">
                <a:srgbClr val="C551BF"/>
              </a:gs>
              <a:gs pos="100000">
                <a:srgbClr val="5B5FC7"/>
              </a:gs>
            </a:gsLst>
            <a:lin ang="5400000" scaled="1"/>
            <a:tileRect/>
          </a:gradFill>
          <a:ln w="12700">
            <a:noFill/>
          </a:ln>
          <a:effectLst/>
        </p:spPr>
        <p:txBody>
          <a:bodyPr wrap="square" lIns="0" tIns="0" rIns="0" bIns="0" anchor="ctr">
            <a:noAutofit/>
          </a:bodyPr>
          <a:lstStyle/>
          <a:p>
            <a:pPr algn="ctr"/>
            <a:endParaRPr lang="en-IN" sz="2400">
              <a:solidFill>
                <a:schemeClr val="bg1"/>
              </a:solidFill>
              <a:latin typeface="+mj-lt"/>
              <a:ea typeface="+mj-ea"/>
              <a:cs typeface="+mj-cs"/>
            </a:endParaRPr>
          </a:p>
        </p:txBody>
      </p:sp>
      <p:sp>
        <p:nvSpPr>
          <p:cNvPr id="5" name="Oval 4">
            <a:extLst>
              <a:ext uri="{FF2B5EF4-FFF2-40B4-BE49-F238E27FC236}">
                <a16:creationId xmlns:a16="http://schemas.microsoft.com/office/drawing/2014/main" id="{81227403-C77C-DA89-21CC-0975F105D8AA}"/>
              </a:ext>
              <a:ext uri="{C183D7F6-B498-43B3-948B-1728B52AA6E4}">
                <adec:decorative xmlns:adec="http://schemas.microsoft.com/office/drawing/2017/decorative" val="1"/>
              </a:ext>
            </a:extLst>
          </p:cNvPr>
          <p:cNvSpPr>
            <a:spLocks/>
          </p:cNvSpPr>
          <p:nvPr/>
        </p:nvSpPr>
        <p:spPr bwMode="auto">
          <a:xfrm rot="5400000">
            <a:off x="5717734" y="2678709"/>
            <a:ext cx="822018" cy="822018"/>
          </a:xfrm>
          <a:prstGeom prst="ellipse">
            <a:avLst/>
          </a:pr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6" name="Oval 5">
            <a:extLst>
              <a:ext uri="{FF2B5EF4-FFF2-40B4-BE49-F238E27FC236}">
                <a16:creationId xmlns:a16="http://schemas.microsoft.com/office/drawing/2014/main" id="{54F5334D-5FEF-0B33-0DB0-CEA1A8D19AF9}"/>
              </a:ext>
              <a:ext uri="{C183D7F6-B498-43B3-948B-1728B52AA6E4}">
                <adec:decorative xmlns:adec="http://schemas.microsoft.com/office/drawing/2017/decorative" val="1"/>
              </a:ext>
            </a:extLst>
          </p:cNvPr>
          <p:cNvSpPr>
            <a:spLocks/>
          </p:cNvSpPr>
          <p:nvPr/>
        </p:nvSpPr>
        <p:spPr bwMode="auto">
          <a:xfrm rot="5400000">
            <a:off x="6518187" y="2430739"/>
            <a:ext cx="247970" cy="247970"/>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7" name="Rectangle: Top Corners Rounded 6">
            <a:extLst>
              <a:ext uri="{FF2B5EF4-FFF2-40B4-BE49-F238E27FC236}">
                <a16:creationId xmlns:a16="http://schemas.microsoft.com/office/drawing/2014/main" id="{A5AEBA81-4B25-64E3-54FF-0A3A1A040B68}"/>
              </a:ext>
              <a:ext uri="{C183D7F6-B498-43B3-948B-1728B52AA6E4}">
                <adec:decorative xmlns:adec="http://schemas.microsoft.com/office/drawing/2017/decorative" val="1"/>
              </a:ext>
            </a:extLst>
          </p:cNvPr>
          <p:cNvSpPr>
            <a:spLocks/>
          </p:cNvSpPr>
          <p:nvPr/>
        </p:nvSpPr>
        <p:spPr bwMode="auto">
          <a:xfrm rot="16200000">
            <a:off x="1123758" y="1965960"/>
            <a:ext cx="3878962" cy="6126480"/>
          </a:xfrm>
          <a:prstGeom prst="round2SameRect">
            <a:avLst>
              <a:gd name="adj1" fmla="val 0"/>
              <a:gd name="adj2" fmla="val 5754"/>
            </a:avLst>
          </a:prstGeom>
          <a:solidFill>
            <a:schemeClr val="bg1">
              <a:alpha val="40000"/>
            </a:schemeClr>
          </a:solidFill>
          <a:ln w="63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cs typeface="Segoe UI" pitchFamily="34" charset="0"/>
            </a:endParaRPr>
          </a:p>
        </p:txBody>
      </p:sp>
      <p:sp>
        <p:nvSpPr>
          <p:cNvPr id="8" name="Freeform: Shape 7">
            <a:extLst>
              <a:ext uri="{FF2B5EF4-FFF2-40B4-BE49-F238E27FC236}">
                <a16:creationId xmlns:a16="http://schemas.microsoft.com/office/drawing/2014/main" id="{A307837C-CF90-AD6A-F0B5-D001890EC681}"/>
              </a:ext>
              <a:ext uri="{C183D7F6-B498-43B3-948B-1728B52AA6E4}">
                <adec:decorative xmlns:adec="http://schemas.microsoft.com/office/drawing/2017/decorative" val="1"/>
              </a:ext>
            </a:extLst>
          </p:cNvPr>
          <p:cNvSpPr>
            <a:spLocks/>
          </p:cNvSpPr>
          <p:nvPr/>
        </p:nvSpPr>
        <p:spPr bwMode="auto">
          <a:xfrm rot="16200000" flipV="1">
            <a:off x="158854" y="7156347"/>
            <a:ext cx="2743199" cy="3060906"/>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2" name="Title 1">
            <a:extLst>
              <a:ext uri="{FF2B5EF4-FFF2-40B4-BE49-F238E27FC236}">
                <a16:creationId xmlns:a16="http://schemas.microsoft.com/office/drawing/2014/main" id="{A93239F9-4745-EDD4-F77F-3B046C62EC82}"/>
              </a:ext>
            </a:extLst>
          </p:cNvPr>
          <p:cNvSpPr>
            <a:spLocks noGrp="1"/>
          </p:cNvSpPr>
          <p:nvPr>
            <p:ph type="title"/>
          </p:nvPr>
        </p:nvSpPr>
        <p:spPr>
          <a:xfrm>
            <a:off x="457200" y="4721423"/>
            <a:ext cx="6477000" cy="615553"/>
          </a:xfrm>
        </p:spPr>
        <p:txBody>
          <a:bodyPr/>
          <a:lstStyle/>
          <a:p>
            <a:r>
              <a:rPr lang="en-US" b="0">
                <a:ea typeface="+mj-ea"/>
                <a:cs typeface="+mj-cs"/>
              </a:rPr>
              <a:t>Advanced Bookings</a:t>
            </a:r>
          </a:p>
        </p:txBody>
      </p:sp>
      <p:sp>
        <p:nvSpPr>
          <p:cNvPr id="4" name="TextBox 3">
            <a:extLst>
              <a:ext uri="{FF2B5EF4-FFF2-40B4-BE49-F238E27FC236}">
                <a16:creationId xmlns:a16="http://schemas.microsoft.com/office/drawing/2014/main" id="{2095862B-863E-F15A-4DFA-6D06BEF59EE4}"/>
              </a:ext>
              <a:ext uri="{C183D7F6-B498-43B3-948B-1728B52AA6E4}">
                <adec:decorative xmlns:adec="http://schemas.microsoft.com/office/drawing/2017/decorative" val="1"/>
              </a:ext>
            </a:extLst>
          </p:cNvPr>
          <p:cNvSpPr txBox="1"/>
          <p:nvPr/>
        </p:nvSpPr>
        <p:spPr>
          <a:xfrm>
            <a:off x="8125427" y="256027"/>
            <a:ext cx="2726381" cy="923330"/>
          </a:xfrm>
          <a:prstGeom prst="rect">
            <a:avLst/>
          </a:prstGeom>
          <a:noFill/>
        </p:spPr>
        <p:txBody>
          <a:bodyPr wrap="square" rtlCol="0">
            <a:spAutoFit/>
          </a:bodyPr>
          <a:lstStyle/>
          <a:p>
            <a:r>
              <a:rPr lang="en-US">
                <a:solidFill>
                  <a:schemeClr val="accent2"/>
                </a:solidFill>
              </a:rPr>
              <a:t>Hold this topic; create as a fast follow addition in v2 of the guide</a:t>
            </a:r>
          </a:p>
        </p:txBody>
      </p:sp>
    </p:spTree>
    <p:extLst>
      <p:ext uri="{BB962C8B-B14F-4D97-AF65-F5344CB8AC3E}">
        <p14:creationId xmlns:p14="http://schemas.microsoft.com/office/powerpoint/2010/main" val="316337728"/>
      </p:ext>
    </p:extLst>
  </p:cSld>
  <p:clrMapOvr>
    <a:masterClrMapping/>
  </p:clrMapOvr>
  <p:transition>
    <p:fad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Top Corners Rounded 45">
            <a:extLst>
              <a:ext uri="{FF2B5EF4-FFF2-40B4-BE49-F238E27FC236}">
                <a16:creationId xmlns:a16="http://schemas.microsoft.com/office/drawing/2014/main" id="{9381947B-FE02-4F36-44C2-A57A0D8A1964}"/>
              </a:ext>
              <a:ext uri="{C183D7F6-B498-43B3-948B-1728B52AA6E4}">
                <adec:decorative xmlns:adec="http://schemas.microsoft.com/office/drawing/2017/decorative" val="1"/>
              </a:ext>
            </a:extLst>
          </p:cNvPr>
          <p:cNvSpPr>
            <a:spLocks/>
          </p:cNvSpPr>
          <p:nvPr/>
        </p:nvSpPr>
        <p:spPr bwMode="auto">
          <a:xfrm rot="5400000" flipH="1" flipV="1">
            <a:off x="6737350" y="-260349"/>
            <a:ext cx="406400" cy="166370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12" name="Rectangle: Top Corners Rounded 45">
            <a:extLst>
              <a:ext uri="{FF2B5EF4-FFF2-40B4-BE49-F238E27FC236}">
                <a16:creationId xmlns:a16="http://schemas.microsoft.com/office/drawing/2014/main" id="{234CEB14-4E4A-C5D7-3385-9D6A376AF115}"/>
              </a:ext>
              <a:ext uri="{C183D7F6-B498-43B3-948B-1728B52AA6E4}">
                <adec:decorative xmlns:adec="http://schemas.microsoft.com/office/drawing/2017/decorative" val="1"/>
              </a:ext>
            </a:extLst>
          </p:cNvPr>
          <p:cNvSpPr>
            <a:spLocks/>
          </p:cNvSpPr>
          <p:nvPr/>
        </p:nvSpPr>
        <p:spPr bwMode="auto">
          <a:xfrm rot="5400000" flipH="1" flipV="1">
            <a:off x="6806721" y="-231811"/>
            <a:ext cx="312394" cy="1618969"/>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sp>
        <p:nvSpPr>
          <p:cNvPr id="9" name="Oval 8">
            <a:extLst>
              <a:ext uri="{FF2B5EF4-FFF2-40B4-BE49-F238E27FC236}">
                <a16:creationId xmlns:a16="http://schemas.microsoft.com/office/drawing/2014/main" id="{C7066842-51DE-730E-F669-665AC9B3D434}"/>
              </a:ext>
              <a:ext uri="{C183D7F6-B498-43B3-948B-1728B52AA6E4}">
                <adec:decorative xmlns:adec="http://schemas.microsoft.com/office/drawing/2017/decorative" val="1"/>
              </a:ext>
            </a:extLst>
          </p:cNvPr>
          <p:cNvSpPr>
            <a:spLocks/>
          </p:cNvSpPr>
          <p:nvPr/>
        </p:nvSpPr>
        <p:spPr bwMode="auto">
          <a:xfrm rot="16200000" flipH="1">
            <a:off x="6884745" y="4098396"/>
            <a:ext cx="783006" cy="783006"/>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err="1">
              <a:solidFill>
                <a:srgbClr val="FFFFFF"/>
              </a:solidFill>
              <a:cs typeface="Segoe UI" pitchFamily="34" charset="0"/>
            </a:endParaRPr>
          </a:p>
        </p:txBody>
      </p:sp>
      <p:sp>
        <p:nvSpPr>
          <p:cNvPr id="2" name="Footer Placeholder 1">
            <a:extLst>
              <a:ext uri="{FF2B5EF4-FFF2-40B4-BE49-F238E27FC236}">
                <a16:creationId xmlns:a16="http://schemas.microsoft.com/office/drawing/2014/main" id="{16FD8FC3-76EC-715C-AC0A-0A3AD9FDA30D}"/>
              </a:ext>
              <a:ext uri="{C183D7F6-B498-43B3-948B-1728B52AA6E4}">
                <adec:decorative xmlns:adec="http://schemas.microsoft.com/office/drawing/2017/decorative" val="1"/>
              </a:ext>
            </a:extLst>
          </p:cNvPr>
          <p:cNvSpPr>
            <a:spLocks noGrp="1"/>
          </p:cNvSpPr>
          <p:nvPr>
            <p:ph type="ftr" sz="quarter" idx="10"/>
          </p:nvPr>
        </p:nvSpPr>
        <p:spPr>
          <a:xfrm>
            <a:off x="731237" y="9697738"/>
            <a:ext cx="2700940" cy="123111"/>
          </a:xfrm>
        </p:spPr>
        <p:txBody>
          <a:bodyPr/>
          <a:lstStyle/>
          <a:p>
            <a:r>
              <a:rPr lang="en-US"/>
              <a:t>Teams premium end user guide</a:t>
            </a:r>
            <a:endParaRPr lang="en-IN"/>
          </a:p>
        </p:txBody>
      </p:sp>
      <p:sp>
        <p:nvSpPr>
          <p:cNvPr id="3" name="Slide Number Placeholder 2">
            <a:extLst>
              <a:ext uri="{FF2B5EF4-FFF2-40B4-BE49-F238E27FC236}">
                <a16:creationId xmlns:a16="http://schemas.microsoft.com/office/drawing/2014/main" id="{E446FA10-DFB3-660C-B888-AE495CECAF8C}"/>
              </a:ext>
              <a:ext uri="{C183D7F6-B498-43B3-948B-1728B52AA6E4}">
                <adec:decorative xmlns:adec="http://schemas.microsoft.com/office/drawing/2017/decorative" val="1"/>
              </a:ext>
            </a:extLst>
          </p:cNvPr>
          <p:cNvSpPr>
            <a:spLocks noGrp="1"/>
          </p:cNvSpPr>
          <p:nvPr>
            <p:ph type="sldNum" sz="quarter" idx="11"/>
          </p:nvPr>
        </p:nvSpPr>
        <p:spPr>
          <a:xfrm>
            <a:off x="457201" y="9697738"/>
            <a:ext cx="112210" cy="123111"/>
          </a:xfrm>
        </p:spPr>
        <p:txBody>
          <a:bodyPr/>
          <a:lstStyle/>
          <a:p>
            <a:fld id="{9C128CE8-407B-4B4D-841C-B9861260EB9F}" type="slidenum">
              <a:rPr lang="en-IN" smtClean="0"/>
              <a:pPr/>
              <a:t>69</a:t>
            </a:fld>
            <a:endParaRPr lang="en-IN"/>
          </a:p>
        </p:txBody>
      </p:sp>
      <p:sp>
        <p:nvSpPr>
          <p:cNvPr id="19" name="Rectangle: Top Corners Rounded 18">
            <a:extLst>
              <a:ext uri="{FF2B5EF4-FFF2-40B4-BE49-F238E27FC236}">
                <a16:creationId xmlns:a16="http://schemas.microsoft.com/office/drawing/2014/main" id="{6E3FDA74-0D70-781F-CF1A-AEE0CCE8084F}"/>
              </a:ext>
              <a:ext uri="{C183D7F6-B498-43B3-948B-1728B52AA6E4}">
                <adec:decorative xmlns:adec="http://schemas.microsoft.com/office/drawing/2017/decorative" val="1"/>
              </a:ext>
            </a:extLst>
          </p:cNvPr>
          <p:cNvSpPr/>
          <p:nvPr/>
        </p:nvSpPr>
        <p:spPr bwMode="auto">
          <a:xfrm rot="5400000">
            <a:off x="2361346" y="-515205"/>
            <a:ext cx="2592509" cy="7315200"/>
          </a:xfrm>
          <a:prstGeom prst="round2SameRect">
            <a:avLst>
              <a:gd name="adj1" fmla="val 4448"/>
              <a:gd name="adj2" fmla="val 0"/>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grpSp>
        <p:nvGrpSpPr>
          <p:cNvPr id="26" name="Group 25">
            <a:extLst>
              <a:ext uri="{FF2B5EF4-FFF2-40B4-BE49-F238E27FC236}">
                <a16:creationId xmlns:a16="http://schemas.microsoft.com/office/drawing/2014/main" id="{48FA188A-5E4E-2972-C428-EC9C4BD58129}"/>
              </a:ext>
              <a:ext uri="{C183D7F6-B498-43B3-948B-1728B52AA6E4}">
                <adec:decorative xmlns:adec="http://schemas.microsoft.com/office/drawing/2017/decorative" val="1"/>
              </a:ext>
            </a:extLst>
          </p:cNvPr>
          <p:cNvGrpSpPr/>
          <p:nvPr/>
        </p:nvGrpSpPr>
        <p:grpSpPr>
          <a:xfrm>
            <a:off x="6992686" y="9574350"/>
            <a:ext cx="779716" cy="369888"/>
            <a:chOff x="8959521" y="1041975"/>
            <a:chExt cx="3519092" cy="1514160"/>
          </a:xfrm>
        </p:grpSpPr>
        <p:sp>
          <p:nvSpPr>
            <p:cNvPr id="27" name="Rectangle: Top Corners Rounded 45">
              <a:extLst>
                <a:ext uri="{FF2B5EF4-FFF2-40B4-BE49-F238E27FC236}">
                  <a16:creationId xmlns:a16="http://schemas.microsoft.com/office/drawing/2014/main" id="{0C6CFE60-62FB-B928-0DAF-E823BA05ABC3}"/>
                </a:ext>
                <a:ext uri="{C183D7F6-B498-43B3-948B-1728B52AA6E4}">
                  <adec:decorative xmlns:adec="http://schemas.microsoft.com/office/drawing/2017/decorative" val="1"/>
                </a:ext>
              </a:extLst>
            </p:cNvPr>
            <p:cNvSpPr>
              <a:spLocks/>
            </p:cNvSpPr>
            <p:nvPr/>
          </p:nvSpPr>
          <p:spPr bwMode="auto">
            <a:xfrm rot="5400000" flipH="1" flipV="1">
              <a:off x="9961987" y="39509"/>
              <a:ext cx="1514160" cy="3519092"/>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28" name="Rectangle: Top Corners Rounded 45">
              <a:hlinkClick r:id="rId3" action="ppaction://hlinksldjump"/>
              <a:extLst>
                <a:ext uri="{FF2B5EF4-FFF2-40B4-BE49-F238E27FC236}">
                  <a16:creationId xmlns:a16="http://schemas.microsoft.com/office/drawing/2014/main" id="{0EE147C1-97E4-FDFA-30F4-5FC3111A76C6}"/>
                </a:ext>
                <a:ext uri="{C183D7F6-B498-43B3-948B-1728B52AA6E4}">
                  <adec:decorative xmlns:adec="http://schemas.microsoft.com/office/drawing/2017/decorative" val="1"/>
                </a:ext>
              </a:extLst>
            </p:cNvPr>
            <p:cNvSpPr>
              <a:spLocks/>
            </p:cNvSpPr>
            <p:nvPr/>
          </p:nvSpPr>
          <p:spPr bwMode="auto">
            <a:xfrm rot="5400000" flipH="1" flipV="1">
              <a:off x="10115533" y="91648"/>
              <a:ext cx="1311328" cy="3414814"/>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29" name="Graphic 27">
            <a:hlinkClick r:id="rId3" action="ppaction://hlinksldjump"/>
            <a:extLst>
              <a:ext uri="{FF2B5EF4-FFF2-40B4-BE49-F238E27FC236}">
                <a16:creationId xmlns:a16="http://schemas.microsoft.com/office/drawing/2014/main" id="{21B792F1-DAF9-AE91-9A0A-ABC92ECA42F6}"/>
              </a:ext>
              <a:ext uri="{C183D7F6-B498-43B3-948B-1728B52AA6E4}">
                <adec:decorative xmlns:adec="http://schemas.microsoft.com/office/drawing/2017/decorative" val="1"/>
              </a:ext>
            </a:extLst>
          </p:cNvPr>
          <p:cNvSpPr/>
          <p:nvPr/>
        </p:nvSpPr>
        <p:spPr>
          <a:xfrm>
            <a:off x="7100117" y="9663917"/>
            <a:ext cx="176131" cy="19075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8" name="Freeform: Shape 7">
            <a:extLst>
              <a:ext uri="{FF2B5EF4-FFF2-40B4-BE49-F238E27FC236}">
                <a16:creationId xmlns:a16="http://schemas.microsoft.com/office/drawing/2014/main" id="{3FCD46FC-DE30-7DC0-BFA7-85370327A1FC}"/>
              </a:ext>
              <a:ext uri="{C183D7F6-B498-43B3-948B-1728B52AA6E4}">
                <adec:decorative xmlns:adec="http://schemas.microsoft.com/office/drawing/2017/decorative" val="1"/>
              </a:ext>
            </a:extLst>
          </p:cNvPr>
          <p:cNvSpPr>
            <a:spLocks/>
          </p:cNvSpPr>
          <p:nvPr/>
        </p:nvSpPr>
        <p:spPr bwMode="auto">
          <a:xfrm rot="5400000" flipH="1" flipV="1">
            <a:off x="-304985" y="304986"/>
            <a:ext cx="958440" cy="348469"/>
          </a:xfrm>
          <a:custGeom>
            <a:avLst/>
            <a:gdLst>
              <a:gd name="connsiteX0" fmla="*/ 0 w 958440"/>
              <a:gd name="connsiteY0" fmla="*/ 0 h 348469"/>
              <a:gd name="connsiteX1" fmla="*/ 39466 w 958440"/>
              <a:gd name="connsiteY1" fmla="*/ 42907 h 348469"/>
              <a:gd name="connsiteX2" fmla="*/ 789861 w 958440"/>
              <a:gd name="connsiteY2" fmla="*/ 348469 h 348469"/>
              <a:gd name="connsiteX3" fmla="*/ 953449 w 958440"/>
              <a:gd name="connsiteY3" fmla="*/ 336092 h 348469"/>
              <a:gd name="connsiteX4" fmla="*/ 958440 w 958440"/>
              <a:gd name="connsiteY4" fmla="*/ 334942 h 348469"/>
              <a:gd name="connsiteX5" fmla="*/ 958440 w 958440"/>
              <a:gd name="connsiteY5" fmla="*/ 0 h 34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8440" h="348469">
                <a:moveTo>
                  <a:pt x="0" y="0"/>
                </a:moveTo>
                <a:lnTo>
                  <a:pt x="39466" y="42907"/>
                </a:lnTo>
                <a:cubicBezTo>
                  <a:pt x="233088" y="231966"/>
                  <a:pt x="497869" y="348469"/>
                  <a:pt x="789861" y="348469"/>
                </a:cubicBezTo>
                <a:cubicBezTo>
                  <a:pt x="845479" y="348469"/>
                  <a:pt x="900109" y="344242"/>
                  <a:pt x="953449" y="336092"/>
                </a:cubicBezTo>
                <a:lnTo>
                  <a:pt x="958440" y="334942"/>
                </a:lnTo>
                <a:lnTo>
                  <a:pt x="958440" y="0"/>
                </a:lnTo>
                <a:close/>
              </a:path>
            </a:pathLst>
          </a:custGeom>
          <a:gradFill flip="none" rotWithShape="1">
            <a:gsLst>
              <a:gs pos="99065">
                <a:srgbClr val="CD93FA">
                  <a:alpha val="75000"/>
                </a:srgbClr>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44" name="Title 43">
            <a:extLst>
              <a:ext uri="{FF2B5EF4-FFF2-40B4-BE49-F238E27FC236}">
                <a16:creationId xmlns:a16="http://schemas.microsoft.com/office/drawing/2014/main" id="{EA3FAC48-C6A1-F4CF-1E89-253B282C7C87}"/>
              </a:ext>
              <a:ext uri="{C183D7F6-B498-43B3-948B-1728B52AA6E4}">
                <adec:decorative xmlns:adec="http://schemas.microsoft.com/office/drawing/2017/decorative" val="0"/>
              </a:ext>
            </a:extLst>
          </p:cNvPr>
          <p:cNvSpPr txBox="1">
            <a:spLocks noGrp="1"/>
          </p:cNvSpPr>
          <p:nvPr>
            <p:ph type="title"/>
          </p:nvPr>
        </p:nvSpPr>
        <p:spPr>
          <a:xfrm>
            <a:off x="457201" y="844550"/>
            <a:ext cx="6858000" cy="738664"/>
          </a:xfr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14400">
              <a:spcBef>
                <a:spcPts val="0"/>
              </a:spcBef>
            </a:pPr>
            <a:r>
              <a:rPr lang="en-US" b="0" spc="0">
                <a:ln>
                  <a:noFill/>
                </a:ln>
                <a:ea typeface="+mj-ea"/>
                <a:cs typeface="+mj-cs"/>
              </a:rPr>
              <a:t>A Simpler way to Organize Schedules and Manage Appointments</a:t>
            </a:r>
          </a:p>
        </p:txBody>
      </p:sp>
      <p:sp>
        <p:nvSpPr>
          <p:cNvPr id="4" name="Title 3">
            <a:extLst>
              <a:ext uri="{FF2B5EF4-FFF2-40B4-BE49-F238E27FC236}">
                <a16:creationId xmlns:a16="http://schemas.microsoft.com/office/drawing/2014/main" id="{92E62A77-876F-BB78-65AA-97F4A0EEA9D1}"/>
              </a:ext>
              <a:ext uri="{C183D7F6-B498-43B3-948B-1728B52AA6E4}">
                <adec:decorative xmlns:adec="http://schemas.microsoft.com/office/drawing/2017/decorative" val="0"/>
              </a:ext>
            </a:extLst>
          </p:cNvPr>
          <p:cNvSpPr>
            <a:spLocks/>
          </p:cNvSpPr>
          <p:nvPr/>
        </p:nvSpPr>
        <p:spPr>
          <a:xfrm>
            <a:off x="457200" y="401638"/>
            <a:ext cx="4552950" cy="27699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594623" rtl="0" eaLnBrk="1" fontAlgn="auto" latinLnBrk="0" hangingPunct="1">
              <a:lnSpc>
                <a:spcPct val="100000"/>
              </a:lnSpc>
              <a:spcBef>
                <a:spcPct val="0"/>
              </a:spcBef>
              <a:spcAft>
                <a:spcPts val="0"/>
              </a:spcAft>
              <a:buClrTx/>
              <a:buSzTx/>
              <a:buFontTx/>
              <a:buNone/>
              <a:tabLst/>
              <a:defRPr/>
            </a:pPr>
            <a:r>
              <a:rPr kumimoji="0" lang="en-US" sz="1800" i="0" u="none" strike="noStrike" kern="1200" cap="none" spc="-32" normalizeH="0" baseline="0" noProof="0">
                <a:ln w="3175">
                  <a:noFill/>
                </a:ln>
                <a:solidFill>
                  <a:schemeClr val="accent1"/>
                </a:solidFill>
                <a:effectLst/>
                <a:uLnTx/>
                <a:uFillTx/>
                <a:latin typeface="+mj-lt"/>
                <a:ea typeface="+mj-ea"/>
                <a:cs typeface="+mj-cs"/>
              </a:rPr>
              <a:t>Microsoft Bookings</a:t>
            </a:r>
          </a:p>
        </p:txBody>
      </p:sp>
      <p:sp>
        <p:nvSpPr>
          <p:cNvPr id="15" name="TextBox 14">
            <a:extLst>
              <a:ext uri="{FF2B5EF4-FFF2-40B4-BE49-F238E27FC236}">
                <a16:creationId xmlns:a16="http://schemas.microsoft.com/office/drawing/2014/main" id="{04C096BA-34D2-0C1A-C14E-3E3C17DBDBE3}"/>
              </a:ext>
            </a:extLst>
          </p:cNvPr>
          <p:cNvSpPr txBox="1"/>
          <p:nvPr/>
        </p:nvSpPr>
        <p:spPr>
          <a:xfrm>
            <a:off x="6335191" y="484326"/>
            <a:ext cx="980009" cy="184666"/>
          </a:xfrm>
          <a:prstGeom prst="rect">
            <a:avLst/>
          </a:prstGeom>
          <a:noFill/>
        </p:spPr>
        <p:txBody>
          <a:bodyPr wrap="square" lIns="0" tIns="0" rIns="0" bIns="0">
            <a:spAutoFit/>
          </a:bodyPr>
          <a:lstStyle/>
          <a:p>
            <a:r>
              <a:rPr lang="en-US" sz="1200">
                <a:solidFill>
                  <a:schemeClr val="bg1"/>
                </a:solidFill>
                <a:latin typeface="+mj-lt"/>
                <a:ea typeface="+mj-ea"/>
                <a:cs typeface="+mj-cs"/>
              </a:rPr>
              <a:t>Coming soon!</a:t>
            </a:r>
          </a:p>
        </p:txBody>
      </p:sp>
      <p:sp>
        <p:nvSpPr>
          <p:cNvPr id="20" name="TextBox 19">
            <a:extLst>
              <a:ext uri="{FF2B5EF4-FFF2-40B4-BE49-F238E27FC236}">
                <a16:creationId xmlns:a16="http://schemas.microsoft.com/office/drawing/2014/main" id="{20957CA9-0A35-15CC-1F06-36FD9720CE38}"/>
              </a:ext>
              <a:ext uri="{C183D7F6-B498-43B3-948B-1728B52AA6E4}">
                <adec:decorative xmlns:adec="http://schemas.microsoft.com/office/drawing/2017/decorative" val="0"/>
              </a:ext>
            </a:extLst>
          </p:cNvPr>
          <p:cNvSpPr txBox="1"/>
          <p:nvPr/>
        </p:nvSpPr>
        <p:spPr>
          <a:xfrm>
            <a:off x="457202" y="2157510"/>
            <a:ext cx="6291941" cy="1969770"/>
          </a:xfrm>
          <a:prstGeom prst="rect">
            <a:avLst/>
          </a:prstGeom>
          <a:noFill/>
        </p:spPr>
        <p:txBody>
          <a:bodyPr wrap="square" lIns="0" tIns="0" rIns="0" bIns="0" rtlCol="0">
            <a:spAutoFit/>
          </a:bodyPr>
          <a:lstStyle/>
          <a:p>
            <a:pPr algn="l" rtl="0" fontAlgn="base">
              <a:spcAft>
                <a:spcPts val="800"/>
              </a:spcAft>
              <a:buNone/>
            </a:pPr>
            <a:r>
              <a:rPr lang="en-US" sz="1200">
                <a:solidFill>
                  <a:srgbClr val="C03BC4"/>
                </a:solidFill>
                <a:latin typeface="+mj-lt"/>
                <a:ea typeface="+mj-ea"/>
                <a:cs typeface="+mj-cs"/>
                <a:hlinkClick r:id="rId4">
                  <a:extLst>
                    <a:ext uri="{A12FA001-AC4F-418D-AE19-62706E023703}">
                      <ahyp:hlinkClr xmlns:ahyp="http://schemas.microsoft.com/office/drawing/2018/hyperlinkcolor" val="tx"/>
                    </a:ext>
                  </a:extLst>
                </a:hlinkClick>
              </a:rPr>
              <a:t>Microsoft Bookings</a:t>
            </a:r>
            <a:r>
              <a:rPr lang="en-US" sz="1200">
                <a:solidFill>
                  <a:srgbClr val="C03BC4"/>
                </a:solidFill>
                <a:latin typeface="+mj-lt"/>
                <a:ea typeface="+mj-ea"/>
                <a:cs typeface="+mj-cs"/>
              </a:rPr>
              <a:t> </a:t>
            </a:r>
            <a:r>
              <a:rPr lang="en-US" sz="1200"/>
              <a:t>is an online scheduling tool that enables businesses to manage their appointments seamlessly. </a:t>
            </a:r>
          </a:p>
          <a:p>
            <a:pPr algn="l" rtl="0" fontAlgn="base">
              <a:spcAft>
                <a:spcPts val="800"/>
              </a:spcAft>
              <a:buNone/>
            </a:pPr>
            <a:r>
              <a:rPr lang="en-US" sz="1200"/>
              <a:t>It allows you to create customizable booking pages where customers, clients, or colleagues can easily schedule time with you or your team without the usual back-and-forth communication. As a Microsoft 365 customer, Bookings offers a convenient and professional way to handle all scheduling needs, ensuring both you and your attendees are always in sync.</a:t>
            </a:r>
          </a:p>
          <a:p>
            <a:pPr algn="l" rtl="0" fontAlgn="base">
              <a:spcAft>
                <a:spcPts val="800"/>
              </a:spcAft>
              <a:buNone/>
            </a:pPr>
            <a:r>
              <a:rPr lang="en-US" sz="1200"/>
              <a:t>Presuming you are a Teams Premium customer, you also have access to advanced scheduling features such as SMS notification and Scheduled queue.</a:t>
            </a:r>
          </a:p>
          <a:p>
            <a:pPr algn="l" rtl="0" fontAlgn="base">
              <a:spcAft>
                <a:spcPts val="800"/>
              </a:spcAft>
              <a:buNone/>
            </a:pPr>
            <a:r>
              <a:rPr lang="en-US" sz="1200"/>
              <a:t>Bookings can be used across various industries, for different internal and external scenarios.</a:t>
            </a:r>
          </a:p>
        </p:txBody>
      </p:sp>
      <p:pic>
        <p:nvPicPr>
          <p:cNvPr id="38" name="Picture 37" descr="As screenshot of Microsoft Bookings&#10;webpage showing &quot;Booking scenarios across Sectors&quot;">
            <a:extLst>
              <a:ext uri="{FF2B5EF4-FFF2-40B4-BE49-F238E27FC236}">
                <a16:creationId xmlns:a16="http://schemas.microsoft.com/office/drawing/2014/main" id="{BC93B852-36FA-A32E-5433-FB76B4BC7000}"/>
              </a:ext>
              <a:ext uri="{C183D7F6-B498-43B3-948B-1728B52AA6E4}">
                <adec:decorative xmlns:adec="http://schemas.microsoft.com/office/drawing/2017/decorative" val="0"/>
              </a:ext>
            </a:extLst>
          </p:cNvPr>
          <p:cNvPicPr>
            <a:picLocks noChangeAspect="1"/>
          </p:cNvPicPr>
          <p:nvPr/>
        </p:nvPicPr>
        <p:blipFill>
          <a:blip r:embed="rId5"/>
          <a:srcRect l="3350" t="1525" r="1304" b="3579"/>
          <a:stretch/>
        </p:blipFill>
        <p:spPr>
          <a:xfrm>
            <a:off x="457200" y="5023269"/>
            <a:ext cx="6858000" cy="3743326"/>
          </a:xfrm>
          <a:prstGeom prst="roundRect">
            <a:avLst>
              <a:gd name="adj" fmla="val 2291"/>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pic>
      <p:sp>
        <p:nvSpPr>
          <p:cNvPr id="43" name="TextBox 42">
            <a:extLst>
              <a:ext uri="{FF2B5EF4-FFF2-40B4-BE49-F238E27FC236}">
                <a16:creationId xmlns:a16="http://schemas.microsoft.com/office/drawing/2014/main" id="{AF361860-BA1E-2502-8CB7-2593EAA7D81F}"/>
              </a:ext>
              <a:ext uri="{C183D7F6-B498-43B3-948B-1728B52AA6E4}">
                <adec:decorative xmlns:adec="http://schemas.microsoft.com/office/drawing/2017/decorative" val="0"/>
              </a:ext>
            </a:extLst>
          </p:cNvPr>
          <p:cNvSpPr txBox="1"/>
          <p:nvPr/>
        </p:nvSpPr>
        <p:spPr>
          <a:xfrm>
            <a:off x="457198" y="8875296"/>
            <a:ext cx="6858002" cy="338554"/>
          </a:xfrm>
          <a:prstGeom prst="rect">
            <a:avLst/>
          </a:prstGeom>
          <a:noFill/>
        </p:spPr>
        <p:txBody>
          <a:bodyPr wrap="square" lIns="0" tIns="0" rIns="0" bIns="0">
            <a:spAutoFit/>
          </a:bodyPr>
          <a:lstStyle/>
          <a:p>
            <a:pPr algn="l" rtl="0" fontAlgn="base">
              <a:spcAft>
                <a:spcPts val="800"/>
              </a:spcAft>
              <a:buNone/>
            </a:pPr>
            <a:r>
              <a:rPr lang="en-US" sz="1100"/>
              <a:t>This guide will soon be updated with more detailed information. In the meantime, view this short </a:t>
            </a:r>
            <a:r>
              <a:rPr lang="en-US" sz="1100">
                <a:solidFill>
                  <a:srgbClr val="C03BC4"/>
                </a:solidFill>
                <a:latin typeface="+mj-lt"/>
                <a:ea typeface="+mj-ea"/>
                <a:cs typeface="+mj-cs"/>
                <a:hlinkClick r:id="rId6">
                  <a:extLst>
                    <a:ext uri="{A12FA001-AC4F-418D-AE19-62706E023703}">
                      <ahyp:hlinkClr xmlns:ahyp="http://schemas.microsoft.com/office/drawing/2018/hyperlinkcolor" val="tx"/>
                    </a:ext>
                  </a:extLst>
                </a:hlinkClick>
              </a:rPr>
              <a:t>video</a:t>
            </a:r>
            <a:r>
              <a:rPr lang="en-US" sz="1100"/>
              <a:t> for a general overview of Bookings capabilities. </a:t>
            </a:r>
          </a:p>
        </p:txBody>
      </p:sp>
    </p:spTree>
    <p:extLst>
      <p:ext uri="{BB962C8B-B14F-4D97-AF65-F5344CB8AC3E}">
        <p14:creationId xmlns:p14="http://schemas.microsoft.com/office/powerpoint/2010/main" val="2295191242"/>
      </p:ext>
    </p:extLst>
  </p:cSld>
  <p:clrMapOvr>
    <a:masterClrMapping/>
  </p:clrMapOvr>
  <p:transition>
    <p:fade/>
  </p:transition>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 name="Oval 19">
            <a:extLst>
              <a:ext uri="{FF2B5EF4-FFF2-40B4-BE49-F238E27FC236}">
                <a16:creationId xmlns:a16="http://schemas.microsoft.com/office/drawing/2014/main" id="{5FA13E77-6897-00B2-B712-00CAB44116E1}"/>
              </a:ext>
              <a:ext uri="{C183D7F6-B498-43B3-948B-1728B52AA6E4}">
                <adec:decorative xmlns:adec="http://schemas.microsoft.com/office/drawing/2017/decorative" val="1"/>
              </a:ext>
            </a:extLst>
          </p:cNvPr>
          <p:cNvSpPr>
            <a:spLocks/>
          </p:cNvSpPr>
          <p:nvPr/>
        </p:nvSpPr>
        <p:spPr bwMode="auto">
          <a:xfrm rot="16200000" flipH="1">
            <a:off x="5928028" y="5113468"/>
            <a:ext cx="969804" cy="969804"/>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22" name="Oval 21">
            <a:extLst>
              <a:ext uri="{FF2B5EF4-FFF2-40B4-BE49-F238E27FC236}">
                <a16:creationId xmlns:a16="http://schemas.microsoft.com/office/drawing/2014/main" id="{419C7BF8-DE62-B7A3-F0F6-5558D142218C}"/>
              </a:ext>
              <a:ext uri="{C183D7F6-B498-43B3-948B-1728B52AA6E4}">
                <adec:decorative xmlns:adec="http://schemas.microsoft.com/office/drawing/2017/decorative" val="1"/>
              </a:ext>
            </a:extLst>
          </p:cNvPr>
          <p:cNvSpPr>
            <a:spLocks/>
          </p:cNvSpPr>
          <p:nvPr/>
        </p:nvSpPr>
        <p:spPr bwMode="auto">
          <a:xfrm rot="16200000" flipH="1">
            <a:off x="6680560" y="6115533"/>
            <a:ext cx="360916" cy="360916"/>
          </a:xfrm>
          <a:prstGeom prst="ellipse">
            <a:avLst/>
          </a:prstGeom>
          <a:gradFill flip="none" rotWithShape="1">
            <a:gsLst>
              <a:gs pos="0">
                <a:srgbClr val="FFA1C6"/>
              </a:gs>
              <a:gs pos="100000">
                <a:srgbClr val="F4D956">
                  <a:alpha val="75000"/>
                </a:srgbClr>
              </a:gs>
            </a:gsLst>
            <a:lin ang="21594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sp>
        <p:nvSpPr>
          <p:cNvPr id="19" name="Freeform: Shape 18">
            <a:extLst>
              <a:ext uri="{FF2B5EF4-FFF2-40B4-BE49-F238E27FC236}">
                <a16:creationId xmlns:a16="http://schemas.microsoft.com/office/drawing/2014/main" id="{9C831B60-7070-EE23-5A25-54F288FB1BF7}"/>
              </a:ext>
              <a:ext uri="{C183D7F6-B498-43B3-948B-1728B52AA6E4}">
                <adec:decorative xmlns:adec="http://schemas.microsoft.com/office/drawing/2017/decorative" val="1"/>
              </a:ext>
            </a:extLst>
          </p:cNvPr>
          <p:cNvSpPr>
            <a:spLocks/>
          </p:cNvSpPr>
          <p:nvPr/>
        </p:nvSpPr>
        <p:spPr bwMode="auto">
          <a:xfrm rot="16200000" flipH="1">
            <a:off x="5560194" y="-121091"/>
            <a:ext cx="2091113" cy="2333297"/>
          </a:xfrm>
          <a:custGeom>
            <a:avLst/>
            <a:gdLst>
              <a:gd name="connsiteX0" fmla="*/ 0 w 2096700"/>
              <a:gd name="connsiteY0" fmla="*/ 6770 h 2339532"/>
              <a:gd name="connsiteX1" fmla="*/ 0 w 2096700"/>
              <a:gd name="connsiteY1" fmla="*/ 2339532 h 2339532"/>
              <a:gd name="connsiteX2" fmla="*/ 2059671 w 2096700"/>
              <a:gd name="connsiteY2" fmla="*/ 2339532 h 2339532"/>
              <a:gd name="connsiteX3" fmla="*/ 2086567 w 2096700"/>
              <a:gd name="connsiteY3" fmla="*/ 2163298 h 2339532"/>
              <a:gd name="connsiteX4" fmla="*/ 2096700 w 2096700"/>
              <a:gd name="connsiteY4" fmla="*/ 1962630 h 2339532"/>
              <a:gd name="connsiteX5" fmla="*/ 134070 w 2096700"/>
              <a:gd name="connsiteY5" fmla="*/ 0 h 233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6700" h="2339532">
                <a:moveTo>
                  <a:pt x="0" y="6770"/>
                </a:moveTo>
                <a:lnTo>
                  <a:pt x="0" y="2339532"/>
                </a:lnTo>
                <a:lnTo>
                  <a:pt x="2059671" y="2339532"/>
                </a:lnTo>
                <a:lnTo>
                  <a:pt x="2086567" y="2163298"/>
                </a:lnTo>
                <a:cubicBezTo>
                  <a:pt x="2093268" y="2097320"/>
                  <a:pt x="2096700" y="2030376"/>
                  <a:pt x="2096700" y="1962630"/>
                </a:cubicBezTo>
                <a:cubicBezTo>
                  <a:pt x="2096700" y="878699"/>
                  <a:pt x="1218001" y="0"/>
                  <a:pt x="134070" y="0"/>
                </a:cubicBezTo>
                <a:close/>
              </a:path>
            </a:pathLst>
          </a:custGeom>
          <a:gradFill flip="none" rotWithShape="1">
            <a:gsLst>
              <a:gs pos="99065">
                <a:srgbClr val="CD93FA"/>
              </a:gs>
              <a:gs pos="0">
                <a:srgbClr val="FFB08C"/>
              </a:gs>
            </a:gsLst>
            <a:lin ang="18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500">
              <a:solidFill>
                <a:srgbClr val="FFFFFF"/>
              </a:solidFill>
              <a:cs typeface="Segoe UI" pitchFamily="34" charset="0"/>
            </a:endParaRPr>
          </a:p>
        </p:txBody>
      </p:sp>
      <p:grpSp>
        <p:nvGrpSpPr>
          <p:cNvPr id="18" name="Group 17">
            <a:extLst>
              <a:ext uri="{FF2B5EF4-FFF2-40B4-BE49-F238E27FC236}">
                <a16:creationId xmlns:a16="http://schemas.microsoft.com/office/drawing/2014/main" id="{B11B386D-3FDC-78F2-87E3-1606593C33D7}"/>
              </a:ext>
              <a:ext uri="{C183D7F6-B498-43B3-948B-1728B52AA6E4}">
                <adec:decorative xmlns:adec="http://schemas.microsoft.com/office/drawing/2017/decorative" val="1"/>
              </a:ext>
            </a:extLst>
          </p:cNvPr>
          <p:cNvGrpSpPr/>
          <p:nvPr/>
        </p:nvGrpSpPr>
        <p:grpSpPr>
          <a:xfrm>
            <a:off x="1" y="7982010"/>
            <a:ext cx="4502904" cy="2076389"/>
            <a:chOff x="1" y="7982010"/>
            <a:chExt cx="4502904" cy="2076389"/>
          </a:xfrm>
        </p:grpSpPr>
        <p:sp>
          <p:nvSpPr>
            <p:cNvPr id="13" name="Freeform: Shape 12">
              <a:extLst>
                <a:ext uri="{FF2B5EF4-FFF2-40B4-BE49-F238E27FC236}">
                  <a16:creationId xmlns:a16="http://schemas.microsoft.com/office/drawing/2014/main" id="{F4BC2BA0-51B4-E70B-9D52-AB5BEDF10918}"/>
                </a:ext>
                <a:ext uri="{C183D7F6-B498-43B3-948B-1728B52AA6E4}">
                  <adec:decorative xmlns:adec="http://schemas.microsoft.com/office/drawing/2017/decorative" val="1"/>
                </a:ext>
              </a:extLst>
            </p:cNvPr>
            <p:cNvSpPr>
              <a:spLocks/>
            </p:cNvSpPr>
            <p:nvPr/>
          </p:nvSpPr>
          <p:spPr bwMode="auto">
            <a:xfrm rot="5400000">
              <a:off x="1213258" y="6768753"/>
              <a:ext cx="2076389" cy="4502904"/>
            </a:xfrm>
            <a:custGeom>
              <a:avLst/>
              <a:gdLst>
                <a:gd name="connsiteX0" fmla="*/ 0 w 1626168"/>
                <a:gd name="connsiteY0" fmla="*/ 1857633 h 3526545"/>
                <a:gd name="connsiteX1" fmla="*/ 981893 w 1626168"/>
                <a:gd name="connsiteY1" fmla="*/ 3507388 h 3526545"/>
                <a:gd name="connsiteX2" fmla="*/ 1021661 w 1626168"/>
                <a:gd name="connsiteY2" fmla="*/ 3526545 h 3526545"/>
                <a:gd name="connsiteX3" fmla="*/ 1626168 w 1626168"/>
                <a:gd name="connsiteY3" fmla="*/ 3526545 h 3526545"/>
                <a:gd name="connsiteX4" fmla="*/ 1626168 w 1626168"/>
                <a:gd name="connsiteY4" fmla="*/ 0 h 3526545"/>
                <a:gd name="connsiteX5" fmla="*/ 1498081 w 1626168"/>
                <a:gd name="connsiteY5" fmla="*/ 19549 h 3526545"/>
                <a:gd name="connsiteX6" fmla="*/ 0 w 1626168"/>
                <a:gd name="connsiteY6" fmla="*/ 1857633 h 3526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26168" h="3526545">
                  <a:moveTo>
                    <a:pt x="0" y="1857633"/>
                  </a:moveTo>
                  <a:cubicBezTo>
                    <a:pt x="0" y="2570019"/>
                    <a:pt x="397033" y="3189673"/>
                    <a:pt x="981893" y="3507388"/>
                  </a:cubicBezTo>
                  <a:lnTo>
                    <a:pt x="1021661" y="3526545"/>
                  </a:lnTo>
                  <a:lnTo>
                    <a:pt x="1626168" y="3526545"/>
                  </a:lnTo>
                  <a:lnTo>
                    <a:pt x="1626168" y="0"/>
                  </a:lnTo>
                  <a:lnTo>
                    <a:pt x="1498081" y="19549"/>
                  </a:lnTo>
                  <a:cubicBezTo>
                    <a:pt x="643128" y="194498"/>
                    <a:pt x="0" y="950960"/>
                    <a:pt x="0" y="1857633"/>
                  </a:cubicBezTo>
                  <a:close/>
                </a:path>
              </a:pathLst>
            </a:custGeom>
            <a:solidFill>
              <a:srgbClr val="FFF8F3"/>
            </a:solidFill>
            <a:ln w="6350">
              <a:solidFill>
                <a:schemeClr val="accent3">
                  <a:lumMod val="20000"/>
                  <a:lumOff val="8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Sans Text"/>
                <a:ea typeface="+mn-ea"/>
                <a:cs typeface="Segoe UI" pitchFamily="34" charset="0"/>
              </a:endParaRPr>
            </a:p>
          </p:txBody>
        </p:sp>
        <p:sp>
          <p:nvSpPr>
            <p:cNvPr id="14" name="Freeform: Shape 13">
              <a:extLst>
                <a:ext uri="{FF2B5EF4-FFF2-40B4-BE49-F238E27FC236}">
                  <a16:creationId xmlns:a16="http://schemas.microsoft.com/office/drawing/2014/main" id="{627930B5-90CF-2630-FF51-C02D6A9E08CD}"/>
                </a:ext>
                <a:ext uri="{C183D7F6-B498-43B3-948B-1728B52AA6E4}">
                  <adec:decorative xmlns:adec="http://schemas.microsoft.com/office/drawing/2017/decorative" val="1"/>
                </a:ext>
              </a:extLst>
            </p:cNvPr>
            <p:cNvSpPr>
              <a:spLocks/>
            </p:cNvSpPr>
            <p:nvPr/>
          </p:nvSpPr>
          <p:spPr bwMode="auto">
            <a:xfrm rot="5400000">
              <a:off x="1225114" y="7048052"/>
              <a:ext cx="1811708" cy="4208985"/>
            </a:xfrm>
            <a:custGeom>
              <a:avLst/>
              <a:gdLst>
                <a:gd name="connsiteX0" fmla="*/ 0 w 1418878"/>
                <a:gd name="connsiteY0" fmla="*/ 1648178 h 3296356"/>
                <a:gd name="connsiteX1" fmla="*/ 1332567 w 1418878"/>
                <a:gd name="connsiteY1" fmla="*/ 3283184 h 3296356"/>
                <a:gd name="connsiteX2" fmla="*/ 1418878 w 1418878"/>
                <a:gd name="connsiteY2" fmla="*/ 3296356 h 3296356"/>
                <a:gd name="connsiteX3" fmla="*/ 1418878 w 1418878"/>
                <a:gd name="connsiteY3" fmla="*/ 0 h 3296356"/>
                <a:gd name="connsiteX4" fmla="*/ 1332567 w 1418878"/>
                <a:gd name="connsiteY4" fmla="*/ 13172 h 3296356"/>
                <a:gd name="connsiteX5" fmla="*/ 0 w 1418878"/>
                <a:gd name="connsiteY5" fmla="*/ 1648178 h 329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8878" h="3296356">
                  <a:moveTo>
                    <a:pt x="0" y="1648178"/>
                  </a:moveTo>
                  <a:cubicBezTo>
                    <a:pt x="0" y="2454679"/>
                    <a:pt x="572073" y="3127564"/>
                    <a:pt x="1332567" y="3283184"/>
                  </a:cubicBezTo>
                  <a:lnTo>
                    <a:pt x="1418878" y="3296356"/>
                  </a:lnTo>
                  <a:lnTo>
                    <a:pt x="1418878" y="0"/>
                  </a:lnTo>
                  <a:lnTo>
                    <a:pt x="1332567" y="13172"/>
                  </a:lnTo>
                  <a:cubicBezTo>
                    <a:pt x="572073" y="168792"/>
                    <a:pt x="0" y="841677"/>
                    <a:pt x="0" y="1648178"/>
                  </a:cubicBezTo>
                  <a:close/>
                </a:path>
              </a:pathLst>
            </a:custGeom>
            <a:solidFill>
              <a:srgbClr val="FFF8F3"/>
            </a:solidFill>
            <a:ln w="6350">
              <a:solidFill>
                <a:schemeClr val="accent3">
                  <a:lumMod val="20000"/>
                  <a:lumOff val="8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Sans Text"/>
                <a:ea typeface="+mn-ea"/>
                <a:cs typeface="Segoe UI" pitchFamily="34" charset="0"/>
              </a:endParaRPr>
            </a:p>
          </p:txBody>
        </p:sp>
        <p:sp>
          <p:nvSpPr>
            <p:cNvPr id="15" name="Freeform: Shape 14">
              <a:extLst>
                <a:ext uri="{FF2B5EF4-FFF2-40B4-BE49-F238E27FC236}">
                  <a16:creationId xmlns:a16="http://schemas.microsoft.com/office/drawing/2014/main" id="{98A90116-4097-0ED8-FC2A-255A9584F6E7}"/>
                </a:ext>
                <a:ext uri="{C183D7F6-B498-43B3-948B-1728B52AA6E4}">
                  <adec:decorative xmlns:adec="http://schemas.microsoft.com/office/drawing/2017/decorative" val="1"/>
                </a:ext>
              </a:extLst>
            </p:cNvPr>
            <p:cNvSpPr>
              <a:spLocks/>
            </p:cNvSpPr>
            <p:nvPr/>
          </p:nvSpPr>
          <p:spPr bwMode="auto">
            <a:xfrm rot="5400000">
              <a:off x="1372577" y="7493522"/>
              <a:ext cx="1516782" cy="3612972"/>
            </a:xfrm>
            <a:custGeom>
              <a:avLst/>
              <a:gdLst>
                <a:gd name="connsiteX0" fmla="*/ 0 w 1187900"/>
                <a:gd name="connsiteY0" fmla="*/ 1414788 h 2829576"/>
                <a:gd name="connsiteX1" fmla="*/ 1148140 w 1187900"/>
                <a:gd name="connsiteY1" fmla="*/ 2823508 h 2829576"/>
                <a:gd name="connsiteX2" fmla="*/ 1187900 w 1187900"/>
                <a:gd name="connsiteY2" fmla="*/ 2829576 h 2829576"/>
                <a:gd name="connsiteX3" fmla="*/ 1187900 w 1187900"/>
                <a:gd name="connsiteY3" fmla="*/ 0 h 2829576"/>
                <a:gd name="connsiteX4" fmla="*/ 1148140 w 1187900"/>
                <a:gd name="connsiteY4" fmla="*/ 6068 h 2829576"/>
                <a:gd name="connsiteX5" fmla="*/ 0 w 1187900"/>
                <a:gd name="connsiteY5" fmla="*/ 1414788 h 2829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87900" h="2829576">
                  <a:moveTo>
                    <a:pt x="0" y="1414788"/>
                  </a:moveTo>
                  <a:cubicBezTo>
                    <a:pt x="0" y="2109668"/>
                    <a:pt x="492898" y="2689426"/>
                    <a:pt x="1148140" y="2823508"/>
                  </a:cubicBezTo>
                  <a:lnTo>
                    <a:pt x="1187900" y="2829576"/>
                  </a:lnTo>
                  <a:lnTo>
                    <a:pt x="1187900" y="0"/>
                  </a:lnTo>
                  <a:lnTo>
                    <a:pt x="1148140" y="6068"/>
                  </a:lnTo>
                  <a:cubicBezTo>
                    <a:pt x="492898" y="140150"/>
                    <a:pt x="0" y="719908"/>
                    <a:pt x="0" y="1414788"/>
                  </a:cubicBezTo>
                  <a:close/>
                </a:path>
              </a:pathLst>
            </a:custGeom>
            <a:solidFill>
              <a:srgbClr val="FFF8F3"/>
            </a:solidFill>
            <a:ln w="6350">
              <a:solidFill>
                <a:schemeClr val="accent3">
                  <a:lumMod val="20000"/>
                  <a:lumOff val="8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Sans Text"/>
                <a:ea typeface="+mn-ea"/>
                <a:cs typeface="Segoe UI" pitchFamily="34" charset="0"/>
              </a:endParaRPr>
            </a:p>
          </p:txBody>
        </p:sp>
        <p:sp>
          <p:nvSpPr>
            <p:cNvPr id="16" name="Freeform: Shape 15">
              <a:extLst>
                <a:ext uri="{FF2B5EF4-FFF2-40B4-BE49-F238E27FC236}">
                  <a16:creationId xmlns:a16="http://schemas.microsoft.com/office/drawing/2014/main" id="{2143F4A3-C3DF-AA6A-D6A1-04D190CD0CC5}"/>
                </a:ext>
                <a:ext uri="{C183D7F6-B498-43B3-948B-1728B52AA6E4}">
                  <adec:decorative xmlns:adec="http://schemas.microsoft.com/office/drawing/2017/decorative" val="1"/>
                </a:ext>
              </a:extLst>
            </p:cNvPr>
            <p:cNvSpPr>
              <a:spLocks/>
            </p:cNvSpPr>
            <p:nvPr/>
          </p:nvSpPr>
          <p:spPr bwMode="auto">
            <a:xfrm rot="5400000">
              <a:off x="1512139" y="7915695"/>
              <a:ext cx="1237658" cy="3047750"/>
            </a:xfrm>
            <a:custGeom>
              <a:avLst/>
              <a:gdLst>
                <a:gd name="connsiteX0" fmla="*/ 0 w 969298"/>
                <a:gd name="connsiteY0" fmla="*/ 1193455 h 2386910"/>
                <a:gd name="connsiteX1" fmla="*/ 856739 w 969298"/>
                <a:gd name="connsiteY1" fmla="*/ 2357968 h 2386910"/>
                <a:gd name="connsiteX2" fmla="*/ 969298 w 969298"/>
                <a:gd name="connsiteY2" fmla="*/ 2386910 h 2386910"/>
                <a:gd name="connsiteX3" fmla="*/ 969298 w 969298"/>
                <a:gd name="connsiteY3" fmla="*/ 0 h 2386910"/>
                <a:gd name="connsiteX4" fmla="*/ 856739 w 969298"/>
                <a:gd name="connsiteY4" fmla="*/ 28942 h 2386910"/>
                <a:gd name="connsiteX5" fmla="*/ 0 w 969298"/>
                <a:gd name="connsiteY5" fmla="*/ 1193455 h 2386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9298" h="2386910">
                  <a:moveTo>
                    <a:pt x="0" y="1193455"/>
                  </a:moveTo>
                  <a:cubicBezTo>
                    <a:pt x="0" y="1740607"/>
                    <a:pt x="360388" y="2203587"/>
                    <a:pt x="856739" y="2357968"/>
                  </a:cubicBezTo>
                  <a:lnTo>
                    <a:pt x="969298" y="2386910"/>
                  </a:lnTo>
                  <a:lnTo>
                    <a:pt x="969298" y="0"/>
                  </a:lnTo>
                  <a:lnTo>
                    <a:pt x="856739" y="28942"/>
                  </a:lnTo>
                  <a:cubicBezTo>
                    <a:pt x="360388" y="183323"/>
                    <a:pt x="0" y="646303"/>
                    <a:pt x="0" y="1193455"/>
                  </a:cubicBezTo>
                  <a:close/>
                </a:path>
              </a:pathLst>
            </a:custGeom>
            <a:solidFill>
              <a:srgbClr val="FFF8F3"/>
            </a:solidFill>
            <a:ln w="6350">
              <a:solidFill>
                <a:schemeClr val="accent3">
                  <a:lumMod val="20000"/>
                  <a:lumOff val="8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Sans Text"/>
                <a:ea typeface="+mn-ea"/>
                <a:cs typeface="Segoe UI" pitchFamily="34" charset="0"/>
              </a:endParaRPr>
            </a:p>
          </p:txBody>
        </p:sp>
        <p:sp>
          <p:nvSpPr>
            <p:cNvPr id="17" name="Freeform: Shape 16">
              <a:extLst>
                <a:ext uri="{FF2B5EF4-FFF2-40B4-BE49-F238E27FC236}">
                  <a16:creationId xmlns:a16="http://schemas.microsoft.com/office/drawing/2014/main" id="{C6BA2476-12CF-F4C0-D9B2-6D4DBDD55D82}"/>
                </a:ext>
                <a:ext uri="{C183D7F6-B498-43B3-948B-1728B52AA6E4}">
                  <adec:decorative xmlns:adec="http://schemas.microsoft.com/office/drawing/2017/decorative" val="1"/>
                </a:ext>
              </a:extLst>
            </p:cNvPr>
            <p:cNvSpPr>
              <a:spLocks/>
            </p:cNvSpPr>
            <p:nvPr/>
          </p:nvSpPr>
          <p:spPr bwMode="auto">
            <a:xfrm rot="5400000">
              <a:off x="1636596" y="8299873"/>
              <a:ext cx="988744" cy="2528308"/>
            </a:xfrm>
            <a:custGeom>
              <a:avLst/>
              <a:gdLst>
                <a:gd name="connsiteX0" fmla="*/ 0 w 774356"/>
                <a:gd name="connsiteY0" fmla="*/ 990049 h 1980098"/>
                <a:gd name="connsiteX1" fmla="*/ 625651 w 774356"/>
                <a:gd name="connsiteY1" fmla="*/ 1933937 h 1980098"/>
                <a:gd name="connsiteX2" fmla="*/ 774356 w 774356"/>
                <a:gd name="connsiteY2" fmla="*/ 1980098 h 1980098"/>
                <a:gd name="connsiteX3" fmla="*/ 774356 w 774356"/>
                <a:gd name="connsiteY3" fmla="*/ 0 h 1980098"/>
                <a:gd name="connsiteX4" fmla="*/ 625651 w 774356"/>
                <a:gd name="connsiteY4" fmla="*/ 46161 h 1980098"/>
                <a:gd name="connsiteX5" fmla="*/ 0 w 774356"/>
                <a:gd name="connsiteY5" fmla="*/ 990049 h 1980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4356" h="1980098">
                  <a:moveTo>
                    <a:pt x="0" y="990049"/>
                  </a:moveTo>
                  <a:cubicBezTo>
                    <a:pt x="0" y="1414365"/>
                    <a:pt x="257982" y="1778426"/>
                    <a:pt x="625651" y="1933937"/>
                  </a:cubicBezTo>
                  <a:lnTo>
                    <a:pt x="774356" y="1980098"/>
                  </a:lnTo>
                  <a:lnTo>
                    <a:pt x="774356" y="0"/>
                  </a:lnTo>
                  <a:lnTo>
                    <a:pt x="625651" y="46161"/>
                  </a:lnTo>
                  <a:cubicBezTo>
                    <a:pt x="257982" y="201672"/>
                    <a:pt x="0" y="565733"/>
                    <a:pt x="0" y="990049"/>
                  </a:cubicBezTo>
                  <a:close/>
                </a:path>
              </a:pathLst>
            </a:custGeom>
            <a:solidFill>
              <a:srgbClr val="FFF8F3"/>
            </a:solidFill>
            <a:ln w="6350">
              <a:solidFill>
                <a:schemeClr val="accent3">
                  <a:lumMod val="20000"/>
                  <a:lumOff val="8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Sans Text"/>
                <a:ea typeface="+mn-ea"/>
                <a:cs typeface="Segoe UI" pitchFamily="34" charset="0"/>
              </a:endParaRPr>
            </a:p>
          </p:txBody>
        </p:sp>
      </p:grpSp>
      <p:sp>
        <p:nvSpPr>
          <p:cNvPr id="124" name="Rectangle: Rounded Corners 123">
            <a:extLst>
              <a:ext uri="{FF2B5EF4-FFF2-40B4-BE49-F238E27FC236}">
                <a16:creationId xmlns:a16="http://schemas.microsoft.com/office/drawing/2014/main" id="{FEBC5E25-4F73-27B6-9170-403036183CC3}"/>
              </a:ext>
              <a:ext uri="{C183D7F6-B498-43B3-948B-1728B52AA6E4}">
                <adec:decorative xmlns:adec="http://schemas.microsoft.com/office/drawing/2017/decorative" val="1"/>
              </a:ext>
            </a:extLst>
          </p:cNvPr>
          <p:cNvSpPr/>
          <p:nvPr/>
        </p:nvSpPr>
        <p:spPr bwMode="auto">
          <a:xfrm>
            <a:off x="457199" y="6365111"/>
            <a:ext cx="1771650" cy="1775202"/>
          </a:xfrm>
          <a:prstGeom prst="roundRect">
            <a:avLst>
              <a:gd name="adj" fmla="val 8603"/>
            </a:avLst>
          </a:prstGeom>
          <a:solidFill>
            <a:schemeClr val="bg1"/>
          </a:solidFill>
          <a:ln w="1270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endParaRPr>
          </a:p>
        </p:txBody>
      </p:sp>
      <p:grpSp>
        <p:nvGrpSpPr>
          <p:cNvPr id="55" name="Group 54">
            <a:extLst>
              <a:ext uri="{FF2B5EF4-FFF2-40B4-BE49-F238E27FC236}">
                <a16:creationId xmlns:a16="http://schemas.microsoft.com/office/drawing/2014/main" id="{DF9785CF-BEF1-6598-ADEF-1FDF1D0E6428}"/>
              </a:ext>
              <a:ext uri="{C183D7F6-B498-43B3-948B-1728B52AA6E4}">
                <adec:decorative xmlns:adec="http://schemas.microsoft.com/office/drawing/2017/decorative" val="1"/>
              </a:ext>
            </a:extLst>
          </p:cNvPr>
          <p:cNvGrpSpPr/>
          <p:nvPr/>
        </p:nvGrpSpPr>
        <p:grpSpPr>
          <a:xfrm>
            <a:off x="6868680" y="9498803"/>
            <a:ext cx="903720" cy="466725"/>
            <a:chOff x="8959517" y="1041975"/>
            <a:chExt cx="3232486" cy="1514160"/>
          </a:xfrm>
        </p:grpSpPr>
        <p:sp>
          <p:nvSpPr>
            <p:cNvPr id="56" name="Rectangle: Top Corners Rounded 45">
              <a:extLst>
                <a:ext uri="{FF2B5EF4-FFF2-40B4-BE49-F238E27FC236}">
                  <a16:creationId xmlns:a16="http://schemas.microsoft.com/office/drawing/2014/main" id="{E3A59D9E-5E24-30D1-7675-2C16F7DF9A35}"/>
                </a:ext>
                <a:ext uri="{C183D7F6-B498-43B3-948B-1728B52AA6E4}">
                  <adec:decorative xmlns:adec="http://schemas.microsoft.com/office/drawing/2017/decorative" val="1"/>
                </a:ext>
              </a:extLst>
            </p:cNvPr>
            <p:cNvSpPr>
              <a:spLocks/>
            </p:cNvSpPr>
            <p:nvPr/>
          </p:nvSpPr>
          <p:spPr bwMode="auto">
            <a:xfrm rot="5400000" flipH="1" flipV="1">
              <a:off x="9818679" y="182813"/>
              <a:ext cx="1514160" cy="3232484"/>
            </a:xfrm>
            <a:prstGeom prst="round2SameRect">
              <a:avLst>
                <a:gd name="adj1" fmla="val 50000"/>
                <a:gd name="adj2" fmla="val 0"/>
              </a:avLst>
            </a:prstGeom>
            <a:solidFill>
              <a:schemeClr val="bg1"/>
            </a:solidFill>
            <a:ln w="12700">
              <a:no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57" name="Rectangle: Top Corners Rounded 45">
              <a:hlinkClick r:id="rId3" action="ppaction://hlinksldjump"/>
              <a:extLst>
                <a:ext uri="{FF2B5EF4-FFF2-40B4-BE49-F238E27FC236}">
                  <a16:creationId xmlns:a16="http://schemas.microsoft.com/office/drawing/2014/main" id="{76011B2D-9B5E-3816-6370-11B2269339B6}"/>
                </a:ext>
                <a:ext uri="{C183D7F6-B498-43B3-948B-1728B52AA6E4}">
                  <adec:decorative xmlns:adec="http://schemas.microsoft.com/office/drawing/2017/decorative" val="1"/>
                </a:ext>
              </a:extLst>
            </p:cNvPr>
            <p:cNvSpPr>
              <a:spLocks/>
            </p:cNvSpPr>
            <p:nvPr/>
          </p:nvSpPr>
          <p:spPr bwMode="auto">
            <a:xfrm rot="5400000" flipH="1" flipV="1">
              <a:off x="9972232" y="234949"/>
              <a:ext cx="1311330" cy="3128213"/>
            </a:xfrm>
            <a:prstGeom prst="round2SameRect">
              <a:avLst>
                <a:gd name="adj1" fmla="val 50000"/>
                <a:gd name="adj2" fmla="val 0"/>
              </a:avLst>
            </a:prstGeom>
            <a:gradFill flip="none" rotWithShape="1">
              <a:gsLst>
                <a:gs pos="0">
                  <a:schemeClr val="accent1"/>
                </a:gs>
                <a:gs pos="100000">
                  <a:schemeClr val="tx2"/>
                </a:gs>
              </a:gsLst>
              <a:lin ang="5400000" scaled="1"/>
              <a:tileRect/>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a:solidFill>
                  <a:schemeClr val="bg1"/>
                </a:solidFill>
                <a:latin typeface="+mj-lt"/>
                <a:ea typeface="+mj-ea"/>
                <a:cs typeface="+mj-cs"/>
              </a:endParaRPr>
            </a:p>
          </p:txBody>
        </p:sp>
      </p:grpSp>
      <p:sp>
        <p:nvSpPr>
          <p:cNvPr id="58" name="Graphic 27">
            <a:hlinkClick r:id="rId3" action="ppaction://hlinksldjump"/>
            <a:extLst>
              <a:ext uri="{FF2B5EF4-FFF2-40B4-BE49-F238E27FC236}">
                <a16:creationId xmlns:a16="http://schemas.microsoft.com/office/drawing/2014/main" id="{6B57F922-EBA9-2964-9FCD-86631F0C5A66}"/>
              </a:ext>
              <a:ext uri="{C183D7F6-B498-43B3-948B-1728B52AA6E4}">
                <adec:decorative xmlns:adec="http://schemas.microsoft.com/office/drawing/2017/decorative" val="1"/>
              </a:ext>
            </a:extLst>
          </p:cNvPr>
          <p:cNvSpPr/>
          <p:nvPr/>
        </p:nvSpPr>
        <p:spPr>
          <a:xfrm>
            <a:off x="7025269" y="9611819"/>
            <a:ext cx="222242" cy="240694"/>
          </a:xfrm>
          <a:custGeom>
            <a:avLst/>
            <a:gdLst>
              <a:gd name="connsiteX0" fmla="*/ 129445 w 308610"/>
              <a:gd name="connsiteY0" fmla="*/ 9079 h 334233"/>
              <a:gd name="connsiteX1" fmla="*/ 179165 w 308610"/>
              <a:gd name="connsiteY1" fmla="*/ 9079 h 334233"/>
              <a:gd name="connsiteX2" fmla="*/ 294894 w 308610"/>
              <a:gd name="connsiteY2" fmla="*/ 106668 h 334233"/>
              <a:gd name="connsiteX3" fmla="*/ 308610 w 308610"/>
              <a:gd name="connsiteY3" fmla="*/ 136158 h 334233"/>
              <a:gd name="connsiteX4" fmla="*/ 308610 w 308610"/>
              <a:gd name="connsiteY4" fmla="*/ 304230 h 334233"/>
              <a:gd name="connsiteX5" fmla="*/ 278606 w 308610"/>
              <a:gd name="connsiteY5" fmla="*/ 334234 h 334233"/>
              <a:gd name="connsiteX6" fmla="*/ 218599 w 308610"/>
              <a:gd name="connsiteY6" fmla="*/ 334234 h 334233"/>
              <a:gd name="connsiteX7" fmla="*/ 188595 w 308610"/>
              <a:gd name="connsiteY7" fmla="*/ 304230 h 334233"/>
              <a:gd name="connsiteX8" fmla="*/ 188595 w 308610"/>
              <a:gd name="connsiteY8" fmla="*/ 209933 h 334233"/>
              <a:gd name="connsiteX9" fmla="*/ 184309 w 308610"/>
              <a:gd name="connsiteY9" fmla="*/ 205646 h 334233"/>
              <a:gd name="connsiteX10" fmla="*/ 124301 w 308610"/>
              <a:gd name="connsiteY10" fmla="*/ 205646 h 334233"/>
              <a:gd name="connsiteX11" fmla="*/ 120015 w 308610"/>
              <a:gd name="connsiteY11" fmla="*/ 209933 h 334233"/>
              <a:gd name="connsiteX12" fmla="*/ 120015 w 308610"/>
              <a:gd name="connsiteY12" fmla="*/ 304230 h 334233"/>
              <a:gd name="connsiteX13" fmla="*/ 90011 w 308610"/>
              <a:gd name="connsiteY13" fmla="*/ 334234 h 334233"/>
              <a:gd name="connsiteX14" fmla="*/ 30004 w 308610"/>
              <a:gd name="connsiteY14" fmla="*/ 334234 h 334233"/>
              <a:gd name="connsiteX15" fmla="*/ 0 w 308610"/>
              <a:gd name="connsiteY15" fmla="*/ 304230 h 334233"/>
              <a:gd name="connsiteX16" fmla="*/ 0 w 308610"/>
              <a:gd name="connsiteY16" fmla="*/ 136158 h 334233"/>
              <a:gd name="connsiteX17" fmla="*/ 13716 w 308610"/>
              <a:gd name="connsiteY17" fmla="*/ 106668 h 334233"/>
              <a:gd name="connsiteX18" fmla="*/ 129445 w 308610"/>
              <a:gd name="connsiteY18" fmla="*/ 9079 h 334233"/>
              <a:gd name="connsiteX19" fmla="*/ 162586 w 308610"/>
              <a:gd name="connsiteY19" fmla="*/ 28744 h 334233"/>
              <a:gd name="connsiteX20" fmla="*/ 146024 w 308610"/>
              <a:gd name="connsiteY20" fmla="*/ 28744 h 334233"/>
              <a:gd name="connsiteX21" fmla="*/ 30295 w 308610"/>
              <a:gd name="connsiteY21" fmla="*/ 126316 h 334233"/>
              <a:gd name="connsiteX22" fmla="*/ 25718 w 308610"/>
              <a:gd name="connsiteY22" fmla="*/ 136141 h 334233"/>
              <a:gd name="connsiteX23" fmla="*/ 25718 w 308610"/>
              <a:gd name="connsiteY23" fmla="*/ 304213 h 334233"/>
              <a:gd name="connsiteX24" fmla="*/ 30004 w 308610"/>
              <a:gd name="connsiteY24" fmla="*/ 308499 h 334233"/>
              <a:gd name="connsiteX25" fmla="*/ 90011 w 308610"/>
              <a:gd name="connsiteY25" fmla="*/ 308499 h 334233"/>
              <a:gd name="connsiteX26" fmla="*/ 94298 w 308610"/>
              <a:gd name="connsiteY26" fmla="*/ 304213 h 334233"/>
              <a:gd name="connsiteX27" fmla="*/ 94298 w 308610"/>
              <a:gd name="connsiteY27" fmla="*/ 209915 h 334233"/>
              <a:gd name="connsiteX28" fmla="*/ 124301 w 308610"/>
              <a:gd name="connsiteY28" fmla="*/ 179912 h 334233"/>
              <a:gd name="connsiteX29" fmla="*/ 184309 w 308610"/>
              <a:gd name="connsiteY29" fmla="*/ 179912 h 334233"/>
              <a:gd name="connsiteX30" fmla="*/ 214313 w 308610"/>
              <a:gd name="connsiteY30" fmla="*/ 209915 h 334233"/>
              <a:gd name="connsiteX31" fmla="*/ 214313 w 308610"/>
              <a:gd name="connsiteY31" fmla="*/ 304213 h 334233"/>
              <a:gd name="connsiteX32" fmla="*/ 218599 w 308610"/>
              <a:gd name="connsiteY32" fmla="*/ 308499 h 334233"/>
              <a:gd name="connsiteX33" fmla="*/ 278606 w 308610"/>
              <a:gd name="connsiteY33" fmla="*/ 308499 h 334233"/>
              <a:gd name="connsiteX34" fmla="*/ 282893 w 308610"/>
              <a:gd name="connsiteY34" fmla="*/ 304213 h 334233"/>
              <a:gd name="connsiteX35" fmla="*/ 282893 w 308610"/>
              <a:gd name="connsiteY35" fmla="*/ 136158 h 334233"/>
              <a:gd name="connsiteX36" fmla="*/ 278315 w 308610"/>
              <a:gd name="connsiteY36" fmla="*/ 126334 h 334233"/>
              <a:gd name="connsiteX37" fmla="*/ 162586 w 308610"/>
              <a:gd name="connsiteY37" fmla="*/ 28744 h 334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08610" h="334233">
                <a:moveTo>
                  <a:pt x="129445" y="9079"/>
                </a:moveTo>
                <a:cubicBezTo>
                  <a:pt x="143807" y="-3026"/>
                  <a:pt x="164803" y="-3026"/>
                  <a:pt x="179165" y="9079"/>
                </a:cubicBezTo>
                <a:lnTo>
                  <a:pt x="294894" y="106668"/>
                </a:lnTo>
                <a:cubicBezTo>
                  <a:pt x="303587" y="114006"/>
                  <a:pt x="308610" y="124791"/>
                  <a:pt x="308610" y="136158"/>
                </a:cubicBezTo>
                <a:lnTo>
                  <a:pt x="308610" y="304230"/>
                </a:lnTo>
                <a:cubicBezTo>
                  <a:pt x="308610" y="320801"/>
                  <a:pt x="295177" y="334234"/>
                  <a:pt x="278606" y="334234"/>
                </a:cubicBezTo>
                <a:lnTo>
                  <a:pt x="218599" y="334234"/>
                </a:lnTo>
                <a:cubicBezTo>
                  <a:pt x="202028" y="334234"/>
                  <a:pt x="188595" y="320801"/>
                  <a:pt x="188595" y="304230"/>
                </a:cubicBezTo>
                <a:lnTo>
                  <a:pt x="188595" y="209933"/>
                </a:lnTo>
                <a:cubicBezTo>
                  <a:pt x="188595" y="207565"/>
                  <a:pt x="186676" y="205646"/>
                  <a:pt x="184309" y="205646"/>
                </a:cubicBezTo>
                <a:lnTo>
                  <a:pt x="124301" y="205646"/>
                </a:lnTo>
                <a:cubicBezTo>
                  <a:pt x="121934" y="205646"/>
                  <a:pt x="120015" y="207565"/>
                  <a:pt x="120015" y="209933"/>
                </a:cubicBezTo>
                <a:lnTo>
                  <a:pt x="120015" y="304230"/>
                </a:lnTo>
                <a:cubicBezTo>
                  <a:pt x="120015" y="320801"/>
                  <a:pt x="106582" y="334234"/>
                  <a:pt x="90011" y="334234"/>
                </a:cubicBezTo>
                <a:lnTo>
                  <a:pt x="30004" y="334234"/>
                </a:lnTo>
                <a:cubicBezTo>
                  <a:pt x="13433" y="334234"/>
                  <a:pt x="0" y="320801"/>
                  <a:pt x="0" y="304230"/>
                </a:cubicBezTo>
                <a:lnTo>
                  <a:pt x="0" y="136158"/>
                </a:lnTo>
                <a:cubicBezTo>
                  <a:pt x="0" y="124791"/>
                  <a:pt x="5023" y="114006"/>
                  <a:pt x="13716" y="106668"/>
                </a:cubicBezTo>
                <a:lnTo>
                  <a:pt x="129445" y="9079"/>
                </a:lnTo>
                <a:close/>
                <a:moveTo>
                  <a:pt x="162586" y="28744"/>
                </a:moveTo>
                <a:cubicBezTo>
                  <a:pt x="157801" y="24716"/>
                  <a:pt x="150809" y="24716"/>
                  <a:pt x="146024" y="28744"/>
                </a:cubicBezTo>
                <a:lnTo>
                  <a:pt x="30295" y="126316"/>
                </a:lnTo>
                <a:cubicBezTo>
                  <a:pt x="27396" y="128757"/>
                  <a:pt x="25721" y="132351"/>
                  <a:pt x="25718" y="136141"/>
                </a:cubicBezTo>
                <a:lnTo>
                  <a:pt x="25718" y="304213"/>
                </a:lnTo>
                <a:cubicBezTo>
                  <a:pt x="25718" y="306579"/>
                  <a:pt x="27638" y="308499"/>
                  <a:pt x="30004" y="308499"/>
                </a:cubicBezTo>
                <a:lnTo>
                  <a:pt x="90011" y="308499"/>
                </a:lnTo>
                <a:cubicBezTo>
                  <a:pt x="92378" y="308499"/>
                  <a:pt x="94298" y="306581"/>
                  <a:pt x="94298" y="304213"/>
                </a:cubicBezTo>
                <a:lnTo>
                  <a:pt x="94298" y="209915"/>
                </a:lnTo>
                <a:cubicBezTo>
                  <a:pt x="94298" y="193336"/>
                  <a:pt x="107739" y="179912"/>
                  <a:pt x="124301" y="179912"/>
                </a:cubicBezTo>
                <a:lnTo>
                  <a:pt x="184309" y="179912"/>
                </a:lnTo>
                <a:cubicBezTo>
                  <a:pt x="200871" y="179912"/>
                  <a:pt x="214313" y="193336"/>
                  <a:pt x="214313" y="209915"/>
                </a:cubicBezTo>
                <a:lnTo>
                  <a:pt x="214313" y="304213"/>
                </a:lnTo>
                <a:cubicBezTo>
                  <a:pt x="214313" y="306579"/>
                  <a:pt x="216233" y="308499"/>
                  <a:pt x="218599" y="308499"/>
                </a:cubicBezTo>
                <a:lnTo>
                  <a:pt x="278606" y="308499"/>
                </a:lnTo>
                <a:cubicBezTo>
                  <a:pt x="280974" y="308499"/>
                  <a:pt x="282893" y="306581"/>
                  <a:pt x="282893" y="304213"/>
                </a:cubicBezTo>
                <a:lnTo>
                  <a:pt x="282893" y="136158"/>
                </a:lnTo>
                <a:cubicBezTo>
                  <a:pt x="282889" y="132368"/>
                  <a:pt x="281214" y="128774"/>
                  <a:pt x="278315" y="126334"/>
                </a:cubicBezTo>
                <a:lnTo>
                  <a:pt x="162586" y="28744"/>
                </a:lnTo>
                <a:close/>
              </a:path>
            </a:pathLst>
          </a:cu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endParaRPr>
          </a:p>
        </p:txBody>
      </p:sp>
      <p:sp>
        <p:nvSpPr>
          <p:cNvPr id="6" name="Rectangle: Top Corners Rounded 5">
            <a:extLst>
              <a:ext uri="{FF2B5EF4-FFF2-40B4-BE49-F238E27FC236}">
                <a16:creationId xmlns:a16="http://schemas.microsoft.com/office/drawing/2014/main" id="{1357D2BF-FF6C-C35F-E48C-FBA0684746CE}"/>
              </a:ext>
              <a:ext uri="{C183D7F6-B498-43B3-948B-1728B52AA6E4}">
                <adec:decorative xmlns:adec="http://schemas.microsoft.com/office/drawing/2017/decorative" val="1"/>
              </a:ext>
            </a:extLst>
          </p:cNvPr>
          <p:cNvSpPr/>
          <p:nvPr/>
        </p:nvSpPr>
        <p:spPr bwMode="auto">
          <a:xfrm rot="5400000">
            <a:off x="1224817" y="-775432"/>
            <a:ext cx="4865568" cy="7315202"/>
          </a:xfrm>
          <a:prstGeom prst="round2SameRect">
            <a:avLst>
              <a:gd name="adj1" fmla="val 4448"/>
              <a:gd name="adj2" fmla="val 0"/>
            </a:avLst>
          </a:prstGeom>
          <a:solidFill>
            <a:schemeClr val="bg1">
              <a:alpha val="50000"/>
            </a:schemeClr>
          </a:solidFill>
          <a:ln w="19050">
            <a:solidFill>
              <a:schemeClr val="bg1"/>
            </a:solidFill>
            <a:headEnd type="none" w="med" len="med"/>
            <a:tailEnd type="none" w="med" len="med"/>
          </a:ln>
          <a:effectLst>
            <a:outerShdw blurRad="254000" algn="ctr" rotWithShape="0">
              <a:schemeClr val="bg1">
                <a:lumMod val="85000"/>
                <a:alpha val="5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cs typeface="Segoe UI" pitchFamily="34" charset="0"/>
            </a:endParaRPr>
          </a:p>
        </p:txBody>
      </p:sp>
      <p:grpSp>
        <p:nvGrpSpPr>
          <p:cNvPr id="12" name="Group 11">
            <a:extLst>
              <a:ext uri="{FF2B5EF4-FFF2-40B4-BE49-F238E27FC236}">
                <a16:creationId xmlns:a16="http://schemas.microsoft.com/office/drawing/2014/main" id="{A5A500B3-B3BF-863E-921E-88C90D718B60}"/>
              </a:ext>
              <a:ext uri="{C183D7F6-B498-43B3-948B-1728B52AA6E4}">
                <adec:decorative xmlns:adec="http://schemas.microsoft.com/office/drawing/2017/decorative" val="1"/>
              </a:ext>
            </a:extLst>
          </p:cNvPr>
          <p:cNvGrpSpPr/>
          <p:nvPr/>
        </p:nvGrpSpPr>
        <p:grpSpPr>
          <a:xfrm>
            <a:off x="457200" y="869279"/>
            <a:ext cx="477266" cy="477268"/>
            <a:chOff x="486398" y="903077"/>
            <a:chExt cx="477266" cy="477268"/>
          </a:xfrm>
        </p:grpSpPr>
        <p:sp>
          <p:nvSpPr>
            <p:cNvPr id="77" name="Oval 76">
              <a:extLst>
                <a:ext uri="{FF2B5EF4-FFF2-40B4-BE49-F238E27FC236}">
                  <a16:creationId xmlns:a16="http://schemas.microsoft.com/office/drawing/2014/main" id="{37755D57-8B47-B2E1-363D-C384B7B6557D}"/>
                </a:ext>
                <a:ext uri="{C183D7F6-B498-43B3-948B-1728B52AA6E4}">
                  <adec:decorative xmlns:adec="http://schemas.microsoft.com/office/drawing/2017/decorative" val="1"/>
                </a:ext>
              </a:extLst>
            </p:cNvPr>
            <p:cNvSpPr/>
            <p:nvPr/>
          </p:nvSpPr>
          <p:spPr bwMode="auto">
            <a:xfrm rot="5400000">
              <a:off x="486397" y="903078"/>
              <a:ext cx="477268" cy="477266"/>
            </a:xfrm>
            <a:prstGeom prst="ellipse">
              <a:avLst/>
            </a:prstGeom>
            <a:gradFill flip="none" rotWithShape="1">
              <a:gsLst>
                <a:gs pos="0">
                  <a:srgbClr val="FFF1E7"/>
                </a:gs>
                <a:gs pos="100000">
                  <a:schemeClr val="accent4"/>
                </a:gs>
              </a:gsLst>
              <a:lin ang="2700000" scaled="1"/>
              <a:tileRect/>
            </a:gradFill>
            <a:ln w="44450">
              <a:solidFill>
                <a:schemeClr val="bg1"/>
              </a:solidFill>
              <a:headEnd type="none" w="med" len="med"/>
              <a:tailEnd type="none" w="med" len="med"/>
            </a:ln>
            <a:effectLst>
              <a:outerShdw blurRad="139700" dist="127000" dir="2700000" algn="tl" rotWithShape="0">
                <a:srgbClr val="E6E6E6">
                  <a:alpha val="4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800" b="1">
                <a:solidFill>
                  <a:srgbClr val="5B5FC7"/>
                </a:solidFill>
                <a:latin typeface="Segoe Sans Text"/>
              </a:endParaRPr>
            </a:p>
          </p:txBody>
        </p:sp>
        <p:sp>
          <p:nvSpPr>
            <p:cNvPr id="128" name="Graphic 126">
              <a:extLst>
                <a:ext uri="{FF2B5EF4-FFF2-40B4-BE49-F238E27FC236}">
                  <a16:creationId xmlns:a16="http://schemas.microsoft.com/office/drawing/2014/main" id="{B4A08BF1-212D-E1C7-5C38-5F5089AA6BE5}"/>
                </a:ext>
                <a:ext uri="{C183D7F6-B498-43B3-948B-1728B52AA6E4}">
                  <adec:decorative xmlns:adec="http://schemas.microsoft.com/office/drawing/2017/decorative" val="1"/>
                </a:ext>
              </a:extLst>
            </p:cNvPr>
            <p:cNvSpPr/>
            <p:nvPr/>
          </p:nvSpPr>
          <p:spPr>
            <a:xfrm>
              <a:off x="586540" y="1066800"/>
              <a:ext cx="276984" cy="138422"/>
            </a:xfrm>
            <a:custGeom>
              <a:avLst/>
              <a:gdLst>
                <a:gd name="connsiteX0" fmla="*/ 69106 w 190598"/>
                <a:gd name="connsiteY0" fmla="*/ 0 h 95250"/>
                <a:gd name="connsiteX1" fmla="*/ 76257 w 190598"/>
                <a:gd name="connsiteY1" fmla="*/ 7137 h 95250"/>
                <a:gd name="connsiteX2" fmla="*/ 70153 w 190598"/>
                <a:gd name="connsiteY2" fmla="*/ 14211 h 95250"/>
                <a:gd name="connsiteX3" fmla="*/ 69106 w 190598"/>
                <a:gd name="connsiteY3" fmla="*/ 14288 h 95250"/>
                <a:gd name="connsiteX4" fmla="*/ 47674 w 190598"/>
                <a:gd name="connsiteY4" fmla="*/ 14288 h 95250"/>
                <a:gd name="connsiteX5" fmla="*/ 14326 w 190598"/>
                <a:gd name="connsiteY5" fmla="*/ 47614 h 95250"/>
                <a:gd name="connsiteX6" fmla="*/ 45712 w 190598"/>
                <a:gd name="connsiteY6" fmla="*/ 80905 h 95250"/>
                <a:gd name="connsiteX7" fmla="*/ 47674 w 190598"/>
                <a:gd name="connsiteY7" fmla="*/ 80963 h 95250"/>
                <a:gd name="connsiteX8" fmla="*/ 69106 w 190598"/>
                <a:gd name="connsiteY8" fmla="*/ 80963 h 95250"/>
                <a:gd name="connsiteX9" fmla="*/ 76257 w 190598"/>
                <a:gd name="connsiteY9" fmla="*/ 88099 h 95250"/>
                <a:gd name="connsiteX10" fmla="*/ 70153 w 190598"/>
                <a:gd name="connsiteY10" fmla="*/ 95174 h 95250"/>
                <a:gd name="connsiteX11" fmla="*/ 69106 w 190598"/>
                <a:gd name="connsiteY11" fmla="*/ 95250 h 95250"/>
                <a:gd name="connsiteX12" fmla="*/ 47674 w 190598"/>
                <a:gd name="connsiteY12" fmla="*/ 95250 h 95250"/>
                <a:gd name="connsiteX13" fmla="*/ 0 w 190598"/>
                <a:gd name="connsiteY13" fmla="*/ 47675 h 95250"/>
                <a:gd name="connsiteX14" fmla="*/ 45293 w 190598"/>
                <a:gd name="connsiteY14" fmla="*/ 57 h 95250"/>
                <a:gd name="connsiteX15" fmla="*/ 47674 w 190598"/>
                <a:gd name="connsiteY15" fmla="*/ 0 h 95250"/>
                <a:gd name="connsiteX16" fmla="*/ 69106 w 190598"/>
                <a:gd name="connsiteY16" fmla="*/ 0 h 95250"/>
                <a:gd name="connsiteX17" fmla="*/ 142924 w 190598"/>
                <a:gd name="connsiteY17" fmla="*/ 0 h 95250"/>
                <a:gd name="connsiteX18" fmla="*/ 190599 w 190598"/>
                <a:gd name="connsiteY18" fmla="*/ 47575 h 95250"/>
                <a:gd name="connsiteX19" fmla="*/ 145306 w 190598"/>
                <a:gd name="connsiteY19" fmla="*/ 95193 h 95250"/>
                <a:gd name="connsiteX20" fmla="*/ 142924 w 190598"/>
                <a:gd name="connsiteY20" fmla="*/ 95250 h 95250"/>
                <a:gd name="connsiteX21" fmla="*/ 121493 w 190598"/>
                <a:gd name="connsiteY21" fmla="*/ 95250 h 95250"/>
                <a:gd name="connsiteX22" fmla="*/ 114342 w 190598"/>
                <a:gd name="connsiteY22" fmla="*/ 88114 h 95250"/>
                <a:gd name="connsiteX23" fmla="*/ 120445 w 190598"/>
                <a:gd name="connsiteY23" fmla="*/ 81039 h 95250"/>
                <a:gd name="connsiteX24" fmla="*/ 121493 w 190598"/>
                <a:gd name="connsiteY24" fmla="*/ 80963 h 95250"/>
                <a:gd name="connsiteX25" fmla="*/ 142924 w 190598"/>
                <a:gd name="connsiteY25" fmla="*/ 80963 h 95250"/>
                <a:gd name="connsiteX26" fmla="*/ 176273 w 190598"/>
                <a:gd name="connsiteY26" fmla="*/ 47636 h 95250"/>
                <a:gd name="connsiteX27" fmla="*/ 144887 w 190598"/>
                <a:gd name="connsiteY27" fmla="*/ 14345 h 95250"/>
                <a:gd name="connsiteX28" fmla="*/ 142924 w 190598"/>
                <a:gd name="connsiteY28" fmla="*/ 14288 h 95250"/>
                <a:gd name="connsiteX29" fmla="*/ 121493 w 190598"/>
                <a:gd name="connsiteY29" fmla="*/ 14288 h 95250"/>
                <a:gd name="connsiteX30" fmla="*/ 114342 w 190598"/>
                <a:gd name="connsiteY30" fmla="*/ 7151 h 95250"/>
                <a:gd name="connsiteX31" fmla="*/ 120445 w 190598"/>
                <a:gd name="connsiteY31" fmla="*/ 76 h 95250"/>
                <a:gd name="connsiteX32" fmla="*/ 121493 w 190598"/>
                <a:gd name="connsiteY32" fmla="*/ 0 h 95250"/>
                <a:gd name="connsiteX33" fmla="*/ 142924 w 190598"/>
                <a:gd name="connsiteY33" fmla="*/ 0 h 95250"/>
                <a:gd name="connsiteX34" fmla="*/ 47674 w 190598"/>
                <a:gd name="connsiteY34" fmla="*/ 40481 h 95250"/>
                <a:gd name="connsiteX35" fmla="*/ 142924 w 190598"/>
                <a:gd name="connsiteY35" fmla="*/ 40481 h 95250"/>
                <a:gd name="connsiteX36" fmla="*/ 150066 w 190598"/>
                <a:gd name="connsiteY36" fmla="*/ 47627 h 95250"/>
                <a:gd name="connsiteX37" fmla="*/ 143896 w 190598"/>
                <a:gd name="connsiteY37" fmla="*/ 54702 h 95250"/>
                <a:gd name="connsiteX38" fmla="*/ 142924 w 190598"/>
                <a:gd name="connsiteY38" fmla="*/ 54769 h 95250"/>
                <a:gd name="connsiteX39" fmla="*/ 47674 w 190598"/>
                <a:gd name="connsiteY39" fmla="*/ 54769 h 95250"/>
                <a:gd name="connsiteX40" fmla="*/ 40533 w 190598"/>
                <a:gd name="connsiteY40" fmla="*/ 47623 h 95250"/>
                <a:gd name="connsiteX41" fmla="*/ 46703 w 190598"/>
                <a:gd name="connsiteY41" fmla="*/ 40548 h 95250"/>
                <a:gd name="connsiteX42" fmla="*/ 47674 w 190598"/>
                <a:gd name="connsiteY42" fmla="*/ 40481 h 95250"/>
                <a:gd name="connsiteX43" fmla="*/ 142924 w 190598"/>
                <a:gd name="connsiteY43" fmla="*/ 40481 h 95250"/>
                <a:gd name="connsiteX44" fmla="*/ 47674 w 190598"/>
                <a:gd name="connsiteY44" fmla="*/ 40481 h 95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90598" h="95250">
                  <a:moveTo>
                    <a:pt x="69106" y="0"/>
                  </a:moveTo>
                  <a:cubicBezTo>
                    <a:pt x="73051" y="-4"/>
                    <a:pt x="76252" y="3191"/>
                    <a:pt x="76257" y="7137"/>
                  </a:cubicBezTo>
                  <a:cubicBezTo>
                    <a:pt x="76260" y="10683"/>
                    <a:pt x="73662" y="13695"/>
                    <a:pt x="70153" y="14211"/>
                  </a:cubicBezTo>
                  <a:lnTo>
                    <a:pt x="69106" y="14288"/>
                  </a:lnTo>
                  <a:lnTo>
                    <a:pt x="47674" y="14288"/>
                  </a:lnTo>
                  <a:cubicBezTo>
                    <a:pt x="29263" y="14281"/>
                    <a:pt x="14332" y="29203"/>
                    <a:pt x="14326" y="47614"/>
                  </a:cubicBezTo>
                  <a:cubicBezTo>
                    <a:pt x="14320" y="65272"/>
                    <a:pt x="28084" y="79872"/>
                    <a:pt x="45712" y="80905"/>
                  </a:cubicBezTo>
                  <a:lnTo>
                    <a:pt x="47674" y="80963"/>
                  </a:lnTo>
                  <a:lnTo>
                    <a:pt x="69106" y="80963"/>
                  </a:lnTo>
                  <a:cubicBezTo>
                    <a:pt x="73051" y="80959"/>
                    <a:pt x="76252" y="84153"/>
                    <a:pt x="76257" y="88099"/>
                  </a:cubicBezTo>
                  <a:cubicBezTo>
                    <a:pt x="76260" y="91645"/>
                    <a:pt x="73662" y="94658"/>
                    <a:pt x="70153" y="95174"/>
                  </a:cubicBezTo>
                  <a:lnTo>
                    <a:pt x="69106" y="95250"/>
                  </a:lnTo>
                  <a:lnTo>
                    <a:pt x="47674" y="95250"/>
                  </a:lnTo>
                  <a:cubicBezTo>
                    <a:pt x="21372" y="95278"/>
                    <a:pt x="27" y="73977"/>
                    <a:pt x="0" y="47675"/>
                  </a:cubicBezTo>
                  <a:cubicBezTo>
                    <a:pt x="-26" y="22259"/>
                    <a:pt x="19908" y="1302"/>
                    <a:pt x="45293" y="57"/>
                  </a:cubicBezTo>
                  <a:lnTo>
                    <a:pt x="47674" y="0"/>
                  </a:lnTo>
                  <a:lnTo>
                    <a:pt x="69106" y="0"/>
                  </a:lnTo>
                  <a:close/>
                  <a:moveTo>
                    <a:pt x="142924" y="0"/>
                  </a:moveTo>
                  <a:cubicBezTo>
                    <a:pt x="169227" y="-27"/>
                    <a:pt x="190571" y="21273"/>
                    <a:pt x="190599" y="47575"/>
                  </a:cubicBezTo>
                  <a:cubicBezTo>
                    <a:pt x="190625" y="72991"/>
                    <a:pt x="170691" y="93948"/>
                    <a:pt x="145306" y="95193"/>
                  </a:cubicBezTo>
                  <a:lnTo>
                    <a:pt x="142924" y="95250"/>
                  </a:lnTo>
                  <a:lnTo>
                    <a:pt x="121493" y="95250"/>
                  </a:lnTo>
                  <a:cubicBezTo>
                    <a:pt x="117548" y="95254"/>
                    <a:pt x="114347" y="92059"/>
                    <a:pt x="114342" y="88114"/>
                  </a:cubicBezTo>
                  <a:cubicBezTo>
                    <a:pt x="114339" y="84568"/>
                    <a:pt x="116937" y="81555"/>
                    <a:pt x="120445" y="81039"/>
                  </a:cubicBezTo>
                  <a:lnTo>
                    <a:pt x="121493" y="80963"/>
                  </a:lnTo>
                  <a:lnTo>
                    <a:pt x="142924" y="80963"/>
                  </a:lnTo>
                  <a:cubicBezTo>
                    <a:pt x="161336" y="80968"/>
                    <a:pt x="176267" y="66047"/>
                    <a:pt x="176273" y="47636"/>
                  </a:cubicBezTo>
                  <a:cubicBezTo>
                    <a:pt x="176279" y="29978"/>
                    <a:pt x="162514" y="15378"/>
                    <a:pt x="144887" y="14345"/>
                  </a:cubicBezTo>
                  <a:lnTo>
                    <a:pt x="142924" y="14288"/>
                  </a:lnTo>
                  <a:lnTo>
                    <a:pt x="121493" y="14288"/>
                  </a:lnTo>
                  <a:cubicBezTo>
                    <a:pt x="117548" y="14291"/>
                    <a:pt x="114347" y="11096"/>
                    <a:pt x="114342" y="7151"/>
                  </a:cubicBezTo>
                  <a:cubicBezTo>
                    <a:pt x="114339" y="3605"/>
                    <a:pt x="116937" y="593"/>
                    <a:pt x="120445" y="76"/>
                  </a:cubicBezTo>
                  <a:lnTo>
                    <a:pt x="121493" y="0"/>
                  </a:lnTo>
                  <a:lnTo>
                    <a:pt x="142924" y="0"/>
                  </a:lnTo>
                  <a:close/>
                  <a:moveTo>
                    <a:pt x="47674" y="40481"/>
                  </a:moveTo>
                  <a:lnTo>
                    <a:pt x="142924" y="40481"/>
                  </a:lnTo>
                  <a:cubicBezTo>
                    <a:pt x="146870" y="40482"/>
                    <a:pt x="150067" y="43682"/>
                    <a:pt x="150066" y="47627"/>
                  </a:cubicBezTo>
                  <a:cubicBezTo>
                    <a:pt x="150065" y="51196"/>
                    <a:pt x="147431" y="54215"/>
                    <a:pt x="143896" y="54702"/>
                  </a:cubicBezTo>
                  <a:lnTo>
                    <a:pt x="142924" y="54769"/>
                  </a:lnTo>
                  <a:lnTo>
                    <a:pt x="47674" y="54769"/>
                  </a:lnTo>
                  <a:cubicBezTo>
                    <a:pt x="43729" y="54768"/>
                    <a:pt x="40532" y="51568"/>
                    <a:pt x="40533" y="47623"/>
                  </a:cubicBezTo>
                  <a:cubicBezTo>
                    <a:pt x="40534" y="44054"/>
                    <a:pt x="43168" y="41035"/>
                    <a:pt x="46703" y="40548"/>
                  </a:cubicBezTo>
                  <a:lnTo>
                    <a:pt x="47674" y="40481"/>
                  </a:lnTo>
                  <a:lnTo>
                    <a:pt x="142924" y="40481"/>
                  </a:lnTo>
                  <a:lnTo>
                    <a:pt x="47674" y="40481"/>
                  </a:lnTo>
                  <a:close/>
                </a:path>
              </a:pathLst>
            </a:custGeom>
            <a:solidFill>
              <a:schemeClr val="accent1"/>
            </a:solidFill>
            <a:ln w="9525" cap="flat">
              <a:noFill/>
              <a:prstDash val="solid"/>
              <a:miter/>
            </a:ln>
          </p:spPr>
          <p:txBody>
            <a:bodyPr rtlCol="0" anchor="ctr"/>
            <a:lstStyle/>
            <a:p>
              <a:endParaRPr lang="en-US"/>
            </a:p>
          </p:txBody>
        </p:sp>
      </p:grpSp>
      <p:grpSp>
        <p:nvGrpSpPr>
          <p:cNvPr id="28" name="Group 27">
            <a:extLst>
              <a:ext uri="{FF2B5EF4-FFF2-40B4-BE49-F238E27FC236}">
                <a16:creationId xmlns:a16="http://schemas.microsoft.com/office/drawing/2014/main" id="{EEEA12F2-4945-D01D-B372-4FA4F1012E30}"/>
              </a:ext>
              <a:ext uri="{C183D7F6-B498-43B3-948B-1728B52AA6E4}">
                <adec:decorative xmlns:adec="http://schemas.microsoft.com/office/drawing/2017/decorative" val="1"/>
              </a:ext>
            </a:extLst>
          </p:cNvPr>
          <p:cNvGrpSpPr/>
          <p:nvPr/>
        </p:nvGrpSpPr>
        <p:grpSpPr>
          <a:xfrm>
            <a:off x="457200" y="3761530"/>
            <a:ext cx="477266" cy="477268"/>
            <a:chOff x="457200" y="3573280"/>
            <a:chExt cx="477266" cy="477268"/>
          </a:xfrm>
        </p:grpSpPr>
        <p:sp>
          <p:nvSpPr>
            <p:cNvPr id="21" name="Oval 20">
              <a:extLst>
                <a:ext uri="{FF2B5EF4-FFF2-40B4-BE49-F238E27FC236}">
                  <a16:creationId xmlns:a16="http://schemas.microsoft.com/office/drawing/2014/main" id="{DBBC7110-B9D6-2D3D-4F86-372DDB317061}"/>
                </a:ext>
                <a:ext uri="{C183D7F6-B498-43B3-948B-1728B52AA6E4}">
                  <adec:decorative xmlns:adec="http://schemas.microsoft.com/office/drawing/2017/decorative" val="1"/>
                </a:ext>
              </a:extLst>
            </p:cNvPr>
            <p:cNvSpPr/>
            <p:nvPr/>
          </p:nvSpPr>
          <p:spPr bwMode="auto">
            <a:xfrm rot="5400000">
              <a:off x="457199" y="3573281"/>
              <a:ext cx="477268" cy="477266"/>
            </a:xfrm>
            <a:prstGeom prst="ellipse">
              <a:avLst/>
            </a:prstGeom>
            <a:gradFill flip="none" rotWithShape="1">
              <a:gsLst>
                <a:gs pos="0">
                  <a:srgbClr val="FFF1E7"/>
                </a:gs>
                <a:gs pos="100000">
                  <a:schemeClr val="accent4"/>
                </a:gs>
              </a:gsLst>
              <a:lin ang="2700000" scaled="1"/>
              <a:tileRect/>
            </a:gradFill>
            <a:ln w="44450">
              <a:solidFill>
                <a:schemeClr val="bg1"/>
              </a:solidFill>
              <a:headEnd type="none" w="med" len="med"/>
              <a:tailEnd type="none" w="med" len="med"/>
            </a:ln>
            <a:effectLst>
              <a:outerShdw blurRad="139700" dist="127000" dir="2700000" algn="tl" rotWithShape="0">
                <a:srgbClr val="E6E6E6">
                  <a:alpha val="4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800" b="1">
                <a:solidFill>
                  <a:srgbClr val="5B5FC7"/>
                </a:solidFill>
                <a:latin typeface="Segoe Sans Text"/>
              </a:endParaRPr>
            </a:p>
          </p:txBody>
        </p:sp>
        <p:sp>
          <p:nvSpPr>
            <p:cNvPr id="129" name="Graphic 124">
              <a:extLst>
                <a:ext uri="{FF2B5EF4-FFF2-40B4-BE49-F238E27FC236}">
                  <a16:creationId xmlns:a16="http://schemas.microsoft.com/office/drawing/2014/main" id="{22C90412-3412-0B93-B9A5-CDF4C1401628}"/>
                </a:ext>
                <a:ext uri="{C183D7F6-B498-43B3-948B-1728B52AA6E4}">
                  <adec:decorative xmlns:adec="http://schemas.microsoft.com/office/drawing/2017/decorative" val="1"/>
                </a:ext>
              </a:extLst>
            </p:cNvPr>
            <p:cNvSpPr/>
            <p:nvPr/>
          </p:nvSpPr>
          <p:spPr>
            <a:xfrm>
              <a:off x="619125" y="3681512"/>
              <a:ext cx="153416" cy="260804"/>
            </a:xfrm>
            <a:custGeom>
              <a:avLst/>
              <a:gdLst>
                <a:gd name="connsiteX0" fmla="*/ 47625 w 95250"/>
                <a:gd name="connsiteY0" fmla="*/ 0 h 161925"/>
                <a:gd name="connsiteX1" fmla="*/ 0 w 95250"/>
                <a:gd name="connsiteY1" fmla="*/ 47625 h 161925"/>
                <a:gd name="connsiteX2" fmla="*/ 7144 w 95250"/>
                <a:gd name="connsiteY2" fmla="*/ 54769 h 161925"/>
                <a:gd name="connsiteX3" fmla="*/ 14288 w 95250"/>
                <a:gd name="connsiteY3" fmla="*/ 47625 h 161925"/>
                <a:gd name="connsiteX4" fmla="*/ 47625 w 95250"/>
                <a:gd name="connsiteY4" fmla="*/ 14288 h 161925"/>
                <a:gd name="connsiteX5" fmla="*/ 80963 w 95250"/>
                <a:gd name="connsiteY5" fmla="*/ 47625 h 161925"/>
                <a:gd name="connsiteX6" fmla="*/ 75924 w 95250"/>
                <a:gd name="connsiteY6" fmla="*/ 65341 h 161925"/>
                <a:gd name="connsiteX7" fmla="*/ 63522 w 95250"/>
                <a:gd name="connsiteY7" fmla="*/ 77076 h 161925"/>
                <a:gd name="connsiteX8" fmla="*/ 62208 w 95250"/>
                <a:gd name="connsiteY8" fmla="*/ 78076 h 161925"/>
                <a:gd name="connsiteX9" fmla="*/ 40481 w 95250"/>
                <a:gd name="connsiteY9" fmla="*/ 114300 h 161925"/>
                <a:gd name="connsiteX10" fmla="*/ 40481 w 95250"/>
                <a:gd name="connsiteY10" fmla="*/ 116681 h 161925"/>
                <a:gd name="connsiteX11" fmla="*/ 47625 w 95250"/>
                <a:gd name="connsiteY11" fmla="*/ 123825 h 161925"/>
                <a:gd name="connsiteX12" fmla="*/ 54769 w 95250"/>
                <a:gd name="connsiteY12" fmla="*/ 116681 h 161925"/>
                <a:gd name="connsiteX13" fmla="*/ 54769 w 95250"/>
                <a:gd name="connsiteY13" fmla="*/ 114300 h 161925"/>
                <a:gd name="connsiteX14" fmla="*/ 71771 w 95250"/>
                <a:gd name="connsiteY14" fmla="*/ 88754 h 161925"/>
                <a:gd name="connsiteX15" fmla="*/ 72209 w 95250"/>
                <a:gd name="connsiteY15" fmla="*/ 88421 h 161925"/>
                <a:gd name="connsiteX16" fmla="*/ 87640 w 95250"/>
                <a:gd name="connsiteY16" fmla="*/ 73523 h 161925"/>
                <a:gd name="connsiteX17" fmla="*/ 95250 w 95250"/>
                <a:gd name="connsiteY17" fmla="*/ 47625 h 161925"/>
                <a:gd name="connsiteX18" fmla="*/ 47625 w 95250"/>
                <a:gd name="connsiteY18" fmla="*/ 0 h 161925"/>
                <a:gd name="connsiteX19" fmla="*/ 47625 w 95250"/>
                <a:gd name="connsiteY19" fmla="*/ 161925 h 161925"/>
                <a:gd name="connsiteX20" fmla="*/ 57150 w 95250"/>
                <a:gd name="connsiteY20" fmla="*/ 152400 h 161925"/>
                <a:gd name="connsiteX21" fmla="*/ 47625 w 95250"/>
                <a:gd name="connsiteY21" fmla="*/ 142875 h 161925"/>
                <a:gd name="connsiteX22" fmla="*/ 38100 w 95250"/>
                <a:gd name="connsiteY22" fmla="*/ 152400 h 161925"/>
                <a:gd name="connsiteX23" fmla="*/ 47625 w 95250"/>
                <a:gd name="connsiteY23" fmla="*/ 161925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5250" h="161925">
                  <a:moveTo>
                    <a:pt x="47625" y="0"/>
                  </a:moveTo>
                  <a:cubicBezTo>
                    <a:pt x="21298" y="0"/>
                    <a:pt x="0" y="21298"/>
                    <a:pt x="0" y="47625"/>
                  </a:cubicBezTo>
                  <a:cubicBezTo>
                    <a:pt x="0" y="51570"/>
                    <a:pt x="3198" y="54769"/>
                    <a:pt x="7144" y="54769"/>
                  </a:cubicBezTo>
                  <a:cubicBezTo>
                    <a:pt x="11089" y="54769"/>
                    <a:pt x="14288" y="51570"/>
                    <a:pt x="14288" y="47625"/>
                  </a:cubicBezTo>
                  <a:cubicBezTo>
                    <a:pt x="14288" y="29185"/>
                    <a:pt x="29185" y="14288"/>
                    <a:pt x="47625" y="14288"/>
                  </a:cubicBezTo>
                  <a:cubicBezTo>
                    <a:pt x="66065" y="14288"/>
                    <a:pt x="80963" y="29185"/>
                    <a:pt x="80963" y="47625"/>
                  </a:cubicBezTo>
                  <a:cubicBezTo>
                    <a:pt x="80963" y="55740"/>
                    <a:pt x="78848" y="61151"/>
                    <a:pt x="75924" y="65341"/>
                  </a:cubicBezTo>
                  <a:cubicBezTo>
                    <a:pt x="72838" y="69752"/>
                    <a:pt x="68618" y="73181"/>
                    <a:pt x="63522" y="77076"/>
                  </a:cubicBezTo>
                  <a:lnTo>
                    <a:pt x="62208" y="78076"/>
                  </a:lnTo>
                  <a:cubicBezTo>
                    <a:pt x="52588" y="85392"/>
                    <a:pt x="40481" y="94593"/>
                    <a:pt x="40481" y="114300"/>
                  </a:cubicBezTo>
                  <a:lnTo>
                    <a:pt x="40481" y="116681"/>
                  </a:lnTo>
                  <a:cubicBezTo>
                    <a:pt x="40481" y="120627"/>
                    <a:pt x="43680" y="123825"/>
                    <a:pt x="47625" y="123825"/>
                  </a:cubicBezTo>
                  <a:cubicBezTo>
                    <a:pt x="51570" y="123825"/>
                    <a:pt x="54769" y="120627"/>
                    <a:pt x="54769" y="116681"/>
                  </a:cubicBezTo>
                  <a:lnTo>
                    <a:pt x="54769" y="114300"/>
                  </a:lnTo>
                  <a:cubicBezTo>
                    <a:pt x="54769" y="101756"/>
                    <a:pt x="61570" y="96555"/>
                    <a:pt x="71771" y="88754"/>
                  </a:cubicBezTo>
                  <a:lnTo>
                    <a:pt x="72209" y="88421"/>
                  </a:lnTo>
                  <a:cubicBezTo>
                    <a:pt x="77229" y="84582"/>
                    <a:pt x="83134" y="79972"/>
                    <a:pt x="87640" y="73523"/>
                  </a:cubicBezTo>
                  <a:cubicBezTo>
                    <a:pt x="92307" y="66846"/>
                    <a:pt x="95250" y="58569"/>
                    <a:pt x="95250" y="47625"/>
                  </a:cubicBezTo>
                  <a:cubicBezTo>
                    <a:pt x="95250" y="21298"/>
                    <a:pt x="73952" y="0"/>
                    <a:pt x="47625" y="0"/>
                  </a:cubicBezTo>
                  <a:close/>
                  <a:moveTo>
                    <a:pt x="47625" y="161925"/>
                  </a:moveTo>
                  <a:cubicBezTo>
                    <a:pt x="52886" y="161925"/>
                    <a:pt x="57150" y="157661"/>
                    <a:pt x="57150" y="152400"/>
                  </a:cubicBezTo>
                  <a:cubicBezTo>
                    <a:pt x="57150" y="147139"/>
                    <a:pt x="52886" y="142875"/>
                    <a:pt x="47625" y="142875"/>
                  </a:cubicBezTo>
                  <a:cubicBezTo>
                    <a:pt x="42364" y="142875"/>
                    <a:pt x="38100" y="147139"/>
                    <a:pt x="38100" y="152400"/>
                  </a:cubicBezTo>
                  <a:cubicBezTo>
                    <a:pt x="38100" y="157661"/>
                    <a:pt x="42364" y="161925"/>
                    <a:pt x="47625" y="161925"/>
                  </a:cubicBezTo>
                  <a:close/>
                </a:path>
              </a:pathLst>
            </a:custGeom>
            <a:solidFill>
              <a:schemeClr val="accent1"/>
            </a:solidFill>
            <a:ln w="9525" cap="flat">
              <a:noFill/>
              <a:prstDash val="solid"/>
              <a:miter/>
            </a:ln>
          </p:spPr>
          <p:txBody>
            <a:bodyPr rtlCol="0" anchor="ctr"/>
            <a:lstStyle/>
            <a:p>
              <a:endParaRPr lang="en-US"/>
            </a:p>
          </p:txBody>
        </p:sp>
      </p:grpSp>
      <p:sp>
        <p:nvSpPr>
          <p:cNvPr id="92" name="Title 24">
            <a:extLst>
              <a:ext uri="{FF2B5EF4-FFF2-40B4-BE49-F238E27FC236}">
                <a16:creationId xmlns:a16="http://schemas.microsoft.com/office/drawing/2014/main" id="{356985BA-45F4-8A6A-7E41-B1A90A226544}"/>
              </a:ext>
              <a:ext uri="{C183D7F6-B498-43B3-948B-1728B52AA6E4}">
                <adec:decorative xmlns:adec="http://schemas.microsoft.com/office/drawing/2017/decorative" val="1"/>
              </a:ext>
            </a:extLst>
          </p:cNvPr>
          <p:cNvSpPr txBox="1">
            <a:spLocks/>
          </p:cNvSpPr>
          <p:nvPr/>
        </p:nvSpPr>
        <p:spPr>
          <a:xfrm>
            <a:off x="457199" y="5997681"/>
            <a:ext cx="4429125" cy="215444"/>
          </a:xfrm>
          <a:prstGeom prst="rect">
            <a:avLst/>
          </a:prstGeom>
        </p:spPr>
        <p:txBody>
          <a:bodyPr vert="horz" wrap="square" lIns="0" tIns="0" rIns="0" bIns="0" rtlCol="0" anchor="t">
            <a:spAutoFit/>
          </a:bodyPr>
          <a:lstStyle>
            <a:lvl1pPr algn="l" defTabSz="594623" rtl="0" eaLnBrk="1" latinLnBrk="0" hangingPunct="1">
              <a:lnSpc>
                <a:spcPct val="100000"/>
              </a:lnSpc>
              <a:spcBef>
                <a:spcPct val="0"/>
              </a:spcBef>
              <a:buNone/>
              <a:defRPr lang="en-US" sz="2200" b="1" i="0" kern="1200" cap="none" spc="-32" baseline="0">
                <a:ln w="3175">
                  <a:noFill/>
                </a:ln>
                <a:solidFill>
                  <a:schemeClr val="accent1"/>
                </a:solidFill>
                <a:effectLst/>
                <a:latin typeface="+mj-lt"/>
                <a:ea typeface="+mn-ea"/>
                <a:cs typeface="Segoe UI Semibold" panose="020B0502040204020203" pitchFamily="34" charset="0"/>
              </a:defRPr>
            </a:lvl1pPr>
          </a:lstStyle>
          <a:p>
            <a:pPr>
              <a:spcAft>
                <a:spcPts val="600"/>
              </a:spcAft>
            </a:pPr>
            <a:endParaRPr lang="en-US" sz="1400" b="0">
              <a:latin typeface="+mn-lt"/>
              <a:cs typeface="Segoe UI"/>
            </a:endParaRPr>
          </a:p>
        </p:txBody>
      </p:sp>
      <p:sp>
        <p:nvSpPr>
          <p:cNvPr id="9" name="Title 24">
            <a:extLst>
              <a:ext uri="{FF2B5EF4-FFF2-40B4-BE49-F238E27FC236}">
                <a16:creationId xmlns:a16="http://schemas.microsoft.com/office/drawing/2014/main" id="{46DEA23D-6945-999F-6C0E-8997AC0566E8}"/>
              </a:ext>
            </a:extLst>
          </p:cNvPr>
          <p:cNvSpPr txBox="1">
            <a:spLocks noGrp="1"/>
          </p:cNvSpPr>
          <p:nvPr>
            <p:ph type="title" idx="4294967295"/>
          </p:nvPr>
        </p:nvSpPr>
        <p:spPr>
          <a:xfrm>
            <a:off x="457199" y="1506567"/>
            <a:ext cx="6568069" cy="156966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594623" rtl="0" eaLnBrk="1" latinLnBrk="0" hangingPunct="1">
              <a:lnSpc>
                <a:spcPct val="100000"/>
              </a:lnSpc>
              <a:spcBef>
                <a:spcPct val="0"/>
              </a:spcBef>
              <a:buNone/>
              <a:defRPr lang="en-US" sz="1800" b="1" i="0" kern="1200" cap="none" spc="-32" baseline="0">
                <a:ln w="3175">
                  <a:noFill/>
                </a:ln>
                <a:solidFill>
                  <a:schemeClr val="accent1"/>
                </a:solidFill>
                <a:effectLst/>
                <a:latin typeface="+mj-lt"/>
                <a:ea typeface="+mn-ea"/>
                <a:cs typeface="Segoe UI Semibold" panose="020B0502040204020203" pitchFamily="34" charset="0"/>
              </a:defRPr>
            </a:lvl1pPr>
          </a:lstStyle>
          <a:p>
            <a:pPr marL="0" marR="0" lvl="0" indent="0" algn="l" defTabSz="594623" rtl="0" eaLnBrk="1" fontAlgn="auto" latinLnBrk="0" hangingPunct="1">
              <a:lnSpc>
                <a:spcPct val="100000"/>
              </a:lnSpc>
              <a:spcBef>
                <a:spcPts val="300"/>
              </a:spcBef>
              <a:spcAft>
                <a:spcPts val="300"/>
              </a:spcAft>
              <a:buClr>
                <a:schemeClr val="tx1"/>
              </a:buClr>
              <a:buSzTx/>
              <a:buFontTx/>
              <a:buNone/>
              <a:tabLst/>
              <a:defRPr/>
            </a:pPr>
            <a:r>
              <a:rPr kumimoji="0" lang="en-US" sz="1600" b="0" i="0" u="none" strike="noStrike" kern="1200" cap="none" spc="0" normalizeH="0" baseline="0" noProof="0">
                <a:ln w="3175">
                  <a:noFill/>
                </a:ln>
                <a:solidFill>
                  <a:schemeClr val="accent1"/>
                </a:solidFill>
                <a:effectLst/>
                <a:uLnTx/>
                <a:uFillTx/>
                <a:ea typeface="+mj-ea"/>
                <a:cs typeface="+mj-cs"/>
              </a:rPr>
              <a:t>Links to useful resources</a:t>
            </a:r>
          </a:p>
          <a:p>
            <a:pPr marL="288925" marR="0" lvl="0" indent="-171450" algn="l" defTabSz="594623" rtl="0" eaLnBrk="1" fontAlgn="auto" latinLnBrk="0" hangingPunct="1">
              <a:lnSpc>
                <a:spcPct val="100000"/>
              </a:lnSpc>
              <a:spcBef>
                <a:spcPts val="300"/>
              </a:spcBef>
              <a:spcAft>
                <a:spcPts val="600"/>
              </a:spcAft>
              <a:buClr>
                <a:schemeClr val="tx1"/>
              </a:buClr>
              <a:buSzTx/>
              <a:buFont typeface="Arial" panose="020B0604020202020204" pitchFamily="34" charset="0"/>
              <a:buChar char="•"/>
              <a:tabLst/>
              <a:defRPr/>
            </a:pPr>
            <a:r>
              <a:rPr kumimoji="0" lang="en-US" sz="1400" b="0" i="0" u="none" strike="noStrike" kern="1200" cap="none" spc="-32" normalizeH="0" baseline="0" noProof="0">
                <a:ln w="3175">
                  <a:noFill/>
                </a:ln>
                <a:solidFill>
                  <a:srgbClr val="C03BC4"/>
                </a:solidFill>
                <a:effectLst/>
                <a:uLnTx/>
                <a:uFillTx/>
                <a:latin typeface="+mn-lt"/>
                <a:cs typeface="+mn-cs"/>
                <a:hlinkClick r:id="rId4">
                  <a:extLst>
                    <a:ext uri="{A12FA001-AC4F-418D-AE19-62706E023703}">
                      <ahyp:hlinkClr xmlns:ahyp="http://schemas.microsoft.com/office/drawing/2018/hyperlinkcolor" val="tx"/>
                    </a:ext>
                  </a:extLst>
                </a:hlinkClick>
              </a:rPr>
              <a:t>Microsoft Teams Premium</a:t>
            </a:r>
            <a:r>
              <a:rPr kumimoji="0" lang="en-US" sz="1400" b="0" i="0" u="none" strike="noStrike" kern="1200" cap="none" spc="-32" normalizeH="0" baseline="0" noProof="0">
                <a:ln w="3175">
                  <a:noFill/>
                </a:ln>
                <a:solidFill>
                  <a:srgbClr val="C03BC4"/>
                </a:solidFill>
                <a:effectLst/>
                <a:uLnTx/>
                <a:uFillTx/>
                <a:latin typeface="+mn-lt"/>
                <a:cs typeface="+mn-cs"/>
              </a:rPr>
              <a:t> </a:t>
            </a:r>
            <a:r>
              <a:rPr kumimoji="0" lang="en-US" sz="1400" b="0" i="0" u="none" strike="noStrike" kern="1200" cap="none" spc="-32" normalizeH="0" baseline="0" noProof="0">
                <a:ln w="3175">
                  <a:noFill/>
                </a:ln>
                <a:solidFill>
                  <a:schemeClr val="tx1"/>
                </a:solidFill>
                <a:effectLst/>
                <a:uLnTx/>
                <a:uFillTx/>
                <a:latin typeface="+mn-lt"/>
                <a:cs typeface="+mn-cs"/>
              </a:rPr>
              <a:t>website to see latest features in the spotlight</a:t>
            </a:r>
          </a:p>
          <a:p>
            <a:pPr marL="288925" marR="0" lvl="0" indent="-171450" algn="l" defTabSz="594623" rtl="0" eaLnBrk="1" fontAlgn="auto" latinLnBrk="0" hangingPunct="1">
              <a:lnSpc>
                <a:spcPct val="100000"/>
              </a:lnSpc>
              <a:spcBef>
                <a:spcPts val="300"/>
              </a:spcBef>
              <a:spcAft>
                <a:spcPts val="600"/>
              </a:spcAft>
              <a:buClr>
                <a:schemeClr val="tx1"/>
              </a:buClr>
              <a:buSzTx/>
              <a:buFont typeface="Arial" panose="020B0604020202020204" pitchFamily="34" charset="0"/>
              <a:buChar char="•"/>
              <a:tabLst/>
              <a:defRPr/>
            </a:pPr>
            <a:r>
              <a:rPr kumimoji="0" lang="en-US" sz="1400" b="0" i="0" u="none" strike="noStrike" kern="1200" cap="none" spc="-32" normalizeH="0" baseline="0" noProof="0">
                <a:ln w="3175">
                  <a:noFill/>
                </a:ln>
                <a:solidFill>
                  <a:srgbClr val="C03BC4"/>
                </a:solidFill>
                <a:effectLst/>
                <a:uLnTx/>
                <a:uFillTx/>
                <a:latin typeface="+mn-lt"/>
                <a:cs typeface="+mn-cs"/>
                <a:hlinkClick r:id="rId5">
                  <a:extLst>
                    <a:ext uri="{A12FA001-AC4F-418D-AE19-62706E023703}">
                      <ahyp:hlinkClr xmlns:ahyp="http://schemas.microsoft.com/office/drawing/2018/hyperlinkcolor" val="tx"/>
                    </a:ext>
                  </a:extLst>
                </a:hlinkClick>
              </a:rPr>
              <a:t>Microsoft Teams Blog</a:t>
            </a:r>
            <a:r>
              <a:rPr kumimoji="0" lang="en-US" sz="1400" b="0" i="0" u="none" strike="noStrike" kern="1200" cap="none" spc="-32" normalizeH="0" baseline="0" noProof="0">
                <a:ln w="3175">
                  <a:noFill/>
                </a:ln>
                <a:solidFill>
                  <a:srgbClr val="C03BC4"/>
                </a:solidFill>
                <a:effectLst/>
                <a:uLnTx/>
                <a:uFillTx/>
                <a:latin typeface="+mn-lt"/>
                <a:cs typeface="+mn-cs"/>
              </a:rPr>
              <a:t> </a:t>
            </a:r>
            <a:r>
              <a:rPr kumimoji="0" lang="en-US" sz="1400" b="0" i="0" u="none" strike="noStrike" kern="1200" cap="none" spc="-32" normalizeH="0" baseline="0" noProof="0">
                <a:ln w="3175">
                  <a:noFill/>
                </a:ln>
                <a:solidFill>
                  <a:schemeClr val="tx1"/>
                </a:solidFill>
                <a:effectLst/>
                <a:uLnTx/>
                <a:uFillTx/>
                <a:latin typeface="+mn-lt"/>
                <a:cs typeface="+mn-cs"/>
              </a:rPr>
              <a:t>to stay current on latest news</a:t>
            </a:r>
          </a:p>
          <a:p>
            <a:pPr marL="288925" marR="0" lvl="0" indent="-171450" algn="l" defTabSz="594623" rtl="0" eaLnBrk="1" fontAlgn="auto" latinLnBrk="0" hangingPunct="1">
              <a:lnSpc>
                <a:spcPct val="100000"/>
              </a:lnSpc>
              <a:spcBef>
                <a:spcPts val="300"/>
              </a:spcBef>
              <a:spcAft>
                <a:spcPts val="600"/>
              </a:spcAft>
              <a:buClr>
                <a:schemeClr val="tx1"/>
              </a:buClr>
              <a:buSzTx/>
              <a:buFont typeface="Arial" panose="020B0604020202020204" pitchFamily="34" charset="0"/>
              <a:buChar char="•"/>
              <a:tabLst/>
              <a:defRPr/>
            </a:pPr>
            <a:r>
              <a:rPr kumimoji="0" lang="en-US" sz="1400" b="0" i="0" u="none" strike="noStrike" kern="1200" cap="none" spc="-32" normalizeH="0" baseline="0" noProof="0">
                <a:ln w="3175">
                  <a:noFill/>
                </a:ln>
                <a:solidFill>
                  <a:srgbClr val="C03BC4"/>
                </a:solidFill>
                <a:effectLst/>
                <a:uLnTx/>
                <a:uFillTx/>
                <a:latin typeface="+mn-lt"/>
                <a:cs typeface="+mn-cs"/>
                <a:hlinkClick r:id="rId6">
                  <a:extLst>
                    <a:ext uri="{A12FA001-AC4F-418D-AE19-62706E023703}">
                      <ahyp:hlinkClr xmlns:ahyp="http://schemas.microsoft.com/office/drawing/2018/hyperlinkcolor" val="tx"/>
                    </a:ext>
                  </a:extLst>
                </a:hlinkClick>
              </a:rPr>
              <a:t>Microsoft Support</a:t>
            </a:r>
            <a:r>
              <a:rPr kumimoji="0" lang="en-US" sz="1400" b="0" i="0" u="none" strike="noStrike" kern="1200" cap="none" spc="-32" normalizeH="0" baseline="0" noProof="0">
                <a:ln w="3175">
                  <a:noFill/>
                </a:ln>
                <a:solidFill>
                  <a:srgbClr val="C03BC4"/>
                </a:solidFill>
                <a:effectLst/>
                <a:uLnTx/>
                <a:uFillTx/>
                <a:latin typeface="+mn-lt"/>
                <a:cs typeface="+mn-cs"/>
              </a:rPr>
              <a:t> </a:t>
            </a:r>
            <a:r>
              <a:rPr kumimoji="0" lang="en-US" sz="1400" b="0" i="0" u="none" strike="noStrike" kern="1200" cap="none" spc="-32" normalizeH="0" baseline="0" noProof="0">
                <a:ln w="3175">
                  <a:noFill/>
                </a:ln>
                <a:solidFill>
                  <a:schemeClr val="tx1"/>
                </a:solidFill>
                <a:effectLst/>
                <a:uLnTx/>
                <a:uFillTx/>
                <a:latin typeface="+mn-lt"/>
                <a:cs typeface="+mn-cs"/>
              </a:rPr>
              <a:t>for your help and learning needs</a:t>
            </a:r>
          </a:p>
          <a:p>
            <a:pPr marL="288925" marR="0" lvl="0" indent="-171450" algn="l" defTabSz="594623" rtl="0" eaLnBrk="1" fontAlgn="auto" latinLnBrk="0" hangingPunct="1">
              <a:lnSpc>
                <a:spcPct val="100000"/>
              </a:lnSpc>
              <a:spcBef>
                <a:spcPts val="300"/>
              </a:spcBef>
              <a:spcAft>
                <a:spcPts val="600"/>
              </a:spcAft>
              <a:buClr>
                <a:schemeClr val="tx1"/>
              </a:buClr>
              <a:buSzTx/>
              <a:buFont typeface="Arial" panose="020B0604020202020204" pitchFamily="34" charset="0"/>
              <a:buChar char="•"/>
              <a:tabLst/>
              <a:defRPr/>
            </a:pPr>
            <a:r>
              <a:rPr kumimoji="0" lang="en-US" sz="1400" b="0" i="0" u="none" strike="noStrike" kern="1200" cap="none" spc="-32" normalizeH="0" baseline="0" noProof="0">
                <a:ln w="3175">
                  <a:noFill/>
                </a:ln>
                <a:solidFill>
                  <a:srgbClr val="C03BC4"/>
                </a:solidFill>
                <a:effectLst/>
                <a:uLnTx/>
                <a:uFillTx/>
                <a:latin typeface="+mn-lt"/>
                <a:cs typeface="+mn-cs"/>
                <a:hlinkClick r:id="rId7">
                  <a:extLst>
                    <a:ext uri="{A12FA001-AC4F-418D-AE19-62706E023703}">
                      <ahyp:hlinkClr xmlns:ahyp="http://schemas.microsoft.com/office/drawing/2018/hyperlinkcolor" val="tx"/>
                    </a:ext>
                  </a:extLst>
                </a:hlinkClick>
              </a:rPr>
              <a:t>Microsoft Community Hub</a:t>
            </a:r>
            <a:r>
              <a:rPr kumimoji="0" lang="en-US" sz="1400" b="0" i="0" u="none" strike="noStrike" kern="1200" cap="none" spc="-32" normalizeH="0" baseline="0" noProof="0">
                <a:ln w="3175">
                  <a:noFill/>
                </a:ln>
                <a:solidFill>
                  <a:srgbClr val="C03BC4"/>
                </a:solidFill>
                <a:effectLst/>
                <a:uLnTx/>
                <a:uFillTx/>
                <a:latin typeface="+mn-lt"/>
                <a:cs typeface="+mn-cs"/>
              </a:rPr>
              <a:t> </a:t>
            </a:r>
            <a:r>
              <a:rPr kumimoji="0" lang="en-US" sz="1400" b="0" i="0" u="none" strike="noStrike" kern="1200" cap="none" spc="-32" normalizeH="0" baseline="0" noProof="0">
                <a:ln w="3175">
                  <a:noFill/>
                </a:ln>
                <a:solidFill>
                  <a:schemeClr val="tx1"/>
                </a:solidFill>
                <a:effectLst/>
                <a:uLnTx/>
                <a:uFillTx/>
                <a:latin typeface="+mn-lt"/>
                <a:cs typeface="+mn-cs"/>
              </a:rPr>
              <a:t>for how-</a:t>
            </a:r>
            <a:r>
              <a:rPr kumimoji="0" lang="en-US" sz="1400" b="0" i="0" u="none" strike="noStrike" kern="1200" cap="none" spc="-32" normalizeH="0" baseline="0" noProof="0" err="1">
                <a:ln w="3175">
                  <a:noFill/>
                </a:ln>
                <a:solidFill>
                  <a:schemeClr val="tx1"/>
                </a:solidFill>
                <a:effectLst/>
                <a:uLnTx/>
                <a:uFillTx/>
                <a:latin typeface="+mn-lt"/>
                <a:cs typeface="+mn-cs"/>
              </a:rPr>
              <a:t>to’s</a:t>
            </a:r>
            <a:r>
              <a:rPr kumimoji="0" lang="en-US" sz="1400" b="0" i="0" u="none" strike="noStrike" kern="1200" cap="none" spc="-32" normalizeH="0" baseline="0" noProof="0">
                <a:ln w="3175">
                  <a:noFill/>
                </a:ln>
                <a:solidFill>
                  <a:schemeClr val="tx1"/>
                </a:solidFill>
                <a:effectLst/>
                <a:uLnTx/>
                <a:uFillTx/>
                <a:latin typeface="+mn-lt"/>
                <a:cs typeface="+mn-cs"/>
              </a:rPr>
              <a:t> and best practices</a:t>
            </a:r>
            <a:endParaRPr kumimoji="0" lang="en-US" sz="1400" b="0" i="0" u="none" strike="noStrike" kern="1200" cap="none" spc="0" normalizeH="0" baseline="0" noProof="0">
              <a:ln w="3175">
                <a:noFill/>
              </a:ln>
              <a:solidFill>
                <a:schemeClr val="tx1"/>
              </a:solidFill>
              <a:effectLst/>
              <a:uLnTx/>
              <a:uFillTx/>
              <a:latin typeface="+mn-lt"/>
              <a:cs typeface="+mn-cs"/>
            </a:endParaRPr>
          </a:p>
        </p:txBody>
      </p:sp>
      <p:sp>
        <p:nvSpPr>
          <p:cNvPr id="85" name="Title 24">
            <a:extLst>
              <a:ext uri="{FF2B5EF4-FFF2-40B4-BE49-F238E27FC236}">
                <a16:creationId xmlns:a16="http://schemas.microsoft.com/office/drawing/2014/main" id="{70F1CBB1-7480-245A-A992-DEBD38816EA4}"/>
              </a:ext>
            </a:extLst>
          </p:cNvPr>
          <p:cNvSpPr txBox="1">
            <a:spLocks/>
          </p:cNvSpPr>
          <p:nvPr/>
        </p:nvSpPr>
        <p:spPr>
          <a:xfrm>
            <a:off x="457200" y="4398818"/>
            <a:ext cx="3098800" cy="538609"/>
          </a:xfrm>
          <a:prstGeom prst="rect">
            <a:avLst/>
          </a:prstGeom>
        </p:spPr>
        <p:txBody>
          <a:bodyPr vert="horz" wrap="square" lIns="0" tIns="0" rIns="0" bIns="0" rtlCol="0" anchor="t">
            <a:spAutoFit/>
          </a:bodyPr>
          <a:lstStyle>
            <a:lvl1pPr algn="l" defTabSz="594623" rtl="0" eaLnBrk="1" latinLnBrk="0" hangingPunct="1">
              <a:lnSpc>
                <a:spcPct val="100000"/>
              </a:lnSpc>
              <a:spcBef>
                <a:spcPct val="0"/>
              </a:spcBef>
              <a:buNone/>
              <a:defRPr lang="en-US" sz="2200" b="1" i="0" kern="1200" cap="none" spc="-32" baseline="0">
                <a:ln w="3175">
                  <a:noFill/>
                </a:ln>
                <a:solidFill>
                  <a:schemeClr val="accent1"/>
                </a:solidFill>
                <a:effectLst/>
                <a:latin typeface="+mj-lt"/>
                <a:ea typeface="+mn-ea"/>
                <a:cs typeface="Segoe UI Semibold" panose="020B0502040204020203" pitchFamily="34" charset="0"/>
              </a:defRPr>
            </a:lvl1pPr>
          </a:lstStyle>
          <a:p>
            <a:pPr>
              <a:spcAft>
                <a:spcPts val="600"/>
              </a:spcAft>
            </a:pPr>
            <a:r>
              <a:rPr lang="en-US" sz="1600" b="0" spc="0">
                <a:ea typeface="+mj-ea"/>
                <a:cs typeface="+mj-cs"/>
              </a:rPr>
              <a:t>Questions on this document?</a:t>
            </a:r>
          </a:p>
          <a:p>
            <a:pPr>
              <a:spcAft>
                <a:spcPts val="600"/>
              </a:spcAft>
            </a:pPr>
            <a:r>
              <a:rPr lang="en-US" sz="1400" b="0">
                <a:solidFill>
                  <a:schemeClr val="tx1"/>
                </a:solidFill>
                <a:latin typeface="+mn-lt"/>
                <a:cs typeface="+mn-cs"/>
              </a:rPr>
              <a:t>Email </a:t>
            </a:r>
            <a:r>
              <a:rPr lang="en-US" sz="1400" b="0" err="1">
                <a:solidFill>
                  <a:srgbClr val="C03BC4"/>
                </a:solidFill>
                <a:latin typeface="+mn-lt"/>
                <a:cs typeface="+mn-cs"/>
                <a:hlinkClick r:id="rId8">
                  <a:extLst>
                    <a:ext uri="{A12FA001-AC4F-418D-AE19-62706E023703}">
                      <ahyp:hlinkClr xmlns:ahyp="http://schemas.microsoft.com/office/drawing/2018/hyperlinkcolor" val="tx"/>
                    </a:ext>
                  </a:extLst>
                </a:hlinkClick>
              </a:rPr>
              <a:t>AskTeamsPremium</a:t>
            </a:r>
            <a:endParaRPr lang="en-US" sz="1400" b="0">
              <a:solidFill>
                <a:srgbClr val="C03BC4"/>
              </a:solidFill>
              <a:latin typeface="+mn-lt"/>
              <a:cs typeface="+mn-cs"/>
            </a:endParaRPr>
          </a:p>
        </p:txBody>
      </p:sp>
      <p:sp>
        <p:nvSpPr>
          <p:cNvPr id="53" name="Title 24">
            <a:extLst>
              <a:ext uri="{FF2B5EF4-FFF2-40B4-BE49-F238E27FC236}">
                <a16:creationId xmlns:a16="http://schemas.microsoft.com/office/drawing/2014/main" id="{E7598532-7D3D-95C2-9B9F-74EFECA30AA9}"/>
              </a:ext>
            </a:extLst>
          </p:cNvPr>
          <p:cNvSpPr txBox="1">
            <a:spLocks/>
          </p:cNvSpPr>
          <p:nvPr/>
        </p:nvSpPr>
        <p:spPr>
          <a:xfrm>
            <a:off x="457199" y="5589819"/>
            <a:ext cx="4429125" cy="538609"/>
          </a:xfrm>
          <a:prstGeom prst="rect">
            <a:avLst/>
          </a:prstGeom>
        </p:spPr>
        <p:txBody>
          <a:bodyPr vert="horz" wrap="square" lIns="0" tIns="0" rIns="0" bIns="0" rtlCol="0" anchor="t">
            <a:spAutoFit/>
          </a:bodyPr>
          <a:lstStyle>
            <a:lvl1pPr algn="l" defTabSz="594623" rtl="0" eaLnBrk="1" latinLnBrk="0" hangingPunct="1">
              <a:lnSpc>
                <a:spcPct val="100000"/>
              </a:lnSpc>
              <a:spcBef>
                <a:spcPct val="0"/>
              </a:spcBef>
              <a:buNone/>
              <a:defRPr lang="en-US" sz="2200" b="1" i="0" kern="1200" cap="none" spc="-32" baseline="0">
                <a:ln w="3175">
                  <a:noFill/>
                </a:ln>
                <a:solidFill>
                  <a:schemeClr val="accent1"/>
                </a:solidFill>
                <a:effectLst/>
                <a:latin typeface="+mj-lt"/>
                <a:ea typeface="+mn-ea"/>
                <a:cs typeface="Segoe UI Semibold" panose="020B0502040204020203" pitchFamily="34" charset="0"/>
              </a:defRPr>
            </a:lvl1pPr>
          </a:lstStyle>
          <a:p>
            <a:pPr>
              <a:spcAft>
                <a:spcPts val="600"/>
              </a:spcAft>
            </a:pPr>
            <a:r>
              <a:rPr lang="en-US" sz="1600" b="0" spc="0">
                <a:ea typeface="+mj-ea"/>
                <a:cs typeface="+mj-cs"/>
              </a:rPr>
              <a:t>Do you have any feedback on this playbook?</a:t>
            </a:r>
          </a:p>
          <a:p>
            <a:pPr>
              <a:spcAft>
                <a:spcPts val="600"/>
              </a:spcAft>
            </a:pPr>
            <a:r>
              <a:rPr lang="en-US" sz="1400" b="0">
                <a:solidFill>
                  <a:srgbClr val="C03BC4"/>
                </a:solidFill>
                <a:latin typeface="+mn-lt"/>
                <a:cs typeface="+mn-cs"/>
                <a:hlinkClick r:id="rId9">
                  <a:extLst>
                    <a:ext uri="{A12FA001-AC4F-418D-AE19-62706E023703}">
                      <ahyp:hlinkClr xmlns:ahyp="http://schemas.microsoft.com/office/drawing/2018/hyperlinkcolor" val="tx"/>
                    </a:ext>
                  </a:extLst>
                </a:hlinkClick>
              </a:rPr>
              <a:t>aka.ms/</a:t>
            </a:r>
            <a:r>
              <a:rPr lang="en-US" sz="1400" b="0" err="1">
                <a:solidFill>
                  <a:srgbClr val="C03BC4"/>
                </a:solidFill>
                <a:latin typeface="+mn-lt"/>
                <a:cs typeface="+mn-cs"/>
                <a:hlinkClick r:id="rId9">
                  <a:extLst>
                    <a:ext uri="{A12FA001-AC4F-418D-AE19-62706E023703}">
                      <ahyp:hlinkClr xmlns:ahyp="http://schemas.microsoft.com/office/drawing/2018/hyperlinkcolor" val="tx"/>
                    </a:ext>
                  </a:extLst>
                </a:hlinkClick>
              </a:rPr>
              <a:t>TeamsPlaybookFeedback</a:t>
            </a:r>
            <a:endParaRPr lang="en-US" sz="1400" b="0">
              <a:solidFill>
                <a:srgbClr val="C03BC4"/>
              </a:solidFill>
              <a:latin typeface="+mn-lt"/>
              <a:cs typeface="+mn-cs"/>
            </a:endParaRPr>
          </a:p>
        </p:txBody>
      </p:sp>
      <p:pic>
        <p:nvPicPr>
          <p:cNvPr id="64" name="Picture 2" descr="A QR code ">
            <a:extLst>
              <a:ext uri="{FF2B5EF4-FFF2-40B4-BE49-F238E27FC236}">
                <a16:creationId xmlns:a16="http://schemas.microsoft.com/office/drawing/2014/main" id="{D00F2A6D-324E-67C1-5269-38D147D3828D}"/>
              </a:ext>
            </a:extLst>
          </p:cNvPr>
          <p:cNvPicPr>
            <a:picLocks noChangeAspect="1"/>
          </p:cNvPicPr>
          <p:nvPr/>
        </p:nvPicPr>
        <p:blipFill>
          <a:blip r:embed="rId10"/>
          <a:srcRect l="22294" t="30883" r="22875" b="14985"/>
          <a:stretch/>
        </p:blipFill>
        <p:spPr>
          <a:xfrm>
            <a:off x="533399" y="6441463"/>
            <a:ext cx="1619251" cy="1622497"/>
          </a:xfrm>
          <a:prstGeom prst="roundRect">
            <a:avLst>
              <a:gd name="adj" fmla="val 2291"/>
            </a:avLst>
          </a:prstGeom>
          <a:noFill/>
          <a:ln>
            <a:noFill/>
          </a:ln>
          <a:effectLst/>
        </p:spPr>
      </p:pic>
    </p:spTree>
    <p:extLst>
      <p:ext uri="{BB962C8B-B14F-4D97-AF65-F5344CB8AC3E}">
        <p14:creationId xmlns:p14="http://schemas.microsoft.com/office/powerpoint/2010/main" val="667482090"/>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POWER_USER_CONTEXTUAL_SHAPES_AGENDA_DESIGNER" val="{&quot;Divider1&quot;:{&quot;Title&quot;:{&quot;AutoShapeType&quot;:1,&quot;CalloutType&quot;:1,&quot;CalloutAngle&quot;:2,&quot;CalloutGap&quot;:-3.40282347E+38,&quot;Visible&quot;:-1,&quot;LockAspectRatio&quot;:0,&quot;CanUpdateAdjustments&quot;:true,&quot;Adjustment1&quot;:-1.0,&quot;Adjustment2&quot;:-1.0,&quot;Adjustment3&quot;:-1.0,&quot;Adjustment4&quot;:-1.0,&quot;CanManagePosition&quot;:true,&quot;Left&quot;:153.0,&quot;Top&quot;:316.8,&quot;Width&quot;:439.0,&quot;Height&quot;:158.4,&quot;Rotation&quot;:-1.0,&quot;TextFrame2AutoSize&quot;:1,&quot;TextFrame2TextRangeFontName&quot;:&quot;&quot;,&quot;TextFrameMarginTop&quot;:0.0,&quot;TextFrameMarginLeft&quot;:0.0,&quot;TextFrameMarginRight&quot;:0.0,&quot;TextFrameMarginBottom&quot;:0.0,&quot;TextFrameWordWrap&quot;:-1,&quot;TextFrameTextRangeFontSize&quot;:30.0,&quot;TextFrameTextRangeFontColorHexa&quot;:&quot;#000000&quot;,&quot;TextFrameTextRangeFontBold&quot;:0,&quot;TextFrameTextRangeFontItalic&quot;:0,&quot;TextFrameTextRangeFontUnderline&quot;:0,&quot;TextFrameVerticalAnchor&quot;:1,&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true},&quot;Number&quot;:{&quot;AutoShapeType&quot;:1,&quot;CalloutType&quot;:1,&quot;CalloutAngle&quot;:2,&quot;CalloutGap&quot;:-3.40282347E+38,&quot;Visible&quot;:-1,&quot;LockAspectRatio&quot;:0,&quot;CanUpdateAdjustments&quot;:true,&quot;Adjustment1&quot;:-1.0,&quot;Adjustment2&quot;:-1.0,&quot;Adjustment3&quot;:-1.0,&quot;Adjustment4&quot;:-1.0,&quot;CanManagePosition&quot;:true,&quot;Left&quot;:73.44,&quot;Top&quot;:316.8,&quot;Width&quot;:118.8,&quot;Height&quot;:118.8,&quot;Rotation&quot;:-1.0,&quot;TextFrame2AutoSize&quot;:0,&quot;TextFrame2TextRangeFontName&quot;:&quot;&quot;,&quot;TextFrameMarginTop&quot;:0.0,&quot;TextFrameMarginLeft&quot;:0.0,&quot;TextFrameMarginRight&quot;:0.0,&quot;TextFrameMarginBottom&quot;:0.0,&quot;TextFrameWordWrap&quot;:0,&quot;TextFrameTextRangeFontSize&quot;:30.0,&quot;TextFrameTextRangeFontColorHexa&quot;:&quot;#FFFFFF&quot;,&quot;TextFrameTextRangeFontBold&quot;:0,&quot;TextFrameTextRangeFontItalic&quot;:0,&quot;TextFrameTextRangeFontUnderline&quot;:0,&quot;TextFrameVerticalAnchor&quot;:3,&quot;TextFrameHorizontalAnchor&quot;:2,&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5B5FC7&quot;,&quot;FillTransparency&quot;:0.0,&quot;LineVisible&quot;:0,&quot;LineForeColorHexa&quot;:null,&quot;LineWeight&quot;:0.0,&quot;LineDashStyle&quot;:1,&quot;LineEndArrowheadStyle&quot;:1,&quot;LineBeginArrowheadStyle&quot;:1,&quot;ShouldSendToBack&quot;:false,&quot;NeedsApplyToAll&quot;:true},&quot;Line&quot;:{&quot;AutoShapeType&quot;:1,&quot;CalloutType&quot;:1,&quot;CalloutAngle&quot;:2,&quot;CalloutGap&quot;:-3.40282347E+38,&quot;Visible&quot;:-1,&quot;LockAspectRatio&quot;:0,&quot;CanUpdateAdjustments&quot;:true,&quot;Adjustment1&quot;:-1.0,&quot;Adjustment2&quot;:-1.0,&quot;Adjustment3&quot;:-1.0,&quot;Adjustment4&quot;:-1.0,&quot;CanManagePosition&quot;:true,&quot;Left&quot;:153.0,&quot;Top&quot;:482.2,&quot;Width&quot;:439.0,&quot;Height&quot;:0.0,&quot;Rotation&quot;:-1.0,&quot;TextFrame2AutoSize&quot;:0,&quot;TextFrame2TextRangeFontName&quot;:&quot;&quot;,&quot;TextFrameMarginTop&quot;:0.0,&quot;TextFrameMarginLeft&quot;:0.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0.0,&quot;LineVisible&quot;:-1,&quot;LineForeColorHexa&quot;:&quot;#5B5FC7&quot;,&quot;LineWeight&quot;:0.0,&quot;LineDashStyle&quot;:1,&quot;LineEndArrowheadStyle&quot;:1,&quot;LineBeginArrowheadStyle&quot;:1,&quot;ShouldSendToBack&quot;:false,&quot;NeedsApplyToAll&quot;:false}},&quot;TableOfContent1&quot;:{&quot;MarginLeft&quot;:48.96,&quot;MarginRight&quot;:48.960022,&quot;MarginTop&quot;:126.72,&quot;MarginBottom&quot;:31.6799927,&quot;ShouldVerticalCenter&quot;:true,&quot;Title&quot;:{&quot;AutoShapeType&quot;:1,&quot;CalloutType&quot;:1,&quot;CalloutAngle&quot;:2,&quot;CalloutGap&quot;:-3.40282347E+38,&quot;Visible&quot;:-1,&quot;LockAspectRatio&quot;:0,&quot;CanUpdateAdjustments&quot;:true,&quot;Adjustment1&quot;:-1.0,&quot;Adjustment2&quot;:-1.0,&quot;Adjustment3&quot;:-1.0,&quot;Adjustment4&quot;:-1.0,&quot;CanManagePosition&quot;:true,&quot;Left&quot;:48.96,&quot;Top&quot;:79.2,&quot;Width&quot;:489.6,&quot;Height&quot;:30.0,&quot;Rotation&quot;:0.0,&quot;TextFrame2AutoSize&quot;:0,&quot;TextFrame2TextRangeFontName&quot;:&quot;&quot;,&quot;TextFrameMarginTop&quot;:0.0,&quot;TextFrameMarginLeft&quot;:0.0,&quot;TextFrameMarginRight&quot;:0.0,&quot;TextFrameMarginBottom&quot;:0.0,&quot;TextFrameWordWrap&quot;:-1,&quot;TextFrameTextRangeFontSize&quot;:32.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true},&quot;SectionTitle&quot;:{&quot;Activ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FFFFFF&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0.0,&quot;LineVisible&quot;:0,&quot;LineForeColorHexa&quot;:null,&quot;LineWeight&quot;:0.0,&quot;LineDashStyle&quot;:1,&quot;LineEndArrowheadStyle&quot;:1,&quot;LineBeginArrowheadStyle&quot;:1,&quot;ShouldSendToBack&quot;:false,&quot;NeedsApplyToAll&quot;:false},&quot;Inactiv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0.0,&quot;LineVisible&quot;:0,&quot;LineForeColorHexa&quot;:null,&quot;LineWeight&quot;:0.0,&quot;LineDashStyle&quot;:1,&quot;LineEndArrowheadStyle&quot;:1,&quot;LineBeginArrowheadStyle&quot;:1,&quot;ShouldSendToBack&quot;:false,&quot;NeedsApplyToAll&quot;:false},&quot;CoverPag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0.0,&quot;LineVisible&quot;:0,&quot;LineForeColorHexa&quot;:null,&quot;LineWeight&quot;:0.0,&quot;LineDashStyle&quot;:1,&quot;LineEndArrowheadStyle&quot;:1,&quot;LineBeginArrowheadStyle&quot;:1,&quot;ShouldSendToBack&quot;:false,&quot;NeedsApplyToAll&quot;:false}},&quot;Back&quot;:{&quot;Activ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5B5FC7&quot;,&quot;FillTransparency&quot;:0.0,&quot;LineVisible&quot;:0,&quot;LineForeColorHexa&quot;:null,&quot;LineWeight&quot;:0.0,&quot;LineDashStyle&quot;:1,&quot;LineEndArrowheadStyle&quot;:1,&quot;LineBeginArrowheadStyle&quot;:1,&quot;ShouldSendToBack&quot;:true,&quot;NeedsApplyToAll&quot;:false},&quot;Inactive&quot;:{&quot;AutoShapeType&quot;:1,&quot;CalloutType&quot;:1,&quot;CalloutAngle&quot;:2,&quot;CalloutGap&quot;:-3.40282347E+38,&quot;Visible&quot;:0,&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1,&quot;TextFrameTextRangeFontSize&quot;:18.0,&quot;TextFrameTextRangeFontColorHexa&quot;:null,&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null,&quot;FillTransparency&quot;:0.0,&quot;LineVisible&quot;:-1,&quot;LineForeColorHexa&quot;:null,&quot;LineWeight&quot;:0.0,&quot;LineDashStyle&quot;:1,&quot;LineEndArrowheadStyle&quot;:1,&quot;LineBeginArrowheadStyle&quot;:1,&quot;ShouldSendToBack&quot;:true,&quot;NeedsApplyToAll&quot;:false},&quot;CoverPage&quot;:{&quot;AutoShapeType&quot;:1,&quot;CalloutType&quot;:1,&quot;CalloutAngle&quot;:2,&quot;CalloutGap&quot;:-3.40282347E+38,&quot;Visible&quot;:0,&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1,&quot;TextFrameTextRangeFontSize&quot;:18.0,&quot;TextFrameTextRangeFontColorHexa&quot;:null,&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null,&quot;FillTransparency&quot;:0.0,&quot;LineVisible&quot;:-1,&quot;LineForeColorHexa&quot;:null,&quot;LineWeight&quot;:0.0,&quot;LineDashStyle&quot;:1,&quot;LineEndArrowheadStyle&quot;:1,&quot;LineBeginArrowheadStyle&quot;:1,&quot;ShouldSendToBack&quot;:true,&quot;NeedsApplyToAll&quot;:false}},&quot;Number&quot;:{&quot;Activ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FFFFFF&quot;,&quot;TextFrameTextRangeFontBold&quot;:-1,&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5B5FC7&quot;,&quot;FillTransparency&quot;:0.0,&quot;LineVisible&quot;:0,&quot;LineForeColorHexa&quot;:null,&quot;LineWeight&quot;:0.0,&quot;LineDashStyle&quot;:1,&quot;LineEndArrowheadStyle&quot;:1,&quot;LineBeginArrowheadStyle&quot;:1,&quot;ShouldSendToBack&quot;:false,&quot;NeedsApplyToAll&quot;:false},&quot;Inactiv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FFFFFF&quot;,&quot;TextFrameTextRangeFontBold&quot;:-1,&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D9D9D9&quot;,&quot;FillTransparency&quot;:0.0,&quot;LineVisible&quot;:0,&quot;LineForeColorHexa&quot;:null,&quot;LineWeight&quot;:0.0,&quot;LineDashStyle&quot;:1,&quot;LineEndArrowheadStyle&quot;:1,&quot;LineBeginArrowheadStyle&quot;:1,&quot;ShouldSendToBack&quot;:false,&quot;NeedsApplyToAll&quot;:false},&quot;CoverPag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FFFFFF&quot;,&quot;TextFrameTextRangeFontBold&quot;:-1,&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5B5FC7&quot;,&quot;FillTransparency&quot;:0.0,&quot;LineVisible&quot;:0,&quot;LineForeColorHexa&quot;:null,&quot;LineWeight&quot;:0.0,&quot;LineDashStyle&quot;:1,&quot;LineEndArrowheadStyle&quot;:1,&quot;LineBeginArrowheadStyle&quot;:1,&quot;ShouldSendToBack&quot;:false,&quot;NeedsApplyToAll&quot;:false}},&quot;SlideIndex&quot;:{&quot;Activ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FFFFFF&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0.0,&quot;LineVisible&quot;:0,&quot;LineForeColorHexa&quot;:null,&quot;LineWeight&quot;:0.0,&quot;LineDashStyle&quot;:1,&quot;LineEndArrowheadStyle&quot;:1,&quot;LineBeginArrowheadStyle&quot;:1,&quot;ShouldSendToBack&quot;:false,&quot;NeedsApplyToAll&quot;:false},&quot;Inactiv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CoverPag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TableOfContent3&quot;:{&quot;MarginLeft&quot;:48.96,&quot;MarginRight&quot;:48.96,&quot;MarginTop&quot;:126.72,&quot;MarginBottom&quot;:31.68,&quot;ShouldVerticalCenter&quot;:true,&quot;Title&quot;:{&quot;AutoShapeType&quot;:1,&quot;CalloutType&quot;:1,&quot;CalloutAngle&quot;:2,&quot;CalloutGap&quot;:-3.40282347E+38,&quot;Visible&quot;:-1,&quot;LockAspectRatio&quot;:0,&quot;CanUpdateAdjustments&quot;:true,&quot;Adjustment1&quot;:-1.0,&quot;Adjustment2&quot;:-1.0,&quot;Adjustment3&quot;:-1.0,&quot;Adjustment4&quot;:-1.0,&quot;CanManagePosition&quot;:true,&quot;Left&quot;:48.96,&quot;Top&quot;:79.2,&quot;Width&quot;:489.6,&quot;Height&quot;:30.0,&quot;Rotation&quot;:0.0,&quot;TextFrame2AutoSize&quot;:0,&quot;TextFrame2TextRangeFontName&quot;:&quot;&quot;,&quot;TextFrameMarginTop&quot;:0.0,&quot;TextFrameMarginLeft&quot;:0.0,&quot;TextFrameMarginRight&quot;:0.0,&quot;TextFrameMarginBottom&quot;:0.0,&quot;TextFrameWordWrap&quot;:-1,&quot;TextFrameTextRangeFontSize&quot;:32.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true},&quot;SectionTitle&quot;:{&quot;Activ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Inactiv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CoverPag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Number&quot;:{&quot;Active&quot;:{&quot;AutoShapeType&quot;:9,&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FFFFFF&quot;,&quot;TextFrameTextRangeFontBold&quot;:-1,&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5B5FC7&quot;,&quot;FillTransparency&quot;:0.0,&quot;LineVisible&quot;:-1,&quot;LineForeColorHexa&quot;:&quot;#5B5FC7&quot;,&quot;LineWeight&quot;:2.0,&quot;LineDashStyle&quot;:1,&quot;LineEndArrowheadStyle&quot;:1,&quot;LineBeginArrowheadStyle&quot;:1,&quot;ShouldSendToBack&quot;:false,&quot;NeedsApplyToAll&quot;:false},&quot;Inactive&quot;:{&quot;AutoShapeType&quot;:9,&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5B5FC7&quot;,&quot;TextFrameTextRangeFontBold&quot;:-1,&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FFFFFF&quot;,&quot;FillTransparency&quot;:0.0,&quot;LineVisible&quot;:-1,&quot;LineForeColorHexa&quot;:&quot;#5B5FC7&quot;,&quot;LineWeight&quot;:2.0,&quot;LineDashStyle&quot;:1,&quot;LineEndArrowheadStyle&quot;:1,&quot;LineBeginArrowheadStyle&quot;:1,&quot;ShouldSendToBack&quot;:false,&quot;NeedsApplyToAll&quot;:false},&quot;CoverPage&quot;:{&quot;AutoShapeType&quot;:9,&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FFFFFF&quot;,&quot;TextFrameTextRangeFontBold&quot;:-1,&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5B5FC7&quot;,&quot;FillTransparency&quot;:0.0,&quot;LineVisible&quot;:-1,&quot;LineForeColorHexa&quot;:&quot;#5B5FC7&quot;,&quot;LineWeight&quot;:2.0,&quot;LineDashStyle&quot;:1,&quot;LineEndArrowheadStyle&quot;:1,&quot;LineBeginArrowheadStyle&quot;:1,&quot;ShouldSendToBack&quot;:false,&quot;NeedsApplyToAll&quot;:false}},&quot;SlideIndex&quot;:{&quot;Activ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Inactiv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CoverPag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Lin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0.0,&quot;LineVisible&quot;:-1,&quot;LineForeColorHexa&quot;:&quot;#5B5FC7&quot;,&quot;LineWeight&quot;:2.0,&quot;LineDashStyle&quot;:1,&quot;LineEndArrowheadStyle&quot;:1,&quot;LineBeginArrowheadStyle&quot;:1,&quot;ShouldSendToBack&quot;:true,&quot;NeedsApplyToAll&quot;:false}},&quot;TableOfContent4&quot;:{&quot;MarginLeft&quot;:48.96,&quot;MarginRight&quot;:48.96,&quot;MarginTop&quot;:126.72,&quot;MarginBottom&quot;:31.68,&quot;ShouldVerticalCenter&quot;:true,&quot;Title&quot;:{&quot;AutoShapeType&quot;:1,&quot;CalloutType&quot;:1,&quot;CalloutAngle&quot;:2,&quot;CalloutGap&quot;:-3.40282347E+38,&quot;Visible&quot;:-1,&quot;LockAspectRatio&quot;:0,&quot;CanUpdateAdjustments&quot;:true,&quot;Adjustment1&quot;:-1.0,&quot;Adjustment2&quot;:-1.0,&quot;Adjustment3&quot;:-1.0,&quot;Adjustment4&quot;:-1.0,&quot;CanManagePosition&quot;:true,&quot;Left&quot;:48.96,&quot;Top&quot;:79.2,&quot;Width&quot;:489.6,&quot;Height&quot;:30.0,&quot;Rotation&quot;:0.0,&quot;TextFrame2AutoSize&quot;:0,&quot;TextFrame2TextRangeFontName&quot;:&quot;&quot;,&quot;TextFrameMarginTop&quot;:0.0,&quot;TextFrameMarginLeft&quot;:0.0,&quot;TextFrameMarginRight&quot;:0.0,&quot;TextFrameMarginBottom&quot;:0.0,&quot;TextFrameWordWrap&quot;:-1,&quot;TextFrameTextRangeFontSize&quot;:32.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true},&quot;SectionTitle&quot;:{&quot;Activ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Inactiv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CoverPag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Number&quot;:{&quot;Active&quot;:{&quot;AutoShapeType&quot;:9,&quot;CalloutType&quot;:1,&quot;CalloutAngle&quot;:2,&quot;CalloutGap&quot;:-3.40282347E+38,&quot;Visible&quot;:-1,&quot;LockAspectRatio&quot;:-1,&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FFFFFF&quot;,&quot;TextFrameTextRangeFontBold&quot;:-1,&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5B5FC7&quot;,&quot;FillTransparency&quot;:0.0,&quot;LineVisible&quot;:-1,&quot;LineForeColorHexa&quot;:&quot;#5B5FC7&quot;,&quot;LineWeight&quot;:2.0,&quot;LineDashStyle&quot;:1,&quot;LineEndArrowheadStyle&quot;:1,&quot;LineBeginArrowheadStyle&quot;:1,&quot;ShouldSendToBack&quot;:false,&quot;NeedsApplyToAll&quot;:false},&quot;Inactive&quot;:{&quot;AutoShapeType&quot;:9,&quot;CalloutType&quot;:1,&quot;CalloutAngle&quot;:2,&quot;CalloutGap&quot;:-3.40282347E+38,&quot;Visible&quot;:-1,&quot;LockAspectRatio&quot;:-1,&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5B5FC7&quot;,&quot;TextFrameTextRangeFontBold&quot;:-1,&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FFFFFF&quot;,&quot;FillTransparency&quot;:0.0,&quot;LineVisible&quot;:-1,&quot;LineForeColorHexa&quot;:&quot;#5B5FC7&quot;,&quot;LineWeight&quot;:2.0,&quot;LineDashStyle&quot;:1,&quot;LineEndArrowheadStyle&quot;:1,&quot;LineBeginArrowheadStyle&quot;:1,&quot;ShouldSendToBack&quot;:false,&quot;NeedsApplyToAll&quot;:false},&quot;CoverPage&quot;:{&quot;AutoShapeType&quot;:9,&quot;CalloutType&quot;:1,&quot;CalloutAngle&quot;:2,&quot;CalloutGap&quot;:-3.40282347E+38,&quot;Visible&quot;:-1,&quot;LockAspectRatio&quot;:-1,&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FFFFFF&quot;,&quot;TextFrameTextRangeFontBold&quot;:-1,&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5B5FC7&quot;,&quot;FillTransparency&quot;:0.0,&quot;LineVisible&quot;:-1,&quot;LineForeColorHexa&quot;:&quot;#5B5FC7&quot;,&quot;LineWeight&quot;:2.0,&quot;LineDashStyle&quot;:1,&quot;LineEndArrowheadStyle&quot;:1,&quot;LineBeginArrowheadStyle&quot;:1,&quot;ShouldSendToBack&quot;:false,&quot;NeedsApplyToAll&quot;:false}},&quot;SlideIndex&quot;:{&quot;Activ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Inactiv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CoverPage&quot;:{&quot;AutoShapeType&quot;:1,&quot;CalloutType&quot;:1,&quot;CalloutAngle&quot;:2,&quot;CalloutGap&quot;:-3.40282347E+38,&quot;Visible&quot;:-1,&quot;LockAspectRatio&quot;:0,&quot;CanUpdateAdjustments&quot;:tru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Arc&quot;:{&quot;AutoShapeType&quot;:25,&quot;CalloutType&quot;:1,&quot;CalloutAngle&quot;:2,&quot;CalloutGap&quot;:-3.40282347E+38,&quot;Visible&quot;:-1,&quot;LockAspectRatio&quot;:0,&quot;CanUpdateAdjustments&quot;:false,&quot;Adjustment1&quot;:-1.0,&quot;Adjustment2&quot;:-1.0,&quot;Adjustment3&quot;:-1.0,&quot;Adjustment4&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BulletRelativeSize&quot;:-3.40282347E+38,&quot;TextFrameTextRangeParagraphFormatBulletCharacter&quot;:-2147483648,&quot;TextFrameTextRangeParagraphFormatBulletFontName&quot;:&quot;&quot;,&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0.0,&quot;LineVisible&quot;:-1,&quot;LineForeColorHexa&quot;:&quot;#5B5FC7&quot;,&quot;LineWeight&quot;:2.0,&quot;LineDashStyle&quot;:1,&quot;LineEndArrowheadStyle&quot;:1,&quot;LineBeginArrowheadStyle&quot;:1,&quot;ShouldSendToBack&quot;:true,&quot;NeedsApplyToAll&quot;:false}}}"/>
</p:tagLst>
</file>

<file path=ppt/theme/theme1.xml><?xml version="1.0" encoding="utf-8"?>
<a:theme xmlns:a="http://schemas.openxmlformats.org/drawingml/2006/main" name="Teams">
  <a:themeElements>
    <a:clrScheme name="Custom 3">
      <a:dk1>
        <a:srgbClr val="000000"/>
      </a:dk1>
      <a:lt1>
        <a:srgbClr val="FFFFFF"/>
      </a:lt1>
      <a:dk2>
        <a:srgbClr val="444791"/>
      </a:dk2>
      <a:lt2>
        <a:srgbClr val="F1F2F1"/>
      </a:lt2>
      <a:accent1>
        <a:srgbClr val="5B5FC7"/>
      </a:accent1>
      <a:accent2>
        <a:srgbClr val="444791"/>
      </a:accent2>
      <a:accent3>
        <a:srgbClr val="9299F7"/>
      </a:accent3>
      <a:accent4>
        <a:srgbClr val="FFF8F3"/>
      </a:accent4>
      <a:accent5>
        <a:srgbClr val="000000"/>
      </a:accent5>
      <a:accent6>
        <a:srgbClr val="FFFFFF"/>
      </a:accent6>
      <a:hlink>
        <a:srgbClr val="C03BC4"/>
      </a:hlink>
      <a:folHlink>
        <a:srgbClr val="C03BC4"/>
      </a:folHlink>
    </a:clrScheme>
    <a:fontScheme name="Segoe Sans">
      <a:majorFont>
        <a:latin typeface="Segoe Sans Display Semibold"/>
        <a:ea typeface=""/>
        <a:cs typeface=""/>
      </a:majorFont>
      <a:minorFont>
        <a:latin typeface="Segoe Sans Text"/>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extLst>
    <a:ext uri="{05A4C25C-085E-4340-85A3-A5531E510DB2}">
      <thm15:themeFamily xmlns:thm15="http://schemas.microsoft.com/office/thememl/2012/main" name="Teams" id="{40E3A983-5C04-4D38-ADBC-D546F739D9BA}" vid="{F428BC77-3AD8-4B84-BDD4-3BE0A272F27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d0de27d6-ed64-4365-b454-c85f97c82a09" xsi:nil="true"/>
    <lcf76f155ced4ddcb4097134ff3c332f xmlns="5e2db648-71e5-403d-bff8-dc10f4ef4f87">
      <Terms xmlns="http://schemas.microsoft.com/office/infopath/2007/PartnerControls"/>
    </lcf76f155ced4ddcb4097134ff3c332f>
    <FolderDescription xmlns="5e2db648-71e5-403d-bff8-dc10f4ef4f87" xsi:nil="true"/>
    <OriginalModifiedBy0 xmlns="5e2db648-71e5-403d-bff8-dc10f4ef4f87">
      <UserInfo>
        <DisplayName/>
        <AccountId xsi:nil="true"/>
        <AccountType/>
      </UserInfo>
    </OriginalModifiedBy0>
    <FileCategory xmlns="5e2db648-71e5-403d-bff8-dc10f4ef4f87" xsi:nil="true"/>
    <OriginalModifiedBy xmlns="5e2db648-71e5-403d-bff8-dc10f4ef4f87" xsi:nil="true"/>
    <OriginalPath xmlns="5e2db648-71e5-403d-bff8-dc10f4ef4f87" xsi:nil="true"/>
    <OriginallyModifiedBy xmlns="5e2db648-71e5-403d-bff8-dc10f4ef4f87" xsi:nil="true"/>
    <FolderOwner xmlns="5e2db648-71e5-403d-bff8-dc10f4ef4f87" xsi:nil="true"/>
    <Comments xmlns="5e2db648-71e5-403d-bff8-dc10f4ef4f87" xsi:nil="true"/>
    <GATiming xmlns="5e2db648-71e5-403d-bff8-dc10f4ef4f87" xsi:nil="true"/>
    <PM xmlns="5e2db648-71e5-403d-bff8-dc10f4ef4f87" xsi:nil="true"/>
    <PublicRMLink xmlns="5e2db648-71e5-403d-bff8-dc10f4ef4f87">
      <Url xsi:nil="true"/>
      <Description xsi:nil="true"/>
    </PublicRMLink>
    <LinktoDeck xmlns="5e2db648-71e5-403d-bff8-dc10f4ef4f87">
      <Url xsi:nil="true"/>
      <Description xsi:nil="true"/>
    </LinktoDeck>
    <Speclink xmlns="5e2db648-71e5-403d-bff8-dc10f4ef4f87">
      <Url xsi:nil="true"/>
      <Description xsi:nil="true"/>
    </Speclink>
    <Figmalink xmlns="5e2db648-71e5-403d-bff8-dc10f4ef4f87">
      <Url xsi:nil="true"/>
      <Description xsi:nil="true"/>
    </Figmalink>
    <Headline xmlns="5e2db648-71e5-403d-bff8-dc10f4ef4f87" xsi:nil="true"/>
    <Header xmlns="5e2db648-71e5-403d-bff8-dc10f4ef4f87" xsi:nil="true"/>
    <Description xmlns="5e2db648-71e5-403d-bff8-dc10f4ef4f87" xsi:nil="true"/>
    <DeckRelease xmlns="5e2db648-71e5-403d-bff8-dc10f4ef4f8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8D4A6A03340E24FAC1AE68380428E74" ma:contentTypeVersion="42" ma:contentTypeDescription="Create a new document." ma:contentTypeScope="" ma:versionID="011231d96b36d106afd8048a7ce9548d">
  <xsd:schema xmlns:xsd="http://www.w3.org/2001/XMLSchema" xmlns:xs="http://www.w3.org/2001/XMLSchema" xmlns:p="http://schemas.microsoft.com/office/2006/metadata/properties" xmlns:ns1="http://schemas.microsoft.com/sharepoint/v3" xmlns:ns2="5e2db648-71e5-403d-bff8-dc10f4ef4f87" xmlns:ns3="d0de27d6-ed64-4365-b454-c85f97c82a09" targetNamespace="http://schemas.microsoft.com/office/2006/metadata/properties" ma:root="true" ma:fieldsID="6dc8bb540289d453ed3bda88a0bf8b93" ns1:_="" ns2:_="" ns3:_="">
    <xsd:import namespace="http://schemas.microsoft.com/sharepoint/v3"/>
    <xsd:import namespace="5e2db648-71e5-403d-bff8-dc10f4ef4f87"/>
    <xsd:import namespace="d0de27d6-ed64-4365-b454-c85f97c82a09"/>
    <xsd:element name="properties">
      <xsd:complexType>
        <xsd:sequence>
          <xsd:element name="documentManagement">
            <xsd:complexType>
              <xsd:all>
                <xsd:element ref="ns1:_ip_UnifiedCompliancePolicyProperties" minOccurs="0"/>
                <xsd:element ref="ns1:_ip_UnifiedCompliancePolicyUIAction" minOccurs="0"/>
                <xsd:element ref="ns2:MediaServiceMetadata" minOccurs="0"/>
                <xsd:element ref="ns2:MediaServiceFastMetadata" minOccurs="0"/>
                <xsd:element ref="ns2:MediaServiceSearchProperties" minOccurs="0"/>
                <xsd:element ref="ns2:MediaServiceDocTags" minOccurs="0"/>
                <xsd:element ref="ns3:SharedWithUsers" minOccurs="0"/>
                <xsd:element ref="ns3:SharedWithDetail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2:FolderDescription" minOccurs="0"/>
                <xsd:element ref="ns2:FolderOwner" minOccurs="0"/>
                <xsd:element ref="ns2:MediaServiceObjectDetectorVersions" minOccurs="0"/>
                <xsd:element ref="ns2:MediaServiceSystemTags" minOccurs="0"/>
                <xsd:element ref="ns2:MediaServiceBillingMetadata" minOccurs="0"/>
                <xsd:element ref="ns2:Comments" minOccurs="0"/>
                <xsd:element ref="ns2:FileCategory" minOccurs="0"/>
                <xsd:element ref="ns2:OriginalModifiedBy" minOccurs="0"/>
                <xsd:element ref="ns2:OriginalModifiedBy0" minOccurs="0"/>
                <xsd:element ref="ns2:OriginalPath" minOccurs="0"/>
                <xsd:element ref="ns2:OriginallyModifiedBy" minOccurs="0"/>
                <xsd:element ref="ns2:Headline" minOccurs="0"/>
                <xsd:element ref="ns2:Description" minOccurs="0"/>
                <xsd:element ref="ns2:Header" minOccurs="0"/>
                <xsd:element ref="ns2:GATiming" minOccurs="0"/>
                <xsd:element ref="ns2:DeckRelease" minOccurs="0"/>
                <xsd:element ref="ns2:LinktoDeck" minOccurs="0"/>
                <xsd:element ref="ns2:PublicRMLink" minOccurs="0"/>
                <xsd:element ref="ns2:Figmalink" minOccurs="0"/>
                <xsd:element ref="ns2:Speclink" minOccurs="0"/>
                <xsd:element ref="ns2:PM"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8" nillable="true" ma:displayName="Unified Compliance Policy Properties" ma:hidden="true" ma:internalName="_ip_UnifiedCompliancePolicyProperties">
      <xsd:simpleType>
        <xsd:restriction base="dms:Note"/>
      </xsd:simpleType>
    </xsd:element>
    <xsd:element name="_ip_UnifiedCompliancePolicyUIAction" ma:index="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e2db648-71e5-403d-bff8-dc10f4ef4f87"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DocTags" ma:index="13" nillable="true" ma:displayName="MediaServiceDocTags" ma:hidden="true" ma:internalName="MediaServiceDocTags" ma:readOnly="true">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FolderDescription" ma:index="25" nillable="true" ma:displayName="Description " ma:format="Dropdown" ma:internalName="FolderDescription">
      <xsd:simpleType>
        <xsd:restriction base="dms:Note">
          <xsd:maxLength value="255"/>
        </xsd:restriction>
      </xsd:simpleType>
    </xsd:element>
    <xsd:element name="FolderOwner" ma:index="26" nillable="true" ma:displayName="Folder Owner" ma:format="Dropdown" ma:internalName="FolderOwner">
      <xsd:simpleType>
        <xsd:restriction base="dms:Text">
          <xsd:maxLength value="255"/>
        </xsd:restriction>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ystemTags" ma:index="28" nillable="true" ma:displayName="MediaServiceSystemTags" ma:hidden="true" ma:internalName="MediaServiceSystemTags" ma:readOnly="true">
      <xsd:simpleType>
        <xsd:restriction base="dms:Note"/>
      </xsd:simpleType>
    </xsd:element>
    <xsd:element name="MediaServiceBillingMetadata" ma:index="29" nillable="true" ma:displayName="MediaServiceBillingMetadata" ma:hidden="true" ma:internalName="MediaServiceBillingMetadata" ma:readOnly="true">
      <xsd:simpleType>
        <xsd:restriction base="dms:Text"/>
      </xsd:simpleType>
    </xsd:element>
    <xsd:element name="Comments" ma:index="30" nillable="true" ma:displayName="Comments" ma:format="Dropdown" ma:internalName="Comments">
      <xsd:simpleType>
        <xsd:restriction base="dms:Note">
          <xsd:maxLength value="255"/>
        </xsd:restriction>
      </xsd:simpleType>
    </xsd:element>
    <xsd:element name="FileCategory" ma:index="31" nillable="true" ma:displayName="File Category" ma:format="Dropdown" ma:internalName="FileCategory">
      <xsd:simpleType>
        <xsd:restriction base="dms:Choice">
          <xsd:enumeration value="Document"/>
          <xsd:enumeration value="Spreadsheet"/>
          <xsd:enumeration value="Deck"/>
          <xsd:enumeration value="Video/Recording"/>
          <xsd:enumeration value="Image"/>
          <xsd:enumeration value="Zip"/>
          <xsd:enumeration value="PDF"/>
        </xsd:restriction>
      </xsd:simpleType>
    </xsd:element>
    <xsd:element name="OriginalModifiedBy" ma:index="32" nillable="true" ma:displayName="Original Modified Date" ma:format="DateOnly" ma:internalName="OriginalModifiedBy">
      <xsd:simpleType>
        <xsd:restriction base="dms:DateTime"/>
      </xsd:simpleType>
    </xsd:element>
    <xsd:element name="OriginalModifiedBy0" ma:index="33" nillable="true" ma:displayName="Original Modified By" ma:format="Dropdown" ma:list="UserInfo" ma:SharePointGroup="0" ma:internalName="OriginalModifiedBy0">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riginalPath" ma:index="34" nillable="true" ma:displayName="Original Path" ma:format="Dropdown" ma:internalName="OriginalPath">
      <xsd:simpleType>
        <xsd:restriction base="dms:Text">
          <xsd:maxLength value="255"/>
        </xsd:restriction>
      </xsd:simpleType>
    </xsd:element>
    <xsd:element name="OriginallyModifiedBy" ma:index="35" nillable="true" ma:displayName="Originally Modified By" ma:format="Dropdown" ma:internalName="OriginallyModifiedBy">
      <xsd:simpleType>
        <xsd:restriction base="dms:Text">
          <xsd:maxLength value="255"/>
        </xsd:restriction>
      </xsd:simpleType>
    </xsd:element>
    <xsd:element name="Headline" ma:index="36" nillable="true" ma:displayName="Headline" ma:format="Dropdown" ma:internalName="Headline">
      <xsd:simpleType>
        <xsd:restriction base="dms:Text">
          <xsd:maxLength value="255"/>
        </xsd:restriction>
      </xsd:simpleType>
    </xsd:element>
    <xsd:element name="Description" ma:index="37" nillable="true" ma:displayName="Description" ma:format="Dropdown" ma:internalName="Description">
      <xsd:simpleType>
        <xsd:restriction base="dms:Note">
          <xsd:maxLength value="255"/>
        </xsd:restriction>
      </xsd:simpleType>
    </xsd:element>
    <xsd:element name="Header" ma:index="38" nillable="true" ma:displayName="Header" ma:format="Dropdown" ma:internalName="Header">
      <xsd:simpleType>
        <xsd:restriction base="dms:Text">
          <xsd:maxLength value="255"/>
        </xsd:restriction>
      </xsd:simpleType>
    </xsd:element>
    <xsd:element name="GATiming" ma:index="39" nillable="true" ma:displayName="Footer: GA Timing" ma:format="Dropdown" ma:internalName="GATiming">
      <xsd:simpleType>
        <xsd:restriction base="dms:Text">
          <xsd:maxLength value="255"/>
        </xsd:restriction>
      </xsd:simpleType>
    </xsd:element>
    <xsd:element name="DeckRelease" ma:index="40" nillable="true" ma:displayName="Deck Release" ma:format="Dropdown" ma:internalName="DeckRelease">
      <xsd:simpleType>
        <xsd:restriction base="dms:Text">
          <xsd:maxLength value="255"/>
        </xsd:restriction>
      </xsd:simpleType>
    </xsd:element>
    <xsd:element name="LinktoDeck" ma:index="41" nillable="true" ma:displayName="Link to Deck" ma:format="Hyperlink" ma:internalName="LinktoDeck">
      <xsd:complexType>
        <xsd:complexContent>
          <xsd:extension base="dms:URL">
            <xsd:sequence>
              <xsd:element name="Url" type="dms:ValidUrl" minOccurs="0" nillable="true"/>
              <xsd:element name="Description" type="xsd:string" nillable="true"/>
            </xsd:sequence>
          </xsd:extension>
        </xsd:complexContent>
      </xsd:complexType>
    </xsd:element>
    <xsd:element name="PublicRMLink" ma:index="42" nillable="true" ma:displayName="Public RM Link" ma:format="Hyperlink" ma:internalName="PublicRMLink">
      <xsd:complexType>
        <xsd:complexContent>
          <xsd:extension base="dms:URL">
            <xsd:sequence>
              <xsd:element name="Url" type="dms:ValidUrl" minOccurs="0" nillable="true"/>
              <xsd:element name="Description" type="xsd:string" nillable="true"/>
            </xsd:sequence>
          </xsd:extension>
        </xsd:complexContent>
      </xsd:complexType>
    </xsd:element>
    <xsd:element name="Figmalink" ma:index="43" nillable="true" ma:displayName="Figma link" ma:format="Hyperlink" ma:internalName="Figmalink">
      <xsd:complexType>
        <xsd:complexContent>
          <xsd:extension base="dms:URL">
            <xsd:sequence>
              <xsd:element name="Url" type="dms:ValidUrl" minOccurs="0" nillable="true"/>
              <xsd:element name="Description" type="xsd:string" nillable="true"/>
            </xsd:sequence>
          </xsd:extension>
        </xsd:complexContent>
      </xsd:complexType>
    </xsd:element>
    <xsd:element name="Speclink" ma:index="44" nillable="true" ma:displayName="Spec link" ma:format="Hyperlink" ma:internalName="Speclink">
      <xsd:complexType>
        <xsd:complexContent>
          <xsd:extension base="dms:URL">
            <xsd:sequence>
              <xsd:element name="Url" type="dms:ValidUrl" minOccurs="0" nillable="true"/>
              <xsd:element name="Description" type="xsd:string" nillable="true"/>
            </xsd:sequence>
          </xsd:extension>
        </xsd:complexContent>
      </xsd:complexType>
    </xsd:element>
    <xsd:element name="PM" ma:index="45" nillable="true" ma:displayName="PM" ma:format="Dropdown" ma:internalName="PM">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0de27d6-ed64-4365-b454-c85f97c82a09"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f342c642-5180-45c4-9a57-3be5c607a76f}" ma:internalName="TaxCatchAll" ma:showField="CatchAllData" ma:web="d0de27d6-ed64-4365-b454-c85f97c82a0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053BD10-1C2A-4ACA-A9E3-5249AFBC5044}">
  <ds:schemaRefs>
    <ds:schemaRef ds:uri="http://schemas.microsoft.com/sharepoint/v3/contenttype/forms"/>
  </ds:schemaRefs>
</ds:datastoreItem>
</file>

<file path=customXml/itemProps2.xml><?xml version="1.0" encoding="utf-8"?>
<ds:datastoreItem xmlns:ds="http://schemas.openxmlformats.org/officeDocument/2006/customXml" ds:itemID="{F857437E-23B3-4BFA-9E3F-C21079483BD1}">
  <ds:schemaRefs>
    <ds:schemaRef ds:uri="5e2db648-71e5-403d-bff8-dc10f4ef4f87"/>
    <ds:schemaRef ds:uri="d0de27d6-ed64-4365-b454-c85f97c82a0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236384C-AF8F-44A8-B9E3-5AD834597ABF}">
  <ds:schemaRefs>
    <ds:schemaRef ds:uri="5e2db648-71e5-403d-bff8-dc10f4ef4f87"/>
    <ds:schemaRef ds:uri="d0de27d6-ed64-4365-b454-c85f97c82a0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Teams</Template>
  <Application>Microsoft Office PowerPoint</Application>
  <PresentationFormat>Custom</PresentationFormat>
  <Slides>70</Slides>
  <Notes>67</Notes>
  <HiddenSlides>0</HiddenSlides>
  <ScaleCrop>false</ScaleCrop>
  <HeadingPairs>
    <vt:vector size="4" baseType="variant">
      <vt:variant>
        <vt:lpstr>Theme</vt:lpstr>
      </vt:variant>
      <vt:variant>
        <vt:i4>1</vt:i4>
      </vt:variant>
      <vt:variant>
        <vt:lpstr>Slide Titles</vt:lpstr>
      </vt:variant>
      <vt:variant>
        <vt:i4>70</vt:i4>
      </vt:variant>
    </vt:vector>
  </HeadingPairs>
  <TitlesOfParts>
    <vt:vector size="71" baseType="lpstr">
      <vt:lpstr>Teams</vt:lpstr>
      <vt:lpstr>Teams Premium  end user guide</vt:lpstr>
      <vt:lpstr>Welcome to Microsoft Teams Premium  end user guide! </vt:lpstr>
      <vt:lpstr>Table of Contents</vt:lpstr>
      <vt:lpstr>Intelligent Recap for Meetings and Calls</vt:lpstr>
      <vt:lpstr>Intelligent Recap for Meetings </vt:lpstr>
      <vt:lpstr>Intelligent Recap for Meetings  </vt:lpstr>
      <vt:lpstr>Intelligent Recap for Meetings   </vt:lpstr>
      <vt:lpstr>Intelligent Recap for Calls</vt:lpstr>
      <vt:lpstr>Intelligent Recap for Calls </vt:lpstr>
      <vt:lpstr>Live Translations</vt:lpstr>
      <vt:lpstr>Live Translated Captions and Transcripts for Meetings and Calls</vt:lpstr>
      <vt:lpstr>Live Translated Captions and Transcripts for Meetings and Calls  </vt:lpstr>
      <vt:lpstr>Live Translated Captions and Transcripts for Meetings and Calls </vt:lpstr>
      <vt:lpstr>Personalize your meetings</vt:lpstr>
      <vt:lpstr>Meeting Themes</vt:lpstr>
      <vt:lpstr>Custom Meeting Templates</vt:lpstr>
      <vt:lpstr>Organizational Backgrounds</vt:lpstr>
      <vt:lpstr>Preset Org-defined Backgrounds</vt:lpstr>
      <vt:lpstr>Meeting Access Protection</vt:lpstr>
      <vt:lpstr>Advanced Protection</vt:lpstr>
      <vt:lpstr>Advanced Protection </vt:lpstr>
      <vt:lpstr>Meeting Access Protection:  End-to-end Encryption </vt:lpstr>
      <vt:lpstr>Meeting Access Protection:  End-to-end Encryption  </vt:lpstr>
      <vt:lpstr>Advanced Protection    </vt:lpstr>
      <vt:lpstr>Meeting Access Protection: Limit who can record</vt:lpstr>
      <vt:lpstr>Meeting Content Protection</vt:lpstr>
      <vt:lpstr>Meeting Content Protections: Watermark </vt:lpstr>
      <vt:lpstr>Meeting Content Protections: Watermark    </vt:lpstr>
      <vt:lpstr>Meeting Content Protections: Watermark  </vt:lpstr>
      <vt:lpstr>Meeting Content Protections: Watermark   </vt:lpstr>
      <vt:lpstr>Meeting Content Protections: Watermark for Webinar </vt:lpstr>
      <vt:lpstr>Meeting Content Protection: Sensitivity Labels</vt:lpstr>
      <vt:lpstr>Meeting Content Protections: Sensitivity labels</vt:lpstr>
      <vt:lpstr>Meeting Content Protections: Sensitivity labels </vt:lpstr>
      <vt:lpstr>Meeting Content Protection: Detecting sensitive information presented on screenshare</vt:lpstr>
      <vt:lpstr>Meeting Content Protection: Auto upgrade meeting sensitivity to match file sensitivity</vt:lpstr>
      <vt:lpstr>Queues App</vt:lpstr>
      <vt:lpstr>Queues App </vt:lpstr>
      <vt:lpstr>Queues App  </vt:lpstr>
      <vt:lpstr>Queues App   </vt:lpstr>
      <vt:lpstr>Monitor-Whisper-Barge-Takeover (MWBT)</vt:lpstr>
      <vt:lpstr>View Real-time or Historical Statistics</vt:lpstr>
      <vt:lpstr>View Real-time or Historical Statistics </vt:lpstr>
      <vt:lpstr>View Historic Reports</vt:lpstr>
      <vt:lpstr>Advanced Events: Town Halls</vt:lpstr>
      <vt:lpstr>Town Halls</vt:lpstr>
      <vt:lpstr>Town Halls </vt:lpstr>
      <vt:lpstr>Town Halls  </vt:lpstr>
      <vt:lpstr>Town Halls   </vt:lpstr>
      <vt:lpstr>Town Halls    </vt:lpstr>
      <vt:lpstr>Town Halls     </vt:lpstr>
      <vt:lpstr>Advanced Events: Webinars</vt:lpstr>
      <vt:lpstr>Webinars</vt:lpstr>
      <vt:lpstr>Webinars     </vt:lpstr>
      <vt:lpstr>Webinars      </vt:lpstr>
      <vt:lpstr>Webinars       </vt:lpstr>
      <vt:lpstr>Webinars </vt:lpstr>
      <vt:lpstr>Webinars        </vt:lpstr>
      <vt:lpstr>Webinars (also available in Town Hall)</vt:lpstr>
      <vt:lpstr>Webinars         </vt:lpstr>
      <vt:lpstr>Webinars           </vt:lpstr>
      <vt:lpstr>Microsoft Places</vt:lpstr>
      <vt:lpstr>Microsoft Places </vt:lpstr>
      <vt:lpstr>Microsoft Places  </vt:lpstr>
      <vt:lpstr>Microsoft Places   </vt:lpstr>
      <vt:lpstr>Microsoft Places    </vt:lpstr>
      <vt:lpstr>Microsoft Places     </vt:lpstr>
      <vt:lpstr>Advanced Bookings</vt:lpstr>
      <vt:lpstr>A Simpler way to Organize Schedules and Manage Appointments</vt:lpstr>
      <vt:lpstr>Links to useful resources Microsoft Teams Premium website to see latest features in the spotlight Microsoft Teams Blog to stay current on latest news Microsoft Support for your help and learning needs Microsoft Community Hub for how-to’s and best practices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Stephanie Evans (Inviso Corporation)</dc:creator>
  <cp:revision>2</cp:revision>
  <cp:lastPrinted>2025-04-24T20:37:31Z</cp:lastPrinted>
  <dcterms:created xsi:type="dcterms:W3CDTF">2023-02-16T19:49:08Z</dcterms:created>
  <dcterms:modified xsi:type="dcterms:W3CDTF">2025-09-19T20:18:54Z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0x01010028D4A6A03340E24FAC1AE68380428E74</vt:lpwstr>
  </property>
  <property fmtid="{D5CDD505-2E9C-101B-9397-08002B2CF9AE}" pid="3" name="MediaServiceImageTags">
    <vt:lpwstr/>
  </property>
</Properties>
</file>