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4"/>
    <p:sldMasterId id="2147483709" r:id="rId5"/>
    <p:sldMasterId id="2147483735" r:id="rId6"/>
  </p:sldMasterIdLst>
  <p:notesMasterIdLst>
    <p:notesMasterId r:id="rId23"/>
  </p:notesMasterIdLst>
  <p:sldIdLst>
    <p:sldId id="2147483469" r:id="rId7"/>
    <p:sldId id="2147483405" r:id="rId8"/>
    <p:sldId id="2147483412" r:id="rId9"/>
    <p:sldId id="2147483473" r:id="rId10"/>
    <p:sldId id="2147483472" r:id="rId11"/>
    <p:sldId id="2147483470" r:id="rId12"/>
    <p:sldId id="2147483462" r:id="rId13"/>
    <p:sldId id="2147483463" r:id="rId14"/>
    <p:sldId id="2147483464" r:id="rId15"/>
    <p:sldId id="2147483465" r:id="rId16"/>
    <p:sldId id="2147483460" r:id="rId17"/>
    <p:sldId id="2147483461" r:id="rId18"/>
    <p:sldId id="2147483402" r:id="rId19"/>
    <p:sldId id="2147483416" r:id="rId20"/>
    <p:sldId id="2147483476" r:id="rId21"/>
    <p:sldId id="214748340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ull ~10 min pitch deck" id="{19B931BC-7FDE-4665-8EFE-D894B4D2E1C6}">
          <p14:sldIdLst>
            <p14:sldId id="2147483469"/>
            <p14:sldId id="2147483405"/>
            <p14:sldId id="2147483412"/>
            <p14:sldId id="2147483473"/>
            <p14:sldId id="2147483472"/>
            <p14:sldId id="2147483470"/>
            <p14:sldId id="2147483462"/>
            <p14:sldId id="2147483463"/>
            <p14:sldId id="2147483464"/>
            <p14:sldId id="2147483465"/>
            <p14:sldId id="2147483460"/>
            <p14:sldId id="2147483461"/>
            <p14:sldId id="2147483402"/>
            <p14:sldId id="2147483416"/>
            <p14:sldId id="2147483476"/>
            <p14:sldId id="2147483404"/>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E2DEF0D-5816-33B7-0D31-673F79030099}" name="Eric Holt" initials="EH" userId="S::erholt@microsoft.com::21908622-5391-414b-9ec0-c049091bab12" providerId="AD"/>
  <p188:author id="{835EF00D-5B01-8783-3F76-CE6D88E387A9}" name="Viviane Nguyen" initials="VN" userId="S::vivnguyen@microsoft.com::bdb75b94-e541-418d-8121-59809904c7a4" providerId="AD"/>
  <p188:author id="{C4A2D41A-93D4-A7F7-6DCC-EEA7BB7A7F89}" name="Viola Bazanye" initials="" userId="S::violabazanye@microsoft.com::48bb56ec-ae34-41cf-ad01-3573eb27b40f" providerId="AD"/>
  <p188:author id="{BD745022-6922-73FE-2CD6-C13D06E98BA8}" name="Vrusha Chauhan" initials="VC" userId="S::vrchauhan@microsoft.com::dd005d3f-ce08-487a-b455-596c27d71635" providerId="AD"/>
  <p188:author id="{C67B4F33-AE4B-D65C-13A0-945F752637FE}" name="Josie Lee" initials="JL" userId="S::yale@microsoft.com::aa1175dc-4964-42b4-9f4b-95a283ac7d0b" providerId="AD"/>
  <p188:author id="{DA1B7837-E0E8-2ED3-3313-1E77CBE2E7FE}" name="Ian Todd" initials="IT" userId="S::iantodd@microsoft.com::ab68dbc5-5d0b-4d66-9cb4-3f743b553234" providerId="AD"/>
  <p188:author id="{20F29038-2FA4-FF37-29C0-690A47AA0E20}" name="Christina Ntouniaoglou" initials="CN" userId="S::christin@microsoft.com::44a08859-b83b-4b68-b66d-700421977773" providerId="AD"/>
  <p188:author id="{80C7603C-4220-B7D6-82F0-EF498EFEA3B3}" name="Shawn Choi" initials="SC" userId="S::shawnchoi@microsoft.com::955e78e7-83db-4e6f-83e8-cc6ed59b34c2" providerId="AD"/>
  <p188:author id="{4467EC55-D8AD-A4EF-0CBE-37E2564727DA}" name="Kathrine Hammervold" initials="KH" userId="S::kathamm@microsoft.com::98f2110d-8f8a-44cf-a6a6-e5696db6eda2" providerId="AD"/>
  <p188:author id="{B13C9A5B-D3CC-8323-EE39-884AB1A9B325}" name="Manasi Mayekar" initials="MM" userId="S::mamayeka@microsoft.com::ab394a4c-45c7-4283-a84f-1fd9d6e75d34" providerId="AD"/>
  <p188:author id="{94692B5D-CC4B-931C-4537-D6BF4AD8FDDB}" name="Josh Robson" initials="JR" userId="S::jorobson@microsoft.com::b8126144-4378-4c99-89c8-1c529789e51d" providerId="AD"/>
  <p188:author id="{98CC3363-F9A8-67C9-A0F2-BC24B7FB0023}" name="Celeste Moure" initials="CM" userId="S::celestemoure@microsoft.com::2d29cc24-f7d4-4dc5-9fe5-5027bdf1e4cc" providerId="AD"/>
  <p188:author id="{A979E663-B78C-F082-E54D-44D072B852E8}" name="Tone Kristin Larsen" initials="TL" userId="S::tlarsen@microsoft.com::81189097-a2ff-45a2-a17b-4829385eb7f6" providerId="AD"/>
  <p188:author id="{84B45E69-8A5D-159E-2477-398855FF82B4}" name="Yash Kamalanath" initials="YK" userId="S::yakamala@microsoft.com::b06751d0-f16e-4d85-866c-c3c5d9206f5d" providerId="AD"/>
  <p188:author id="{31BD588B-6293-C909-691D-F514B1A3F095}" name="James Bell" initials="JB" userId="S::jabell@microsoft.com::2b850d85-b85c-417f-9ac9-4516334d5cb4" providerId="AD"/>
  <p188:author id="{619EF08D-1019-6B53-8C13-20EDF452CD14}" name="Ryan Vulk" initials="RV" userId="S::ryanvulk@microsoft.com::5d548907-7f0c-40e0-8632-29a96d936d86" providerId="AD"/>
  <p188:author id="{107047A2-5DE5-7AB1-F8AA-11B3364C5F90}" name="Shilpa Patel" initials="SP" userId="S::shilpapatel@microsoft.com::bade4f2b-86dd-4bb1-a772-4dc503e99342" providerId="AD"/>
  <p188:author id="{039C80A7-1761-4C99-8CCE-2DF4713BB645}" name="Parinishtha Yadav" initials="PY" userId="S::payadav@microsoft.com::5ae82c45-a922-4228-bb93-3dec4e586e91" providerId="AD"/>
  <p188:author id="{F13A51A9-020B-0170-A949-9D560C03A158}" name="Sam Cook" initials="SC" userId="S::samuelcook@microsoft.com::ebcee899-71c1-4805-a1ef-046ab15eae6a" providerId="AD"/>
  <p188:author id="{09BC80B2-43DE-E6CD-A170-60C272765A4A}" name="Jenya Endresen" initials="JE" userId="S::jendresen@microsoft.com::19bc9a28-ccdd-48c3-ba70-e2574f7bf9b0" providerId="AD"/>
  <p188:author id="{CB60F6B3-E7C4-1A77-FABC-A2C425B0CD5F}" name="Malik Pradhan" initials="MP" userId="S::malikp@ntdev.microsoft.com::bbd9da11-fbca-4062-b94b-80c84adc720b" providerId="AD"/>
  <p188:author id="{ACEB19C1-C447-CDB6-785F-D9EA9DFEDFAC}" name="Sandra Pallier" initials="SP" userId="S::sapallie@microsoft.com::d21cf7d7-97b3-4a4c-848c-b84b480e714d" providerId="AD"/>
  <p188:author id="{FE110FC3-0FB8-F170-08AC-EE578EE5C8FB}" name="Alex Shlafer" initials="AS" userId="S::olshlafe@microsoft.com::9e91def5-b20c-430d-8f0c-cad6c08fa518" providerId="AD"/>
  <p188:author id="{A5D03CDC-B4E9-C5A0-E47D-1D0C1686714E}" name="Kent Sucgang (CELA)" initials="K(" userId="S::kentsucgang@microsoft.com::da66670c-76ce-4d48-8782-51889970015e" providerId="AD"/>
  <p188:author id="{D2DAC4E0-2DB7-2496-63E1-0EE6B6E99878}" name="Alexander Campbell" initials="AC" userId="S::alcamp@microsoft.com::1e77e635-1f0d-450c-a460-78ccbb1c3918" providerId="AD"/>
  <p188:author id="{BAA711E8-BE0C-AA7E-5E07-127E27AE2CEB}" name="Hal Bond" initials="HB" userId="S::habond@microsoft.com::b363f34c-c690-4020-a95d-eb9e028c3556" providerId="AD"/>
  <p188:author id="{0F7447E9-CB47-F745-7418-9242E1F747CD}" name="Ashok Kuppusamy" initials="AK" userId="S::ashokk@microsoft.com::963980e0-bdca-4b04-b529-f28ecd5ede2d" providerId="AD"/>
  <p188:author id="{F6673DED-43E7-1C5E-9DFA-066317C05457}" name="Sarai Prado Terán" initials="ST" userId="S::spradotern@microsoft.com::af46bc75-8b7d-4883-b1d7-0d6a65014d9e" providerId="AD"/>
  <p188:author id="{FBC83BEF-5EBF-92FF-1D8E-A913E3F7B561}" name="Thanuja Priyadarshani" initials="TP" userId="S::thanujap@microsoft.com::06423b8d-eeb2-41d8-ab66-5660306a8e39" providerId="AD"/>
  <p188:author id="{2C7B1EF0-92FE-F01D-DCCB-FF767B0668FC}" name="Cliff Boit" initials="" userId="S::cliffboit@microsoft.com::a14baa76-71d2-4e78-baeb-0ea12329dcec" providerId="AD"/>
  <p188:author id="{615410F2-19A7-662F-E7BE-C558F5CE2DE3}" name="Monica Iacob" initials="MI" userId="S::monicaiacob@microsoft.com::4575e950-1807-4514-9fe6-65ea5c51ea51" providerId="AD"/>
  <p188:author id="{C10CDEF2-84F8-B007-09AE-C137ED651D7F}" name="Allan Salas" initials="AS" userId="S::allansalas@microsoft.com::73fc413d-0910-444d-a236-1bac47fbd7e2" providerId="AD"/>
  <p188:author id="{8BB532F8-5CDF-FB45-8F99-240ED5CB583A}" name="Caroline Stanford" initials="CS" userId="S::cstanford@microsoft.com::966f2026-941b-49ae-acc5-4264f880d03a"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78BBF1"/>
    <a:srgbClr val="F4B53C"/>
    <a:srgbClr val="8FCDC3"/>
    <a:srgbClr val="FFFFFF"/>
    <a:srgbClr val="A0BCCD"/>
    <a:srgbClr val="6C91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96694-D92E-8EB1-33F9-B26DE0326576}" v="4" dt="2026-03-10T14:33:48.87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316"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F2E8F8-E059-4C0A-9E47-ADB0BAED07E9}" type="datetimeFigureOut">
              <a:rPr lang="en-US" smtClean="0"/>
              <a:t>3/10/2026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F91708-CD21-4A3D-8786-73C4F7D3311E}" type="slidenum">
              <a:rPr lang="en-US" smtClean="0"/>
              <a:t>‹#›</a:t>
            </a:fld>
            <a:endParaRPr lang="en-US"/>
          </a:p>
        </p:txBody>
      </p:sp>
    </p:spTree>
    <p:extLst>
      <p:ext uri="{BB962C8B-B14F-4D97-AF65-F5344CB8AC3E}">
        <p14:creationId xmlns:p14="http://schemas.microsoft.com/office/powerpoint/2010/main" val="437068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777BE-C4D2-3E80-5BE2-E10A1D109B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981F08-6C56-65FF-EE99-7B753FEADA7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EE1906-85C8-4F33-35C6-278B6528B719}"/>
              </a:ext>
            </a:extLst>
          </p:cNvPr>
          <p:cNvSpPr>
            <a:spLocks noGrp="1"/>
          </p:cNvSpPr>
          <p:nvPr>
            <p:ph type="body" idx="1"/>
          </p:nvPr>
        </p:nvSpPr>
        <p:spPr/>
        <p:txBody>
          <a:bodyPr/>
          <a:lstStyle/>
          <a:p>
            <a:endParaRPr lang="en-US" sz="900">
              <a:solidFill>
                <a:schemeClr val="tx2"/>
              </a:solidFill>
            </a:endParaRPr>
          </a:p>
        </p:txBody>
      </p:sp>
      <p:sp>
        <p:nvSpPr>
          <p:cNvPr id="4" name="Header Placeholder 3">
            <a:extLst>
              <a:ext uri="{FF2B5EF4-FFF2-40B4-BE49-F238E27FC236}">
                <a16:creationId xmlns:a16="http://schemas.microsoft.com/office/drawing/2014/main" id="{D4E2B08B-FCB1-02D8-CD3E-0E0776D6FAF7}"/>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a:extLst>
              <a:ext uri="{FF2B5EF4-FFF2-40B4-BE49-F238E27FC236}">
                <a16:creationId xmlns:a16="http://schemas.microsoft.com/office/drawing/2014/main" id="{1215D9E1-AE61-9A51-ADAE-46D872625037}"/>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7814558B-F78E-D0D1-7438-95E52B9DBF91}"/>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3/10/2026 9:54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a:extLst>
              <a:ext uri="{FF2B5EF4-FFF2-40B4-BE49-F238E27FC236}">
                <a16:creationId xmlns:a16="http://schemas.microsoft.com/office/drawing/2014/main" id="{1565CDE4-E537-E30F-5D5D-1C50F49A5326}"/>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0331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8F91708-CD21-4A3D-8786-73C4F7D3311E}" type="slidenum">
              <a:rPr lang="en-US" smtClean="0"/>
              <a:t>2</a:t>
            </a:fld>
            <a:endParaRPr lang="en-US"/>
          </a:p>
        </p:txBody>
      </p:sp>
    </p:spTree>
    <p:extLst>
      <p:ext uri="{BB962C8B-B14F-4D97-AF65-F5344CB8AC3E}">
        <p14:creationId xmlns:p14="http://schemas.microsoft.com/office/powerpoint/2010/main" val="671277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70EEF-2571-3BB4-E1FE-C3BE13571D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9AB69E-F3BE-F267-3027-100AD2C1D6D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C1DB575-5C68-E693-1377-7F193A90390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8CA0F6D-3E55-9323-81AC-F83B11D400C8}"/>
              </a:ext>
            </a:extLst>
          </p:cNvPr>
          <p:cNvSpPr>
            <a:spLocks noGrp="1"/>
          </p:cNvSpPr>
          <p:nvPr>
            <p:ph type="sldNum" sz="quarter" idx="5"/>
          </p:nvPr>
        </p:nvSpPr>
        <p:spPr/>
        <p:txBody>
          <a:bodyPr/>
          <a:lstStyle/>
          <a:p>
            <a:fld id="{8396B740-F68D-3B4E-8E2F-75411CED8D08}" type="slidenum">
              <a:rPr lang="en-US" smtClean="0"/>
              <a:t>4</a:t>
            </a:fld>
            <a:endParaRPr lang="en-US"/>
          </a:p>
        </p:txBody>
      </p:sp>
    </p:spTree>
    <p:extLst>
      <p:ext uri="{BB962C8B-B14F-4D97-AF65-F5344CB8AC3E}">
        <p14:creationId xmlns:p14="http://schemas.microsoft.com/office/powerpoint/2010/main" val="1828624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F42C7-D66C-2FE7-8ADA-2BED22EF10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632D35-E183-AC7E-3E71-474F898FB3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EDC4D3-1C7A-2F3C-BB40-4C29F4BAA4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81A1CDA-FDA2-66B9-40AD-212B4E12B7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F91708-CD21-4A3D-8786-73C4F7D3311E}"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7814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BF6BA-A5A1-882B-5CD3-219A1FA03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DF60DA-9D28-A1BC-E57A-DAA5444F13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1CCDEE-9356-735B-36F1-C3515D36A8E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2A84DB-3A98-4BA6-AF7C-ED79B2F2F533}"/>
              </a:ext>
            </a:extLst>
          </p:cNvPr>
          <p:cNvSpPr>
            <a:spLocks noGrp="1"/>
          </p:cNvSpPr>
          <p:nvPr>
            <p:ph type="sldNum" sz="quarter" idx="5"/>
          </p:nvPr>
        </p:nvSpPr>
        <p:spPr/>
        <p:txBody>
          <a:bodyPr/>
          <a:lstStyle/>
          <a:p>
            <a:fld id="{18F91708-CD21-4A3D-8786-73C4F7D3311E}" type="slidenum">
              <a:rPr lang="en-US" smtClean="0"/>
              <a:t>7</a:t>
            </a:fld>
            <a:endParaRPr lang="en-US"/>
          </a:p>
        </p:txBody>
      </p:sp>
    </p:spTree>
    <p:extLst>
      <p:ext uri="{BB962C8B-B14F-4D97-AF65-F5344CB8AC3E}">
        <p14:creationId xmlns:p14="http://schemas.microsoft.com/office/powerpoint/2010/main" val="1921553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C7138-2110-436F-48CD-D4BBFB0BD5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B1D4D2-28D7-5519-0263-EACDA86680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E1367A-D477-1ADC-3D07-4B046758884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30E5B94-A9CB-A549-AE22-82ED05DBAEC5}"/>
              </a:ext>
            </a:extLst>
          </p:cNvPr>
          <p:cNvSpPr>
            <a:spLocks noGrp="1"/>
          </p:cNvSpPr>
          <p:nvPr>
            <p:ph type="sldNum" sz="quarter" idx="5"/>
          </p:nvPr>
        </p:nvSpPr>
        <p:spPr/>
        <p:txBody>
          <a:bodyPr/>
          <a:lstStyle/>
          <a:p>
            <a:fld id="{18F91708-CD21-4A3D-8786-73C4F7D3311E}" type="slidenum">
              <a:rPr lang="en-US" smtClean="0"/>
              <a:t>8</a:t>
            </a:fld>
            <a:endParaRPr lang="en-US"/>
          </a:p>
        </p:txBody>
      </p:sp>
    </p:spTree>
    <p:extLst>
      <p:ext uri="{BB962C8B-B14F-4D97-AF65-F5344CB8AC3E}">
        <p14:creationId xmlns:p14="http://schemas.microsoft.com/office/powerpoint/2010/main" val="1891845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30258-EA5C-6890-9FBB-F7A49FF958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29924-C3FC-8422-7DB1-0378855C60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BDE2F6-8D74-6523-A4B2-7AA4B2474F4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376BAE8-4DF3-593A-5D62-5128A85A34EF}"/>
              </a:ext>
            </a:extLst>
          </p:cNvPr>
          <p:cNvSpPr>
            <a:spLocks noGrp="1"/>
          </p:cNvSpPr>
          <p:nvPr>
            <p:ph type="sldNum" sz="quarter" idx="5"/>
          </p:nvPr>
        </p:nvSpPr>
        <p:spPr/>
        <p:txBody>
          <a:bodyPr/>
          <a:lstStyle/>
          <a:p>
            <a:fld id="{18F91708-CD21-4A3D-8786-73C4F7D3311E}" type="slidenum">
              <a:rPr lang="en-US" smtClean="0"/>
              <a:t>9</a:t>
            </a:fld>
            <a:endParaRPr lang="en-US"/>
          </a:p>
        </p:txBody>
      </p:sp>
    </p:spTree>
    <p:extLst>
      <p:ext uri="{BB962C8B-B14F-4D97-AF65-F5344CB8AC3E}">
        <p14:creationId xmlns:p14="http://schemas.microsoft.com/office/powerpoint/2010/main" val="3067173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1CFB6-5583-6AEB-F4CB-6D4B1F486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D79723-13BE-6BE5-913A-CE758AC66D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9A3153-592F-EE72-DD24-0BB1FF3360B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54DD1DC-1D2C-C94E-C0FF-A5B6DDEF9769}"/>
              </a:ext>
            </a:extLst>
          </p:cNvPr>
          <p:cNvSpPr>
            <a:spLocks noGrp="1"/>
          </p:cNvSpPr>
          <p:nvPr>
            <p:ph type="sldNum" sz="quarter" idx="5"/>
          </p:nvPr>
        </p:nvSpPr>
        <p:spPr/>
        <p:txBody>
          <a:bodyPr/>
          <a:lstStyle/>
          <a:p>
            <a:fld id="{18F91708-CD21-4A3D-8786-73C4F7D3311E}" type="slidenum">
              <a:rPr lang="en-US" smtClean="0"/>
              <a:t>11</a:t>
            </a:fld>
            <a:endParaRPr lang="en-US"/>
          </a:p>
        </p:txBody>
      </p:sp>
    </p:spTree>
    <p:extLst>
      <p:ext uri="{BB962C8B-B14F-4D97-AF65-F5344CB8AC3E}">
        <p14:creationId xmlns:p14="http://schemas.microsoft.com/office/powerpoint/2010/main" val="2928705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3E6B00-8C6D-64FE-BACF-795A94315F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27ACB-EA38-836E-73FE-8492535C21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4BE05C-4166-23EE-F997-251CA2123A2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5EE112B-A97C-949E-D4AC-BFABFF0FCFD7}"/>
              </a:ext>
            </a:extLst>
          </p:cNvPr>
          <p:cNvSpPr>
            <a:spLocks noGrp="1"/>
          </p:cNvSpPr>
          <p:nvPr>
            <p:ph type="sldNum" sz="quarter" idx="5"/>
          </p:nvPr>
        </p:nvSpPr>
        <p:spPr/>
        <p:txBody>
          <a:bodyPr/>
          <a:lstStyle/>
          <a:p>
            <a:fld id="{18F91708-CD21-4A3D-8786-73C4F7D3311E}" type="slidenum">
              <a:rPr lang="en-US" smtClean="0"/>
              <a:t>12</a:t>
            </a:fld>
            <a:endParaRPr lang="en-US"/>
          </a:p>
        </p:txBody>
      </p:sp>
    </p:spTree>
    <p:extLst>
      <p:ext uri="{BB962C8B-B14F-4D97-AF65-F5344CB8AC3E}">
        <p14:creationId xmlns:p14="http://schemas.microsoft.com/office/powerpoint/2010/main" val="1447797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0C277-9493-7F0F-B7CA-49FDACBCE5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4D7DE1-50EB-254F-D7C8-09C770EE2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555990-5E29-CA97-149C-0AF02C43714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A5413A6-C958-3326-F0FF-FCE27CE135DB}"/>
              </a:ext>
            </a:extLst>
          </p:cNvPr>
          <p:cNvSpPr>
            <a:spLocks noGrp="1"/>
          </p:cNvSpPr>
          <p:nvPr>
            <p:ph type="sldNum" sz="quarter" idx="5"/>
          </p:nvPr>
        </p:nvSpPr>
        <p:spPr/>
        <p:txBody>
          <a:bodyPr/>
          <a:lstStyle/>
          <a:p>
            <a:fld id="{18F91708-CD21-4A3D-8786-73C4F7D3311E}" type="slidenum">
              <a:rPr lang="en-US" smtClean="0"/>
              <a:t>14</a:t>
            </a:fld>
            <a:endParaRPr lang="en-US"/>
          </a:p>
        </p:txBody>
      </p:sp>
    </p:spTree>
    <p:extLst>
      <p:ext uri="{BB962C8B-B14F-4D97-AF65-F5344CB8AC3E}">
        <p14:creationId xmlns:p14="http://schemas.microsoft.com/office/powerpoint/2010/main" val="669252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7776D-9747-27AF-E20E-0598E0D3A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8B54D-E445-DE97-21DF-D64C49F815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C51EF7-0D05-1386-0428-B1B382DBB0B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08E20D2-DACD-2949-7BC4-CC4203832DC4}"/>
              </a:ext>
            </a:extLst>
          </p:cNvPr>
          <p:cNvSpPr>
            <a:spLocks noGrp="1"/>
          </p:cNvSpPr>
          <p:nvPr>
            <p:ph type="sldNum" sz="quarter" idx="5"/>
          </p:nvPr>
        </p:nvSpPr>
        <p:spPr/>
        <p:txBody>
          <a:bodyPr/>
          <a:lstStyle/>
          <a:p>
            <a:fld id="{18F91708-CD21-4A3D-8786-73C4F7D3311E}" type="slidenum">
              <a:rPr lang="en-US" smtClean="0"/>
              <a:t>15</a:t>
            </a:fld>
            <a:endParaRPr lang="en-US"/>
          </a:p>
        </p:txBody>
      </p:sp>
    </p:spTree>
    <p:extLst>
      <p:ext uri="{BB962C8B-B14F-4D97-AF65-F5344CB8AC3E}">
        <p14:creationId xmlns:p14="http://schemas.microsoft.com/office/powerpoint/2010/main" val="3198529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3A57E-B5E6-AE0B-5374-86BED543ED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ADE3B8-AC9B-F8E9-ED6A-9B3331603C2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79039E0-ACBB-D9B7-3FA3-E9F77066F8B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6DB082C-55FA-5DA6-169A-41925A33BD81}"/>
              </a:ext>
            </a:extLst>
          </p:cNvPr>
          <p:cNvSpPr>
            <a:spLocks noGrp="1"/>
          </p:cNvSpPr>
          <p:nvPr>
            <p:ph type="sldNum" sz="quarter" idx="5"/>
          </p:nvPr>
        </p:nvSpPr>
        <p:spPr/>
        <p:txBody>
          <a:bodyPr/>
          <a:lstStyle/>
          <a:p>
            <a:fld id="{8396B740-F68D-3B4E-8E2F-75411CED8D08}" type="slidenum">
              <a:rPr lang="en-US" smtClean="0"/>
              <a:t>16</a:t>
            </a:fld>
            <a:endParaRPr lang="en-US"/>
          </a:p>
        </p:txBody>
      </p:sp>
    </p:spTree>
    <p:extLst>
      <p:ext uri="{BB962C8B-B14F-4D97-AF65-F5344CB8AC3E}">
        <p14:creationId xmlns:p14="http://schemas.microsoft.com/office/powerpoint/2010/main" val="818542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E3071-40FD-DEF0-A033-67F918B3DF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63BC3F0-2D1D-9275-36AC-2062ED5B55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53C450A-1091-5E42-83D5-C0ED20793C03}"/>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F550906F-4F81-4799-1F2A-3B47B8D771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2524-44F3-4321-7D71-2E29B890DE6B}"/>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818100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E107-8736-27A6-54E0-302A3ABAA1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8FD44F-F792-C636-8BB6-3BD0CF0A8D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D1F76-134C-4BD7-B6F0-DC16B828D738}"/>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E6952FA3-8134-A0EF-77CB-2BE28114C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97FCDF-7955-9935-ABE4-DE1060408D71}"/>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2944768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50868-43BA-B31F-606A-F19EED3B9C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BDDC8E1-A7DA-D76F-3C7F-8BD131666D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FF67C8-5543-423D-8E89-4BDF0DE2517E}"/>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DA44F9D9-1655-831D-DA64-1E85760D9A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FE513-3AA4-9781-BA4A-4ED95E303E4D}"/>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2238618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7EEF7-12B1-5A4E-4211-A1FA9FFDD71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DD91A9-6570-1B8D-9DB1-7117079871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46E62B-4BE2-43F8-D637-1B2964D18B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292527C-CE79-559F-AFA1-2A97B9031CA7}"/>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6" name="Footer Placeholder 5">
            <a:extLst>
              <a:ext uri="{FF2B5EF4-FFF2-40B4-BE49-F238E27FC236}">
                <a16:creationId xmlns:a16="http://schemas.microsoft.com/office/drawing/2014/main" id="{704C0E18-F081-FB2F-FA89-27C1322B06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217996-59A2-8B60-BDB2-3A6BBB4E5466}"/>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2524821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26A5A-D077-D795-BF83-8EC12C85360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445AC3-99E0-195B-383C-1B64952D2B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F9F6C5-9B9E-2C0A-627B-09483B32CE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87EC31-07E4-3E56-9220-D54D3F49AD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291450-0AC1-0986-CD59-A1E4694523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196CD1A-2A6B-E7A5-5A20-131B13756B0C}"/>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8" name="Footer Placeholder 7">
            <a:extLst>
              <a:ext uri="{FF2B5EF4-FFF2-40B4-BE49-F238E27FC236}">
                <a16:creationId xmlns:a16="http://schemas.microsoft.com/office/drawing/2014/main" id="{6A719B35-87F9-774A-EF91-E6CCDDF15E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21E7E1-DFE1-25E2-BB82-DC36DA77793B}"/>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3477501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74CE-94D7-056A-32D0-160B36F8526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C3489B-03A7-FC6A-2649-6CEE42DA40A0}"/>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4" name="Footer Placeholder 3">
            <a:extLst>
              <a:ext uri="{FF2B5EF4-FFF2-40B4-BE49-F238E27FC236}">
                <a16:creationId xmlns:a16="http://schemas.microsoft.com/office/drawing/2014/main" id="{FEED8056-2DCF-08C4-6318-4852F74FC7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2AE0FF-E510-F757-E4C9-03C8F3997796}"/>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256550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30A614-ED25-2240-42D6-681BCE09D2D8}"/>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3" name="Footer Placeholder 2">
            <a:extLst>
              <a:ext uri="{FF2B5EF4-FFF2-40B4-BE49-F238E27FC236}">
                <a16:creationId xmlns:a16="http://schemas.microsoft.com/office/drawing/2014/main" id="{707E51C3-6644-1413-72AC-9319A544D4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DE58DE-B4E1-B9A2-B73C-BEDBC3290376}"/>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411680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8E0D-CEBC-5492-116A-27E83F89D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60E9A5-1934-06E3-E134-BD36461692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0BD363-88D2-201D-E39F-E940D44E7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E00A32-EFFD-BB7E-8C4A-7B2CF83B70D6}"/>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6" name="Footer Placeholder 5">
            <a:extLst>
              <a:ext uri="{FF2B5EF4-FFF2-40B4-BE49-F238E27FC236}">
                <a16:creationId xmlns:a16="http://schemas.microsoft.com/office/drawing/2014/main" id="{4A0793C5-EE78-5F41-D065-31A70BFC86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ADD2CD-F20F-A9A4-D219-9C47F750C757}"/>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901196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EEF7C-0E64-C1C6-3280-4E58981D8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1B9D503-74C1-A885-03A9-DD8BC2728D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8CF51EF-EC9C-1293-3357-91A0C42C36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ADDF9D-8272-B094-A2AE-7901E5170A29}"/>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6" name="Footer Placeholder 5">
            <a:extLst>
              <a:ext uri="{FF2B5EF4-FFF2-40B4-BE49-F238E27FC236}">
                <a16:creationId xmlns:a16="http://schemas.microsoft.com/office/drawing/2014/main" id="{AC73902F-8251-2F5B-98C9-AAB9291B8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BB7026-89AC-1D69-BEA9-41B82F5E69B4}"/>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3601175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A26E0-D6C5-024F-F1AA-01CE8C67B8E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5473846-9CD8-2C1B-98AB-92B1194187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F7922F-B3BA-02FF-5C56-B479CFE6A14D}"/>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CCFEA2FE-F862-7647-896E-921DA6923C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7265FB-76A3-60CC-F783-BB878FE8A581}"/>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349044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86F14B-A214-EEB0-F17F-CAE9D994B85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63EB9A-AF4E-EA62-F67C-F29653001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833B80-5D5D-E30F-40D2-CE2573136604}"/>
              </a:ext>
            </a:extLst>
          </p:cNvPr>
          <p:cNvSpPr>
            <a:spLocks noGrp="1"/>
          </p:cNvSpPr>
          <p:nvPr>
            <p:ph type="dt" sz="half" idx="10"/>
          </p:nvPr>
        </p:nvSpPr>
        <p:spPr/>
        <p:txBody>
          <a:body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308AC254-40E0-8F0B-9F1F-FBBFB25630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15426A-CA7E-1137-AF26-B1FF86544DB1}"/>
              </a:ext>
            </a:extLst>
          </p:cNvPr>
          <p:cNvSpPr>
            <a:spLocks noGrp="1"/>
          </p:cNvSpPr>
          <p:nvPr>
            <p:ph type="sldNum" sz="quarter" idx="12"/>
          </p:nvPr>
        </p:nvSpPr>
        <p:spPr/>
        <p:txBody>
          <a:bodyPr/>
          <a:lstStyle/>
          <a:p>
            <a:fld id="{3B51E245-506F-4FD9-87A4-D9177F43DA92}" type="slidenum">
              <a:rPr lang="en-US" smtClean="0"/>
              <a:t>‹#›</a:t>
            </a:fld>
            <a:endParaRPr lang="en-US"/>
          </a:p>
        </p:txBody>
      </p:sp>
    </p:spTree>
    <p:extLst>
      <p:ext uri="{BB962C8B-B14F-4D97-AF65-F5344CB8AC3E}">
        <p14:creationId xmlns:p14="http://schemas.microsoft.com/office/powerpoint/2010/main" val="1207688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lank slide_Grey">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045D49-8BF1-F025-9843-3D98391DD7D2}"/>
              </a:ext>
            </a:extLst>
          </p:cNvPr>
          <p:cNvSpPr txBox="1"/>
          <p:nvPr userDrawn="1"/>
        </p:nvSpPr>
        <p:spPr>
          <a:xfrm>
            <a:off x="4011589" y="6652556"/>
            <a:ext cx="4168821"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dirty="0">
                <a:ln>
                  <a:noFill/>
                </a:ln>
                <a:solidFill>
                  <a:srgbClr val="EE0000"/>
                </a:solidFill>
                <a:effectLst/>
                <a:uLnTx/>
                <a:uFillTx/>
                <a:latin typeface="Segoe Sans Display" pitchFamily="2" charset="0"/>
                <a:ea typeface="+mn-ea"/>
                <a:cs typeface="Segoe Sans Display" pitchFamily="2" charset="0"/>
              </a:rPr>
              <a:t>Confidential. Do not leave this slide behind. Delete this slide before sharing with customers.</a:t>
            </a:r>
          </a:p>
        </p:txBody>
      </p:sp>
    </p:spTree>
    <p:extLst>
      <p:ext uri="{BB962C8B-B14F-4D97-AF65-F5344CB8AC3E}">
        <p14:creationId xmlns:p14="http://schemas.microsoft.com/office/powerpoint/2010/main" val="3754703728"/>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quare photo 1">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hasCustomPrompt="1"/>
          </p:nvPr>
        </p:nvSpPr>
        <p:spPr>
          <a:xfrm>
            <a:off x="582042" y="3966845"/>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pic>
        <p:nvPicPr>
          <p:cNvPr id="11" name="Picture 10" descr="Two people sitting on a chair&#10;&#10;Description automatically generated">
            <a:extLst>
              <a:ext uri="{FF2B5EF4-FFF2-40B4-BE49-F238E27FC236}">
                <a16:creationId xmlns:a16="http://schemas.microsoft.com/office/drawing/2014/main" id="{175B1649-9548-D14B-97B3-BE0E3B143229}"/>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1611" y="-17406"/>
            <a:ext cx="6860388" cy="6899124"/>
          </a:xfrm>
          <a:prstGeom prst="rect">
            <a:avLst/>
          </a:prstGeom>
        </p:spPr>
      </p:pic>
      <p:sp>
        <p:nvSpPr>
          <p:cNvPr id="7" name="TextBox 1">
            <a:extLst>
              <a:ext uri="{FF2B5EF4-FFF2-40B4-BE49-F238E27FC236}">
                <a16:creationId xmlns:a16="http://schemas.microsoft.com/office/drawing/2014/main" id="{DD089D49-BDB3-45E7-8243-74573759E2BF}"/>
              </a:ext>
            </a:extLst>
          </p:cNvPr>
          <p:cNvSpPr txBox="1"/>
          <p:nvPr userDrawn="1"/>
        </p:nvSpPr>
        <p:spPr>
          <a:xfrm>
            <a:off x="57429" y="6511425"/>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4418516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square photo 2">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Speaker name or subtitle</a:t>
            </a:r>
          </a:p>
        </p:txBody>
      </p:sp>
      <p:pic>
        <p:nvPicPr>
          <p:cNvPr id="7" name="MS logo gray - EMF">
            <a:extLst>
              <a:ext uri="{FF2B5EF4-FFF2-40B4-BE49-F238E27FC236}">
                <a16:creationId xmlns:a16="http://schemas.microsoft.com/office/drawing/2014/main" id="{DDC08157-A48C-4ACA-A5BB-EE2A866E10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Event name or presentation title </a:t>
            </a:r>
          </a:p>
        </p:txBody>
      </p:sp>
      <p:pic>
        <p:nvPicPr>
          <p:cNvPr id="10" name="Picture 9" descr="A group of people standing on a sidewalk&#10;&#10;Description automatically generated">
            <a:extLst>
              <a:ext uri="{FF2B5EF4-FFF2-40B4-BE49-F238E27FC236}">
                <a16:creationId xmlns:a16="http://schemas.microsoft.com/office/drawing/2014/main" id="{5EBD2451-4E99-0545-8AF5-0FB547715E3A}"/>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4000" y="0"/>
            <a:ext cx="6858000" cy="6858000"/>
          </a:xfrm>
          <a:prstGeom prst="rect">
            <a:avLst/>
          </a:prstGeom>
        </p:spPr>
      </p:pic>
      <p:sp>
        <p:nvSpPr>
          <p:cNvPr id="8" name="TextBox 1">
            <a:extLst>
              <a:ext uri="{FF2B5EF4-FFF2-40B4-BE49-F238E27FC236}">
                <a16:creationId xmlns:a16="http://schemas.microsoft.com/office/drawing/2014/main" id="{DD089D49-BDB3-45E7-8243-74573759E2BF}"/>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707536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quare photo 3">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pic>
        <p:nvPicPr>
          <p:cNvPr id="8" name="Picture 7" descr="A group of people sitting on a bench&#10;&#10;Description automatically generated">
            <a:extLst>
              <a:ext uri="{FF2B5EF4-FFF2-40B4-BE49-F238E27FC236}">
                <a16:creationId xmlns:a16="http://schemas.microsoft.com/office/drawing/2014/main" id="{EADAB300-A8E6-FE4C-8579-319CB3DA1BBA}"/>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3996" y="-344"/>
            <a:ext cx="6858003" cy="6858000"/>
          </a:xfrm>
          <a:prstGeom prst="rect">
            <a:avLst/>
          </a:prstGeom>
        </p:spPr>
      </p:pic>
      <p:sp>
        <p:nvSpPr>
          <p:cNvPr id="2" name="TextBox 1">
            <a:extLst>
              <a:ext uri="{FF2B5EF4-FFF2-40B4-BE49-F238E27FC236}">
                <a16:creationId xmlns:a16="http://schemas.microsoft.com/office/drawing/2014/main" id="{8F70D36A-A064-4716-8543-AC772D61E9BE}"/>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6241180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quare photo 4">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Speaker name or subtitle</a:t>
            </a:r>
          </a:p>
        </p:txBody>
      </p:sp>
      <p:pic>
        <p:nvPicPr>
          <p:cNvPr id="7" name="MS logo gray - EMF">
            <a:extLst>
              <a:ext uri="{FF2B5EF4-FFF2-40B4-BE49-F238E27FC236}">
                <a16:creationId xmlns:a16="http://schemas.microsoft.com/office/drawing/2014/main" id="{DDC08157-A48C-4ACA-A5BB-EE2A866E10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Event name or presentation title </a:t>
            </a:r>
          </a:p>
        </p:txBody>
      </p:sp>
      <p:pic>
        <p:nvPicPr>
          <p:cNvPr id="10" name="Picture 9" descr="A group of people looking at a computer&#10;&#10;Description automatically generated">
            <a:extLst>
              <a:ext uri="{FF2B5EF4-FFF2-40B4-BE49-F238E27FC236}">
                <a16:creationId xmlns:a16="http://schemas.microsoft.com/office/drawing/2014/main" id="{7732A620-3843-DB4F-BCC8-C711EEB2081F}"/>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3996" y="0"/>
            <a:ext cx="6858003" cy="6858000"/>
          </a:xfrm>
          <a:prstGeom prst="rect">
            <a:avLst/>
          </a:prstGeom>
        </p:spPr>
      </p:pic>
      <p:sp>
        <p:nvSpPr>
          <p:cNvPr id="2" name="TextBox 1">
            <a:extLst>
              <a:ext uri="{FF2B5EF4-FFF2-40B4-BE49-F238E27FC236}">
                <a16:creationId xmlns:a16="http://schemas.microsoft.com/office/drawing/2014/main" id="{0B1BD9B5-961F-4517-9D8F-E7D3FBE356CA}"/>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7979347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quare photo 5">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pic>
        <p:nvPicPr>
          <p:cNvPr id="7" name="Picture 6" descr="A person sitting on a bench&#10;&#10;Description automatically generated">
            <a:extLst>
              <a:ext uri="{FF2B5EF4-FFF2-40B4-BE49-F238E27FC236}">
                <a16:creationId xmlns:a16="http://schemas.microsoft.com/office/drawing/2014/main" id="{5E96F501-0E0F-474F-8ACE-3C9BE9A21BBD}"/>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3996" y="0"/>
            <a:ext cx="6858004" cy="6858000"/>
          </a:xfrm>
          <a:prstGeom prst="rect">
            <a:avLst/>
          </a:prstGeom>
        </p:spPr>
      </p:pic>
      <p:sp>
        <p:nvSpPr>
          <p:cNvPr id="2" name="TextBox 1">
            <a:extLst>
              <a:ext uri="{FF2B5EF4-FFF2-40B4-BE49-F238E27FC236}">
                <a16:creationId xmlns:a16="http://schemas.microsoft.com/office/drawing/2014/main" id="{640CD720-67FC-4231-95C1-9E13D8B33915}"/>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4029706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quare photo 6">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Speaker name or subtitle</a:t>
            </a:r>
          </a:p>
        </p:txBody>
      </p:sp>
      <p:pic>
        <p:nvPicPr>
          <p:cNvPr id="7" name="MS logo gray - EMF">
            <a:extLst>
              <a:ext uri="{FF2B5EF4-FFF2-40B4-BE49-F238E27FC236}">
                <a16:creationId xmlns:a16="http://schemas.microsoft.com/office/drawing/2014/main" id="{DDC08157-A48C-4ACA-A5BB-EE2A866E10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Event name or presentation title </a:t>
            </a:r>
          </a:p>
        </p:txBody>
      </p:sp>
      <p:pic>
        <p:nvPicPr>
          <p:cNvPr id="11" name="Picture 10" descr="Two people sitting at a table in front of a window&#10;&#10;Description automatically generated">
            <a:extLst>
              <a:ext uri="{FF2B5EF4-FFF2-40B4-BE49-F238E27FC236}">
                <a16:creationId xmlns:a16="http://schemas.microsoft.com/office/drawing/2014/main" id="{8FE5D89C-5EB0-5B4A-8359-C256B48EF9A9}"/>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8808" y="0"/>
            <a:ext cx="6853192" cy="6858000"/>
          </a:xfrm>
          <a:prstGeom prst="rect">
            <a:avLst/>
          </a:prstGeom>
        </p:spPr>
      </p:pic>
      <p:sp>
        <p:nvSpPr>
          <p:cNvPr id="2" name="TextBox 1">
            <a:extLst>
              <a:ext uri="{FF2B5EF4-FFF2-40B4-BE49-F238E27FC236}">
                <a16:creationId xmlns:a16="http://schemas.microsoft.com/office/drawing/2014/main" id="{EE50B00E-428A-443E-B234-5C42368AF948}"/>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313355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quare photo 7">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hasCustomPrompt="1"/>
          </p:nvPr>
        </p:nvSpPr>
        <p:spPr>
          <a:xfrm>
            <a:off x="582042" y="3969763"/>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pic>
        <p:nvPicPr>
          <p:cNvPr id="8" name="Picture 7" descr="A close up of a speaker&#10;&#10;Description automatically generated">
            <a:extLst>
              <a:ext uri="{FF2B5EF4-FFF2-40B4-BE49-F238E27FC236}">
                <a16:creationId xmlns:a16="http://schemas.microsoft.com/office/drawing/2014/main" id="{D3F44FED-2743-2F49-9DCC-CA95ABD3C31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3996" y="0"/>
            <a:ext cx="6858004" cy="6858000"/>
          </a:xfrm>
          <a:prstGeom prst="rect">
            <a:avLst/>
          </a:prstGeom>
        </p:spPr>
      </p:pic>
      <p:sp>
        <p:nvSpPr>
          <p:cNvPr id="2" name="TextBox 1">
            <a:extLst>
              <a:ext uri="{FF2B5EF4-FFF2-40B4-BE49-F238E27FC236}">
                <a16:creationId xmlns:a16="http://schemas.microsoft.com/office/drawing/2014/main" id="{CBBB76F4-B34C-40C9-BA9A-9A82FE72BA90}"/>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0996540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quare photo 8">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Speaker name or subtitle</a:t>
            </a:r>
          </a:p>
        </p:txBody>
      </p:sp>
      <p:pic>
        <p:nvPicPr>
          <p:cNvPr id="7" name="MS logo gray - EMF">
            <a:extLst>
              <a:ext uri="{FF2B5EF4-FFF2-40B4-BE49-F238E27FC236}">
                <a16:creationId xmlns:a16="http://schemas.microsoft.com/office/drawing/2014/main" id="{DDC08157-A48C-4ACA-A5BB-EE2A866E103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Event name or presentation title </a:t>
            </a:r>
          </a:p>
        </p:txBody>
      </p:sp>
      <p:pic>
        <p:nvPicPr>
          <p:cNvPr id="11" name="Picture 10" descr="A person using a computer&#10;&#10;Description automatically generated">
            <a:extLst>
              <a:ext uri="{FF2B5EF4-FFF2-40B4-BE49-F238E27FC236}">
                <a16:creationId xmlns:a16="http://schemas.microsoft.com/office/drawing/2014/main" id="{1AF85BA4-6476-E149-9679-A94F1A4C3509}"/>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3998" y="0"/>
            <a:ext cx="6858002" cy="6858000"/>
          </a:xfrm>
          <a:prstGeom prst="rect">
            <a:avLst/>
          </a:prstGeom>
        </p:spPr>
      </p:pic>
      <p:sp>
        <p:nvSpPr>
          <p:cNvPr id="2" name="TextBox 1">
            <a:extLst>
              <a:ext uri="{FF2B5EF4-FFF2-40B4-BE49-F238E27FC236}">
                <a16:creationId xmlns:a16="http://schemas.microsoft.com/office/drawing/2014/main" id="{2F8D264A-6B9B-4DCF-A579-75395B76EA6A}"/>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2305177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quare photo 9">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hasCustomPrompt="1"/>
          </p:nvPr>
        </p:nvSpPr>
        <p:spPr>
          <a:xfrm>
            <a:off x="582042" y="3966588"/>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pic>
        <p:nvPicPr>
          <p:cNvPr id="11" name="Picture 10" descr="A computer sitting on top of a table&#10;&#10;Description automatically generated">
            <a:extLst>
              <a:ext uri="{FF2B5EF4-FFF2-40B4-BE49-F238E27FC236}">
                <a16:creationId xmlns:a16="http://schemas.microsoft.com/office/drawing/2014/main" id="{C4015740-E76B-0544-AF33-87BA6484839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5334000" y="-2533"/>
            <a:ext cx="6858000" cy="6858000"/>
          </a:xfrm>
          <a:prstGeom prst="rect">
            <a:avLst/>
          </a:prstGeom>
        </p:spPr>
      </p:pic>
      <p:sp>
        <p:nvSpPr>
          <p:cNvPr id="2" name="TextBox 1">
            <a:extLst>
              <a:ext uri="{FF2B5EF4-FFF2-40B4-BE49-F238E27FC236}">
                <a16:creationId xmlns:a16="http://schemas.microsoft.com/office/drawing/2014/main" id="{3BACD4E2-6417-4B6E-80D5-E3F25357A045}"/>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2655299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000000"/>
        </a:solidFill>
        <a:effectLst/>
      </p:bgPr>
    </p:bg>
    <p:spTree>
      <p:nvGrpSpPr>
        <p:cNvPr id="1" name=""/>
        <p:cNvGrpSpPr/>
        <p:nvPr/>
      </p:nvGrpSpPr>
      <p:grpSpPr>
        <a:xfrm>
          <a:off x="0" y="0"/>
          <a:ext cx="0" cy="0"/>
          <a:chOff x="0" y="0"/>
          <a:chExt cx="0" cy="0"/>
        </a:xfrm>
      </p:grpSpPr>
      <p:pic>
        <p:nvPicPr>
          <p:cNvPr id="6" name="MS logo white - EMF">
            <a:extLst>
              <a:ext uri="{FF2B5EF4-FFF2-40B4-BE49-F238E27FC236}">
                <a16:creationId xmlns:a16="http://schemas.microsoft.com/office/drawing/2014/main" id="{15F18C2F-44AE-47B2-AF66-6F44850A456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7" name="Text Placeholder 4">
            <a:extLst>
              <a:ext uri="{FF2B5EF4-FFF2-40B4-BE49-F238E27FC236}">
                <a16:creationId xmlns:a16="http://schemas.microsoft.com/office/drawing/2014/main" id="{E18325DC-325D-9441-B258-3EAE25F7F833}"/>
              </a:ext>
            </a:extLst>
          </p:cNvPr>
          <p:cNvSpPr>
            <a:spLocks noGrp="1"/>
          </p:cNvSpPr>
          <p:nvPr>
            <p:ph type="body" sz="quarter" idx="12" hasCustomPrompt="1"/>
          </p:nvPr>
        </p:nvSpPr>
        <p:spPr>
          <a:xfrm>
            <a:off x="582042" y="3966588"/>
            <a:ext cx="7130279"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itle 1">
            <a:extLst>
              <a:ext uri="{FF2B5EF4-FFF2-40B4-BE49-F238E27FC236}">
                <a16:creationId xmlns:a16="http://schemas.microsoft.com/office/drawing/2014/main" id="{A3B366A4-BA56-6D4A-8697-A147CF0375A1}"/>
              </a:ext>
            </a:extLst>
          </p:cNvPr>
          <p:cNvSpPr>
            <a:spLocks noGrp="1"/>
          </p:cNvSpPr>
          <p:nvPr>
            <p:ph type="title" hasCustomPrompt="1"/>
          </p:nvPr>
        </p:nvSpPr>
        <p:spPr>
          <a:xfrm>
            <a:off x="584200" y="3035178"/>
            <a:ext cx="7142892" cy="498598"/>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2" name="TextBox 1">
            <a:extLst>
              <a:ext uri="{FF2B5EF4-FFF2-40B4-BE49-F238E27FC236}">
                <a16:creationId xmlns:a16="http://schemas.microsoft.com/office/drawing/2014/main" id="{9144B783-D602-4145-8DDA-252400D04D1E}"/>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6055728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1"/>
      </p:bgRef>
    </p:bg>
    <p:spTree>
      <p:nvGrpSpPr>
        <p:cNvPr id="1" name=""/>
        <p:cNvGrpSpPr/>
        <p:nvPr/>
      </p:nvGrpSpPr>
      <p:grpSpPr>
        <a:xfrm>
          <a:off x="0" y="0"/>
          <a:ext cx="0" cy="0"/>
          <a:chOff x="0" y="0"/>
          <a:chExt cx="0" cy="0"/>
        </a:xfrm>
      </p:grpSpPr>
      <p:pic>
        <p:nvPicPr>
          <p:cNvPr id="7" name="MS logo gray - EMF">
            <a:extLst>
              <a:ext uri="{FF2B5EF4-FFF2-40B4-BE49-F238E27FC236}">
                <a16:creationId xmlns:a16="http://schemas.microsoft.com/office/drawing/2014/main" id="{7396ACE7-F558-4C66-AE7E-E2762CCA2F5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6" name="Text Placeholder 4">
            <a:extLst>
              <a:ext uri="{FF2B5EF4-FFF2-40B4-BE49-F238E27FC236}">
                <a16:creationId xmlns:a16="http://schemas.microsoft.com/office/drawing/2014/main" id="{24FA1B2A-D344-B547-A7FD-B994845BD214}"/>
              </a:ext>
            </a:extLst>
          </p:cNvPr>
          <p:cNvSpPr>
            <a:spLocks noGrp="1"/>
          </p:cNvSpPr>
          <p:nvPr>
            <p:ph type="body" sz="quarter" idx="12" hasCustomPrompt="1"/>
          </p:nvPr>
        </p:nvSpPr>
        <p:spPr>
          <a:xfrm>
            <a:off x="582042" y="3966588"/>
            <a:ext cx="6957925"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Speaker name or subtitle</a:t>
            </a:r>
          </a:p>
        </p:txBody>
      </p:sp>
      <p:sp>
        <p:nvSpPr>
          <p:cNvPr id="8" name="Title 1">
            <a:extLst>
              <a:ext uri="{FF2B5EF4-FFF2-40B4-BE49-F238E27FC236}">
                <a16:creationId xmlns:a16="http://schemas.microsoft.com/office/drawing/2014/main" id="{9B4ACCF3-A7CA-E74E-A817-16D1AB39F3EE}"/>
              </a:ext>
            </a:extLst>
          </p:cNvPr>
          <p:cNvSpPr>
            <a:spLocks noGrp="1"/>
          </p:cNvSpPr>
          <p:nvPr>
            <p:ph type="title" hasCustomPrompt="1"/>
          </p:nvPr>
        </p:nvSpPr>
        <p:spPr>
          <a:xfrm>
            <a:off x="584199" y="3035178"/>
            <a:ext cx="6970233" cy="498598"/>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2" name="TextBox 1">
            <a:extLst>
              <a:ext uri="{FF2B5EF4-FFF2-40B4-BE49-F238E27FC236}">
                <a16:creationId xmlns:a16="http://schemas.microsoft.com/office/drawing/2014/main" id="{8FBD66F3-F153-47F4-8253-4E343D20E883}"/>
              </a:ext>
            </a:extLst>
          </p:cNvPr>
          <p:cNvSpPr txBox="1"/>
          <p:nvPr userDrawn="1"/>
        </p:nvSpPr>
        <p:spPr>
          <a:xfrm>
            <a:off x="11278" y="65665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516859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column">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F961560-762C-234D-9C21-2383B23AD52E}"/>
              </a:ext>
            </a:extLst>
          </p:cNvPr>
          <p:cNvSpPr>
            <a:spLocks noGrp="1"/>
          </p:cNvSpPr>
          <p:nvPr>
            <p:ph type="title"/>
          </p:nvPr>
        </p:nvSpPr>
        <p:spPr>
          <a:xfrm>
            <a:off x="588263" y="581168"/>
            <a:ext cx="10430257" cy="338554"/>
          </a:xfrm>
          <a:prstGeom prst="rect">
            <a:avLst/>
          </a:prstGeom>
        </p:spPr>
        <p:txBody>
          <a:bodyPr vert="horz" wrap="square" lIns="0" tIns="0" rIns="0" bIns="0" rtlCol="0" anchor="t">
            <a:spAutoFit/>
          </a:bodyPr>
          <a:lstStyle/>
          <a:p>
            <a:r>
              <a:rPr lang="en-US"/>
              <a:t>Click to edit Master title style</a:t>
            </a:r>
          </a:p>
        </p:txBody>
      </p:sp>
      <p:sp>
        <p:nvSpPr>
          <p:cNvPr id="5" name="Rectangle 4">
            <a:extLst>
              <a:ext uri="{FF2B5EF4-FFF2-40B4-BE49-F238E27FC236}">
                <a16:creationId xmlns:a16="http://schemas.microsoft.com/office/drawing/2014/main" id="{516A9E15-E9DF-F744-8237-5BE3D8FD96B2}"/>
              </a:ext>
            </a:extLst>
          </p:cNvPr>
          <p:cNvSpPr/>
          <p:nvPr userDrawn="1"/>
        </p:nvSpPr>
        <p:spPr bwMode="auto">
          <a:xfrm>
            <a:off x="1" y="6575383"/>
            <a:ext cx="12192000" cy="291068"/>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TextBox 5">
            <a:extLst>
              <a:ext uri="{FF2B5EF4-FFF2-40B4-BE49-F238E27FC236}">
                <a16:creationId xmlns:a16="http://schemas.microsoft.com/office/drawing/2014/main" id="{906C761F-D534-B64B-9684-71C973D84074}"/>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Companions Naming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
        <p:nvSpPr>
          <p:cNvPr id="8" name="Text Placeholder 7">
            <a:extLst>
              <a:ext uri="{FF2B5EF4-FFF2-40B4-BE49-F238E27FC236}">
                <a16:creationId xmlns:a16="http://schemas.microsoft.com/office/drawing/2014/main" id="{F1292A01-2E81-834B-A458-3E12D2291768}"/>
              </a:ext>
            </a:extLst>
          </p:cNvPr>
          <p:cNvSpPr>
            <a:spLocks noGrp="1"/>
          </p:cNvSpPr>
          <p:nvPr>
            <p:ph idx="1" hasCustomPrompt="1"/>
          </p:nvPr>
        </p:nvSpPr>
        <p:spPr>
          <a:xfrm>
            <a:off x="585216" y="1450909"/>
            <a:ext cx="10515600" cy="4351338"/>
          </a:xfrm>
          <a:prstGeom prst="rect">
            <a:avLst/>
          </a:prstGeom>
        </p:spPr>
        <p:txBody>
          <a:bodyPr vert="horz" lIns="0" tIns="0" rIns="0" bIns="0" rtlCol="0">
            <a:normAutofit/>
          </a:bodyPr>
          <a:lstStyle/>
          <a:p>
            <a:pPr lvl="0"/>
            <a:r>
              <a:rPr lang="en-US"/>
              <a:t>Click to add text</a:t>
            </a:r>
          </a:p>
          <a:p>
            <a:pPr lvl="1"/>
            <a:r>
              <a:rPr lang="en-US"/>
              <a:t>Second level</a:t>
            </a:r>
          </a:p>
          <a:p>
            <a:pPr lvl="2"/>
            <a:r>
              <a:rPr lang="en-US"/>
              <a:t>Third level</a:t>
            </a:r>
          </a:p>
        </p:txBody>
      </p:sp>
      <p:sp>
        <p:nvSpPr>
          <p:cNvPr id="2" name="TextBox 1">
            <a:extLst>
              <a:ext uri="{FF2B5EF4-FFF2-40B4-BE49-F238E27FC236}">
                <a16:creationId xmlns:a16="http://schemas.microsoft.com/office/drawing/2014/main" id="{3880FD13-18AB-4013-831E-906F6EB6797B}"/>
              </a:ext>
            </a:extLst>
          </p:cNvPr>
          <p:cNvSpPr txBox="1"/>
          <p:nvPr userDrawn="1"/>
        </p:nvSpPr>
        <p:spPr>
          <a:xfrm>
            <a:off x="7748126" y="6646268"/>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34846955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C35EA4"/>
          </p15:clr>
        </p15:guide>
        <p15:guide id="14" pos="3155">
          <p15:clr>
            <a:srgbClr val="A4A3A4"/>
          </p15:clr>
        </p15:guide>
        <p15:guide id="15" pos="3338">
          <p15:clr>
            <a:srgbClr val="A4A3A4"/>
          </p15:clr>
        </p15:guide>
        <p15:guide id="16" pos="3749">
          <p15:clr>
            <a:srgbClr val="C35EA4"/>
          </p15:clr>
        </p15:guide>
        <p15:guide id="17" pos="3932">
          <p15:clr>
            <a:srgbClr val="C35EA4"/>
          </p15:clr>
        </p15:guide>
        <p15:guide id="18" pos="4343">
          <p15:clr>
            <a:srgbClr val="A4A3A4"/>
          </p15:clr>
        </p15:guide>
        <p15:guide id="19" pos="4526">
          <p15:clr>
            <a:srgbClr val="A4A3A4"/>
          </p15:clr>
        </p15:guide>
        <p15:guide id="20" pos="4937">
          <p15:clr>
            <a:srgbClr val="C35EA4"/>
          </p15:clr>
        </p15:guide>
        <p15:guide id="21" pos="5120">
          <p15:clr>
            <a:srgbClr val="C35E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12">
          <p15:clr>
            <a:srgbClr val="5ACBF0"/>
          </p15:clr>
        </p15:guide>
        <p15:guide id="31" pos="2743">
          <p15:clr>
            <a:srgbClr val="C35EA4"/>
          </p15:clr>
        </p15:guide>
        <p15:guide id="32" orient="horz" pos="1439">
          <p15:clr>
            <a:srgbClr val="C35EA4"/>
          </p15:clr>
        </p15:guide>
        <p15:guide id="33" orient="horz" pos="1625">
          <p15:clr>
            <a:srgbClr val="C35EA4"/>
          </p15:clr>
        </p15:guide>
        <p15:guide id="35" orient="horz" pos="2250">
          <p15:clr>
            <a:srgbClr val="C35EA4"/>
          </p15:clr>
        </p15:guide>
        <p15:guide id="36" orient="horz" pos="2066">
          <p15:clr>
            <a:srgbClr val="C35EA4"/>
          </p15:clr>
        </p15:guide>
        <p15:guide id="37" orient="horz" pos="2697">
          <p15:clr>
            <a:srgbClr val="C35EA4"/>
          </p15:clr>
        </p15:guide>
        <p15:guide id="38" orient="horz" pos="2880">
          <p15:clr>
            <a:srgbClr val="C35EA4"/>
          </p15:clr>
        </p15:guide>
        <p15:guide id="39" orient="horz" pos="637">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column">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F961560-762C-234D-9C21-2383B23AD52E}"/>
              </a:ext>
            </a:extLst>
          </p:cNvPr>
          <p:cNvSpPr>
            <a:spLocks noGrp="1"/>
          </p:cNvSpPr>
          <p:nvPr>
            <p:ph type="title"/>
          </p:nvPr>
        </p:nvSpPr>
        <p:spPr>
          <a:xfrm>
            <a:off x="588263" y="584216"/>
            <a:ext cx="10430257" cy="338554"/>
          </a:xfrm>
          <a:prstGeom prst="rect">
            <a:avLst/>
          </a:prstGeom>
        </p:spPr>
        <p:txBody>
          <a:bodyPr vert="horz" wrap="square" lIns="0" tIns="0" rIns="0" bIns="0" rtlCol="0" anchor="t">
            <a:spAutoFit/>
          </a:bodyPr>
          <a:lstStyle/>
          <a:p>
            <a:r>
              <a:rPr lang="en-US"/>
              <a:t>Click to edit Master title style</a:t>
            </a:r>
          </a:p>
        </p:txBody>
      </p:sp>
      <p:sp>
        <p:nvSpPr>
          <p:cNvPr id="5" name="Rectangle 4">
            <a:extLst>
              <a:ext uri="{FF2B5EF4-FFF2-40B4-BE49-F238E27FC236}">
                <a16:creationId xmlns:a16="http://schemas.microsoft.com/office/drawing/2014/main" id="{516A9E15-E9DF-F744-8237-5BE3D8FD96B2}"/>
              </a:ext>
            </a:extLst>
          </p:cNvPr>
          <p:cNvSpPr/>
          <p:nvPr userDrawn="1"/>
        </p:nvSpPr>
        <p:spPr bwMode="auto">
          <a:xfrm>
            <a:off x="1" y="6575383"/>
            <a:ext cx="12192000" cy="291068"/>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6" name="TextBox 5">
            <a:extLst>
              <a:ext uri="{FF2B5EF4-FFF2-40B4-BE49-F238E27FC236}">
                <a16:creationId xmlns:a16="http://schemas.microsoft.com/office/drawing/2014/main" id="{906C761F-D534-B64B-9684-71C973D84074}"/>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Viva Amplify Module Icon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
        <p:nvSpPr>
          <p:cNvPr id="9" name="Text Placeholder 7">
            <a:extLst>
              <a:ext uri="{FF2B5EF4-FFF2-40B4-BE49-F238E27FC236}">
                <a16:creationId xmlns:a16="http://schemas.microsoft.com/office/drawing/2014/main" id="{57872A62-21BB-1E4D-8ADC-C6547C04BD62}"/>
              </a:ext>
            </a:extLst>
          </p:cNvPr>
          <p:cNvSpPr>
            <a:spLocks noGrp="1"/>
          </p:cNvSpPr>
          <p:nvPr>
            <p:ph idx="1"/>
          </p:nvPr>
        </p:nvSpPr>
        <p:spPr>
          <a:xfrm>
            <a:off x="585217" y="1451616"/>
            <a:ext cx="5366322"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10" name="Text Placeholder 7">
            <a:extLst>
              <a:ext uri="{FF2B5EF4-FFF2-40B4-BE49-F238E27FC236}">
                <a16:creationId xmlns:a16="http://schemas.microsoft.com/office/drawing/2014/main" id="{B1B0CFD7-A0F1-F24D-A2FD-63632A34E53A}"/>
              </a:ext>
            </a:extLst>
          </p:cNvPr>
          <p:cNvSpPr>
            <a:spLocks noGrp="1"/>
          </p:cNvSpPr>
          <p:nvPr>
            <p:ph idx="10"/>
          </p:nvPr>
        </p:nvSpPr>
        <p:spPr>
          <a:xfrm>
            <a:off x="6249417" y="1451616"/>
            <a:ext cx="5366322"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2" name="TextBox 1">
            <a:extLst>
              <a:ext uri="{FF2B5EF4-FFF2-40B4-BE49-F238E27FC236}">
                <a16:creationId xmlns:a16="http://schemas.microsoft.com/office/drawing/2014/main" id="{8A2902B1-DA52-459F-B7D2-9E62F056ED75}"/>
              </a:ext>
            </a:extLst>
          </p:cNvPr>
          <p:cNvSpPr txBox="1"/>
          <p:nvPr userDrawn="1"/>
        </p:nvSpPr>
        <p:spPr>
          <a:xfrm>
            <a:off x="8263049" y="6648880"/>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59588618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C35EA4"/>
          </p15:clr>
        </p15:guide>
        <p15:guide id="14" pos="3155">
          <p15:clr>
            <a:srgbClr val="A4A3A4"/>
          </p15:clr>
        </p15:guide>
        <p15:guide id="15" pos="3338">
          <p15:clr>
            <a:srgbClr val="A4A3A4"/>
          </p15:clr>
        </p15:guide>
        <p15:guide id="16" pos="3749">
          <p15:clr>
            <a:srgbClr val="C35EA4"/>
          </p15:clr>
        </p15:guide>
        <p15:guide id="17" pos="3932">
          <p15:clr>
            <a:srgbClr val="C35EA4"/>
          </p15:clr>
        </p15:guide>
        <p15:guide id="18" pos="4343">
          <p15:clr>
            <a:srgbClr val="A4A3A4"/>
          </p15:clr>
        </p15:guide>
        <p15:guide id="19" pos="4526">
          <p15:clr>
            <a:srgbClr val="A4A3A4"/>
          </p15:clr>
        </p15:guide>
        <p15:guide id="20" pos="4937">
          <p15:clr>
            <a:srgbClr val="C35EA4"/>
          </p15:clr>
        </p15:guide>
        <p15:guide id="21" pos="5120">
          <p15:clr>
            <a:srgbClr val="C35E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12">
          <p15:clr>
            <a:srgbClr val="5ACBF0"/>
          </p15:clr>
        </p15:guide>
        <p15:guide id="31" pos="2743">
          <p15:clr>
            <a:srgbClr val="C35EA4"/>
          </p15:clr>
        </p15:guide>
        <p15:guide id="32" orient="horz" pos="1439">
          <p15:clr>
            <a:srgbClr val="C35EA4"/>
          </p15:clr>
        </p15:guide>
        <p15:guide id="33" orient="horz" pos="1625">
          <p15:clr>
            <a:srgbClr val="C35EA4"/>
          </p15:clr>
        </p15:guide>
        <p15:guide id="35" orient="horz" pos="2250">
          <p15:clr>
            <a:srgbClr val="C35EA4"/>
          </p15:clr>
        </p15:guide>
        <p15:guide id="36" orient="horz" pos="2066">
          <p15:clr>
            <a:srgbClr val="C35EA4"/>
          </p15:clr>
        </p15:guide>
        <p15:guide id="37" orient="horz" pos="2697">
          <p15:clr>
            <a:srgbClr val="C35EA4"/>
          </p15:clr>
        </p15:guide>
        <p15:guide id="38" orient="horz" pos="2880">
          <p15:clr>
            <a:srgbClr val="C35EA4"/>
          </p15:clr>
        </p15:guide>
        <p15:guide id="39" orient="horz" pos="637">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926BD14-F7C7-1A47-8B95-161C1AED1142}"/>
              </a:ext>
            </a:extLst>
          </p:cNvPr>
          <p:cNvSpPr>
            <a:spLocks noGrp="1"/>
          </p:cNvSpPr>
          <p:nvPr>
            <p:ph type="title"/>
          </p:nvPr>
        </p:nvSpPr>
        <p:spPr>
          <a:xfrm>
            <a:off x="588263" y="584216"/>
            <a:ext cx="10430257" cy="338554"/>
          </a:xfrm>
          <a:prstGeom prst="rect">
            <a:avLst/>
          </a:prstGeom>
        </p:spPr>
        <p:txBody>
          <a:bodyPr vert="horz" wrap="square" lIns="0" tIns="0" rIns="0" bIns="0" rtlCol="0" anchor="t">
            <a:spAutoFit/>
          </a:bodyPr>
          <a:lstStyle/>
          <a:p>
            <a:r>
              <a:rPr lang="en-US"/>
              <a:t>Click to edit Master title style</a:t>
            </a:r>
          </a:p>
        </p:txBody>
      </p:sp>
      <p:sp>
        <p:nvSpPr>
          <p:cNvPr id="6" name="Rectangle 5">
            <a:extLst>
              <a:ext uri="{FF2B5EF4-FFF2-40B4-BE49-F238E27FC236}">
                <a16:creationId xmlns:a16="http://schemas.microsoft.com/office/drawing/2014/main" id="{A0268385-C66E-B54E-9C59-E5DF0F4F730E}"/>
              </a:ext>
            </a:extLst>
          </p:cNvPr>
          <p:cNvSpPr/>
          <p:nvPr userDrawn="1"/>
        </p:nvSpPr>
        <p:spPr bwMode="auto">
          <a:xfrm>
            <a:off x="1" y="6575383"/>
            <a:ext cx="12192000" cy="291068"/>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7" name="TextBox 6">
            <a:extLst>
              <a:ext uri="{FF2B5EF4-FFF2-40B4-BE49-F238E27FC236}">
                <a16:creationId xmlns:a16="http://schemas.microsoft.com/office/drawing/2014/main" id="{5BC2E37F-334D-0048-A2A2-0A4B1ABD5813}"/>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Viva Amplify Module Icon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
        <p:nvSpPr>
          <p:cNvPr id="9" name="Text Placeholder 7">
            <a:extLst>
              <a:ext uri="{FF2B5EF4-FFF2-40B4-BE49-F238E27FC236}">
                <a16:creationId xmlns:a16="http://schemas.microsoft.com/office/drawing/2014/main" id="{9887F623-AD3E-E14B-8F9C-7F803A0118A2}"/>
              </a:ext>
            </a:extLst>
          </p:cNvPr>
          <p:cNvSpPr>
            <a:spLocks noGrp="1"/>
          </p:cNvSpPr>
          <p:nvPr>
            <p:ph idx="1"/>
          </p:nvPr>
        </p:nvSpPr>
        <p:spPr>
          <a:xfrm>
            <a:off x="585216" y="1452854"/>
            <a:ext cx="3480372"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10" name="Text Placeholder 7">
            <a:extLst>
              <a:ext uri="{FF2B5EF4-FFF2-40B4-BE49-F238E27FC236}">
                <a16:creationId xmlns:a16="http://schemas.microsoft.com/office/drawing/2014/main" id="{33B7F7A1-4FE8-4342-B90B-F012A073FD92}"/>
              </a:ext>
            </a:extLst>
          </p:cNvPr>
          <p:cNvSpPr>
            <a:spLocks noGrp="1"/>
          </p:cNvSpPr>
          <p:nvPr>
            <p:ph idx="10"/>
          </p:nvPr>
        </p:nvSpPr>
        <p:spPr>
          <a:xfrm>
            <a:off x="4358146" y="1452854"/>
            <a:ext cx="3480372"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11" name="Text Placeholder 7">
            <a:extLst>
              <a:ext uri="{FF2B5EF4-FFF2-40B4-BE49-F238E27FC236}">
                <a16:creationId xmlns:a16="http://schemas.microsoft.com/office/drawing/2014/main" id="{BF4FB7C8-A968-6745-8AD5-EAAE70606FD8}"/>
              </a:ext>
            </a:extLst>
          </p:cNvPr>
          <p:cNvSpPr>
            <a:spLocks noGrp="1"/>
          </p:cNvSpPr>
          <p:nvPr>
            <p:ph idx="11"/>
          </p:nvPr>
        </p:nvSpPr>
        <p:spPr>
          <a:xfrm>
            <a:off x="8139314" y="1452854"/>
            <a:ext cx="3480372"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2" name="TextBox 1">
            <a:extLst>
              <a:ext uri="{FF2B5EF4-FFF2-40B4-BE49-F238E27FC236}">
                <a16:creationId xmlns:a16="http://schemas.microsoft.com/office/drawing/2014/main" id="{947F1C12-FDA2-4C19-8B25-35A52E533B90}"/>
              </a:ext>
            </a:extLst>
          </p:cNvPr>
          <p:cNvSpPr txBox="1"/>
          <p:nvPr userDrawn="1"/>
        </p:nvSpPr>
        <p:spPr>
          <a:xfrm>
            <a:off x="8266996" y="6648880"/>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353794671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C35EA4"/>
          </p15:clr>
        </p15:guide>
        <p15:guide id="14" pos="3155">
          <p15:clr>
            <a:srgbClr val="A4A3A4"/>
          </p15:clr>
        </p15:guide>
        <p15:guide id="15" pos="3338">
          <p15:clr>
            <a:srgbClr val="A4A3A4"/>
          </p15:clr>
        </p15:guide>
        <p15:guide id="16" pos="3749">
          <p15:clr>
            <a:srgbClr val="C35EA4"/>
          </p15:clr>
        </p15:guide>
        <p15:guide id="17" pos="3932">
          <p15:clr>
            <a:srgbClr val="C35EA4"/>
          </p15:clr>
        </p15:guide>
        <p15:guide id="18" pos="4343">
          <p15:clr>
            <a:srgbClr val="A4A3A4"/>
          </p15:clr>
        </p15:guide>
        <p15:guide id="19" pos="4526">
          <p15:clr>
            <a:srgbClr val="A4A3A4"/>
          </p15:clr>
        </p15:guide>
        <p15:guide id="20" pos="4937">
          <p15:clr>
            <a:srgbClr val="C35EA4"/>
          </p15:clr>
        </p15:guide>
        <p15:guide id="21" pos="5120">
          <p15:clr>
            <a:srgbClr val="C35E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12">
          <p15:clr>
            <a:srgbClr val="5ACBF0"/>
          </p15:clr>
        </p15:guide>
        <p15:guide id="31" pos="2743">
          <p15:clr>
            <a:srgbClr val="C35EA4"/>
          </p15:clr>
        </p15:guide>
        <p15:guide id="32" orient="horz" pos="1439">
          <p15:clr>
            <a:srgbClr val="C35EA4"/>
          </p15:clr>
        </p15:guide>
        <p15:guide id="33" orient="horz" pos="1625">
          <p15:clr>
            <a:srgbClr val="C35EA4"/>
          </p15:clr>
        </p15:guide>
        <p15:guide id="35" orient="horz" pos="2250">
          <p15:clr>
            <a:srgbClr val="C35EA4"/>
          </p15:clr>
        </p15:guide>
        <p15:guide id="36" orient="horz" pos="2066">
          <p15:clr>
            <a:srgbClr val="C35EA4"/>
          </p15:clr>
        </p15:guide>
        <p15:guide id="37" orient="horz" pos="2697">
          <p15:clr>
            <a:srgbClr val="C35EA4"/>
          </p15:clr>
        </p15:guide>
        <p15:guide id="38" orient="horz" pos="2880">
          <p15:clr>
            <a:srgbClr val="C35EA4"/>
          </p15:clr>
        </p15:guide>
        <p15:guide id="39" orient="horz" pos="6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column">
    <p:spTree>
      <p:nvGrpSpPr>
        <p:cNvPr id="1" name=""/>
        <p:cNvGrpSpPr/>
        <p:nvPr/>
      </p:nvGrpSpPr>
      <p:grpSpPr>
        <a:xfrm>
          <a:off x="0" y="0"/>
          <a:ext cx="0" cy="0"/>
          <a:chOff x="0" y="0"/>
          <a:chExt cx="0" cy="0"/>
        </a:xfrm>
      </p:grpSpPr>
      <p:sp>
        <p:nvSpPr>
          <p:cNvPr id="8" name="Title Placeholder 1">
            <a:extLst>
              <a:ext uri="{FF2B5EF4-FFF2-40B4-BE49-F238E27FC236}">
                <a16:creationId xmlns:a16="http://schemas.microsoft.com/office/drawing/2014/main" id="{68BE3863-39A9-A640-900F-E751A332DE01}"/>
              </a:ext>
            </a:extLst>
          </p:cNvPr>
          <p:cNvSpPr>
            <a:spLocks noGrp="1"/>
          </p:cNvSpPr>
          <p:nvPr>
            <p:ph type="title"/>
          </p:nvPr>
        </p:nvSpPr>
        <p:spPr>
          <a:xfrm>
            <a:off x="588263" y="584216"/>
            <a:ext cx="10430257" cy="338554"/>
          </a:xfrm>
          <a:prstGeom prst="rect">
            <a:avLst/>
          </a:prstGeom>
        </p:spPr>
        <p:txBody>
          <a:bodyPr vert="horz" wrap="square" lIns="0" tIns="0" rIns="0" bIns="0" rtlCol="0" anchor="t">
            <a:spAutoFit/>
          </a:bodyPr>
          <a:lstStyle/>
          <a:p>
            <a:r>
              <a:rPr lang="en-US"/>
              <a:t>Click to edit Master title style</a:t>
            </a:r>
          </a:p>
        </p:txBody>
      </p:sp>
      <p:sp>
        <p:nvSpPr>
          <p:cNvPr id="9" name="Text Placeholder 7">
            <a:extLst>
              <a:ext uri="{FF2B5EF4-FFF2-40B4-BE49-F238E27FC236}">
                <a16:creationId xmlns:a16="http://schemas.microsoft.com/office/drawing/2014/main" id="{D508516D-7C69-B244-9BC5-0E452D751607}"/>
              </a:ext>
            </a:extLst>
          </p:cNvPr>
          <p:cNvSpPr>
            <a:spLocks noGrp="1"/>
          </p:cNvSpPr>
          <p:nvPr>
            <p:ph idx="1" hasCustomPrompt="1"/>
          </p:nvPr>
        </p:nvSpPr>
        <p:spPr>
          <a:xfrm>
            <a:off x="585216" y="1453281"/>
            <a:ext cx="2537397" cy="4351338"/>
          </a:xfrm>
          <a:prstGeom prst="rect">
            <a:avLst/>
          </a:prstGeom>
        </p:spPr>
        <p:txBody>
          <a:bodyPr vert="horz" lIns="0" tIns="0" rIns="0" bIns="0" rtlCol="0">
            <a:normAutofit/>
          </a:bodyPr>
          <a:lstStyle/>
          <a:p>
            <a:pPr lvl="0"/>
            <a:r>
              <a:rPr lang="en-US"/>
              <a:t>Click to add text</a:t>
            </a:r>
          </a:p>
          <a:p>
            <a:pPr lvl="1"/>
            <a:r>
              <a:rPr lang="en-US"/>
              <a:t>Second level</a:t>
            </a:r>
          </a:p>
          <a:p>
            <a:pPr lvl="2"/>
            <a:r>
              <a:rPr lang="en-US"/>
              <a:t>Third level</a:t>
            </a:r>
          </a:p>
        </p:txBody>
      </p:sp>
      <p:sp>
        <p:nvSpPr>
          <p:cNvPr id="10" name="Text Placeholder 7">
            <a:extLst>
              <a:ext uri="{FF2B5EF4-FFF2-40B4-BE49-F238E27FC236}">
                <a16:creationId xmlns:a16="http://schemas.microsoft.com/office/drawing/2014/main" id="{6FCFC732-5B26-CB4E-B230-17D4BF640FA2}"/>
              </a:ext>
            </a:extLst>
          </p:cNvPr>
          <p:cNvSpPr>
            <a:spLocks noGrp="1"/>
          </p:cNvSpPr>
          <p:nvPr>
            <p:ph idx="10" hasCustomPrompt="1"/>
          </p:nvPr>
        </p:nvSpPr>
        <p:spPr>
          <a:xfrm>
            <a:off x="3413083" y="1453281"/>
            <a:ext cx="2537397" cy="4351338"/>
          </a:xfrm>
          <a:prstGeom prst="rect">
            <a:avLst/>
          </a:prstGeom>
        </p:spPr>
        <p:txBody>
          <a:bodyPr vert="horz" lIns="0" tIns="0" rIns="0" bIns="0" rtlCol="0">
            <a:normAutofit/>
          </a:bodyPr>
          <a:lstStyle/>
          <a:p>
            <a:pPr lvl="0"/>
            <a:r>
              <a:rPr lang="en-US"/>
              <a:t>Click to add text</a:t>
            </a:r>
          </a:p>
          <a:p>
            <a:pPr lvl="1"/>
            <a:r>
              <a:rPr lang="en-US"/>
              <a:t>Second level</a:t>
            </a:r>
          </a:p>
          <a:p>
            <a:pPr lvl="2"/>
            <a:r>
              <a:rPr lang="en-US"/>
              <a:t>Third level</a:t>
            </a:r>
          </a:p>
        </p:txBody>
      </p:sp>
      <p:sp>
        <p:nvSpPr>
          <p:cNvPr id="11" name="Text Placeholder 7">
            <a:extLst>
              <a:ext uri="{FF2B5EF4-FFF2-40B4-BE49-F238E27FC236}">
                <a16:creationId xmlns:a16="http://schemas.microsoft.com/office/drawing/2014/main" id="{78ABFADD-2FF3-D94C-B683-165A0F752239}"/>
              </a:ext>
            </a:extLst>
          </p:cNvPr>
          <p:cNvSpPr>
            <a:spLocks noGrp="1"/>
          </p:cNvSpPr>
          <p:nvPr>
            <p:ph idx="11" hasCustomPrompt="1"/>
          </p:nvPr>
        </p:nvSpPr>
        <p:spPr>
          <a:xfrm>
            <a:off x="6240950" y="1453281"/>
            <a:ext cx="2537397" cy="4351338"/>
          </a:xfrm>
          <a:prstGeom prst="rect">
            <a:avLst/>
          </a:prstGeom>
        </p:spPr>
        <p:txBody>
          <a:bodyPr vert="horz" lIns="0" tIns="0" rIns="0" bIns="0" rtlCol="0">
            <a:normAutofit/>
          </a:bodyPr>
          <a:lstStyle/>
          <a:p>
            <a:pPr lvl="0"/>
            <a:r>
              <a:rPr lang="en-US"/>
              <a:t>Click to add text</a:t>
            </a:r>
          </a:p>
          <a:p>
            <a:pPr lvl="1"/>
            <a:r>
              <a:rPr lang="en-US"/>
              <a:t>Second level</a:t>
            </a:r>
          </a:p>
          <a:p>
            <a:pPr lvl="2"/>
            <a:r>
              <a:rPr lang="en-US"/>
              <a:t>Third level</a:t>
            </a:r>
          </a:p>
        </p:txBody>
      </p:sp>
      <p:sp>
        <p:nvSpPr>
          <p:cNvPr id="12" name="Text Placeholder 7">
            <a:extLst>
              <a:ext uri="{FF2B5EF4-FFF2-40B4-BE49-F238E27FC236}">
                <a16:creationId xmlns:a16="http://schemas.microsoft.com/office/drawing/2014/main" id="{D1DEF1EB-5244-814F-A35B-A3FB06DE537D}"/>
              </a:ext>
            </a:extLst>
          </p:cNvPr>
          <p:cNvSpPr>
            <a:spLocks noGrp="1"/>
          </p:cNvSpPr>
          <p:nvPr>
            <p:ph idx="12" hasCustomPrompt="1"/>
          </p:nvPr>
        </p:nvSpPr>
        <p:spPr>
          <a:xfrm>
            <a:off x="9077283" y="1453281"/>
            <a:ext cx="2537397" cy="4351338"/>
          </a:xfrm>
          <a:prstGeom prst="rect">
            <a:avLst/>
          </a:prstGeom>
        </p:spPr>
        <p:txBody>
          <a:bodyPr vert="horz" lIns="0" tIns="0" rIns="0" bIns="0" rtlCol="0">
            <a:normAutofit/>
          </a:bodyPr>
          <a:lstStyle/>
          <a:p>
            <a:pPr lvl="0"/>
            <a:r>
              <a:rPr lang="en-US"/>
              <a:t>Click to add text</a:t>
            </a:r>
          </a:p>
          <a:p>
            <a:pPr lvl="1"/>
            <a:r>
              <a:rPr lang="en-US"/>
              <a:t>Second level</a:t>
            </a:r>
          </a:p>
          <a:p>
            <a:pPr lvl="2"/>
            <a:r>
              <a:rPr lang="en-US"/>
              <a:t>Third level</a:t>
            </a:r>
          </a:p>
        </p:txBody>
      </p:sp>
      <p:sp>
        <p:nvSpPr>
          <p:cNvPr id="7" name="Rectangle 6">
            <a:extLst>
              <a:ext uri="{FF2B5EF4-FFF2-40B4-BE49-F238E27FC236}">
                <a16:creationId xmlns:a16="http://schemas.microsoft.com/office/drawing/2014/main" id="{A6328BD2-F14C-4548-8C1D-A6A9F3E4DF44}"/>
              </a:ext>
            </a:extLst>
          </p:cNvPr>
          <p:cNvSpPr/>
          <p:nvPr userDrawn="1"/>
        </p:nvSpPr>
        <p:spPr bwMode="auto">
          <a:xfrm>
            <a:off x="1" y="6575383"/>
            <a:ext cx="12192000" cy="291068"/>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 name="TextBox 1">
            <a:extLst>
              <a:ext uri="{FF2B5EF4-FFF2-40B4-BE49-F238E27FC236}">
                <a16:creationId xmlns:a16="http://schemas.microsoft.com/office/drawing/2014/main" id="{8BC7DA7E-227F-4AE6-9111-D5D5530ECCEE}"/>
              </a:ext>
            </a:extLst>
          </p:cNvPr>
          <p:cNvSpPr txBox="1"/>
          <p:nvPr userDrawn="1"/>
        </p:nvSpPr>
        <p:spPr>
          <a:xfrm>
            <a:off x="8261990" y="6642000"/>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
        <p:nvSpPr>
          <p:cNvPr id="14" name="TextBox 13">
            <a:extLst>
              <a:ext uri="{FF2B5EF4-FFF2-40B4-BE49-F238E27FC236}">
                <a16:creationId xmlns:a16="http://schemas.microsoft.com/office/drawing/2014/main" id="{8A20C7AD-8395-416C-AF23-2A0D06ADE86F}"/>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Companions Naming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Tree>
    <p:extLst>
      <p:ext uri="{BB962C8B-B14F-4D97-AF65-F5344CB8AC3E}">
        <p14:creationId xmlns:p14="http://schemas.microsoft.com/office/powerpoint/2010/main" val="29294952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C35EA4"/>
          </p15:clr>
        </p15:guide>
        <p15:guide id="14" pos="3155">
          <p15:clr>
            <a:srgbClr val="A4A3A4"/>
          </p15:clr>
        </p15:guide>
        <p15:guide id="15" pos="3338">
          <p15:clr>
            <a:srgbClr val="A4A3A4"/>
          </p15:clr>
        </p15:guide>
        <p15:guide id="16" pos="3749">
          <p15:clr>
            <a:srgbClr val="C35EA4"/>
          </p15:clr>
        </p15:guide>
        <p15:guide id="17" pos="3932">
          <p15:clr>
            <a:srgbClr val="C35EA4"/>
          </p15:clr>
        </p15:guide>
        <p15:guide id="18" pos="4343">
          <p15:clr>
            <a:srgbClr val="A4A3A4"/>
          </p15:clr>
        </p15:guide>
        <p15:guide id="19" pos="4526">
          <p15:clr>
            <a:srgbClr val="A4A3A4"/>
          </p15:clr>
        </p15:guide>
        <p15:guide id="20" pos="4937">
          <p15:clr>
            <a:srgbClr val="C35EA4"/>
          </p15:clr>
        </p15:guide>
        <p15:guide id="21" pos="5120">
          <p15:clr>
            <a:srgbClr val="C35E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9">
          <p15:clr>
            <a:srgbClr val="5ACBF0"/>
          </p15:clr>
        </p15:guide>
        <p15:guide id="31" pos="2743">
          <p15:clr>
            <a:srgbClr val="C35EA4"/>
          </p15:clr>
        </p15:guide>
        <p15:guide id="32" orient="horz" pos="1439">
          <p15:clr>
            <a:srgbClr val="C35EA4"/>
          </p15:clr>
        </p15:guide>
        <p15:guide id="33" orient="horz" pos="1625">
          <p15:clr>
            <a:srgbClr val="C35EA4"/>
          </p15:clr>
        </p15:guide>
        <p15:guide id="35" orient="horz" pos="2250">
          <p15:clr>
            <a:srgbClr val="C35EA4"/>
          </p15:clr>
        </p15:guide>
        <p15:guide id="36" orient="horz" pos="2066">
          <p15:clr>
            <a:srgbClr val="C35EA4"/>
          </p15:clr>
        </p15:guide>
        <p15:guide id="37" orient="horz" pos="2697">
          <p15:clr>
            <a:srgbClr val="C35EA4"/>
          </p15:clr>
        </p15:guide>
        <p15:guide id="38" orient="horz" pos="2880">
          <p15:clr>
            <a:srgbClr val="C35EA4"/>
          </p15:clr>
        </p15:guide>
        <p15:guide id="39" orient="horz" pos="6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square photo 1">
    <p:bg>
      <p:bgPr>
        <a:solidFill>
          <a:srgbClr val="000000"/>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Section title square photo layout </a:t>
            </a:r>
          </a:p>
        </p:txBody>
      </p:sp>
      <p:sp>
        <p:nvSpPr>
          <p:cNvPr id="7" name="Text Placeholder 4">
            <a:extLst>
              <a:ext uri="{FF2B5EF4-FFF2-40B4-BE49-F238E27FC236}">
                <a16:creationId xmlns:a16="http://schemas.microsoft.com/office/drawing/2014/main" id="{C615A8A9-814B-4342-B073-488640215E09}"/>
              </a:ext>
            </a:extLst>
          </p:cNvPr>
          <p:cNvSpPr>
            <a:spLocks noGrp="1"/>
          </p:cNvSpPr>
          <p:nvPr>
            <p:ph type="body" sz="quarter" idx="12"/>
          </p:nvPr>
        </p:nvSpPr>
        <p:spPr>
          <a:xfrm>
            <a:off x="582042" y="3968253"/>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Click to edit Master text styles</a:t>
            </a:r>
          </a:p>
        </p:txBody>
      </p:sp>
      <p:sp>
        <p:nvSpPr>
          <p:cNvPr id="12" name="Picture Placeholder 4">
            <a:extLst>
              <a:ext uri="{FF2B5EF4-FFF2-40B4-BE49-F238E27FC236}">
                <a16:creationId xmlns:a16="http://schemas.microsoft.com/office/drawing/2014/main" id="{51E2A391-CCB0-104D-AEB8-A071C05F5FC2}"/>
              </a:ext>
            </a:extLst>
          </p:cNvPr>
          <p:cNvSpPr>
            <a:spLocks noGrp="1"/>
          </p:cNvSpPr>
          <p:nvPr>
            <p:ph type="pic" sz="quarter" idx="11"/>
          </p:nvPr>
        </p:nvSpPr>
        <p:spPr>
          <a:xfrm>
            <a:off x="5334000" y="0"/>
            <a:ext cx="6858000" cy="6858000"/>
          </a:xfrm>
          <a:prstGeom prst="rect">
            <a:avLst/>
          </a:prstGeom>
          <a:blipFill>
            <a:blip r:embed="rId2"/>
            <a:stretch>
              <a:fillRect/>
            </a:stretch>
          </a:blipFill>
        </p:spPr>
        <p:txBody>
          <a:bodyPr anchor="ctr">
            <a:noAutofit/>
          </a:bodyPr>
          <a:lstStyle>
            <a:lvl1pPr marL="0" indent="0" algn="ctr">
              <a:lnSpc>
                <a:spcPct val="200000"/>
              </a:lnSpc>
              <a:buNone/>
              <a:defRPr sz="2000" b="1">
                <a:solidFill>
                  <a:srgbClr val="0D0D0D"/>
                </a:solidFill>
                <a:latin typeface="Segoe UI" panose="020B0502040204020203" pitchFamily="34" charset="0"/>
                <a:cs typeface="Segoe UI" panose="020B0502040204020203" pitchFamily="34" charset="0"/>
              </a:defRPr>
            </a:lvl1pPr>
          </a:lstStyle>
          <a:p>
            <a:r>
              <a:rPr lang="en-US"/>
              <a:t>Click icon to add picture</a:t>
            </a:r>
          </a:p>
        </p:txBody>
      </p:sp>
      <p:sp>
        <p:nvSpPr>
          <p:cNvPr id="5" name="TextBox 4">
            <a:extLst>
              <a:ext uri="{FF2B5EF4-FFF2-40B4-BE49-F238E27FC236}">
                <a16:creationId xmlns:a16="http://schemas.microsoft.com/office/drawing/2014/main" id="{CA104026-9736-FA45-9EBB-2BFF3D847043}"/>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Viva Amplify Module Icon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Tree>
    <p:extLst>
      <p:ext uri="{BB962C8B-B14F-4D97-AF65-F5344CB8AC3E}">
        <p14:creationId xmlns:p14="http://schemas.microsoft.com/office/powerpoint/2010/main" val="21742419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square photo 2">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p:nvPr>
        </p:nvSpPr>
        <p:spPr>
          <a:xfrm>
            <a:off x="582042" y="3968253"/>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Click to edit Master text styles</a:t>
            </a:r>
          </a:p>
        </p:txBody>
      </p:sp>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2536580"/>
            <a:ext cx="4171950" cy="997196"/>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Section title square photo layout </a:t>
            </a:r>
          </a:p>
        </p:txBody>
      </p:sp>
      <p:sp>
        <p:nvSpPr>
          <p:cNvPr id="9" name="Picture Placeholder 4">
            <a:extLst>
              <a:ext uri="{FF2B5EF4-FFF2-40B4-BE49-F238E27FC236}">
                <a16:creationId xmlns:a16="http://schemas.microsoft.com/office/drawing/2014/main" id="{D7E2CE7E-B17F-CD40-8027-65647CBD47B8}"/>
              </a:ext>
            </a:extLst>
          </p:cNvPr>
          <p:cNvSpPr>
            <a:spLocks noGrp="1"/>
          </p:cNvSpPr>
          <p:nvPr>
            <p:ph type="pic" sz="quarter" idx="11"/>
          </p:nvPr>
        </p:nvSpPr>
        <p:spPr>
          <a:xfrm>
            <a:off x="5334000" y="0"/>
            <a:ext cx="6858000" cy="6858000"/>
          </a:xfrm>
          <a:prstGeom prst="rect">
            <a:avLst/>
          </a:prstGeom>
          <a:blipFill>
            <a:blip r:embed="rId2"/>
            <a:stretch>
              <a:fillRect/>
            </a:stretch>
          </a:blipFill>
        </p:spPr>
        <p:txBody>
          <a:bodyPr anchor="ctr">
            <a:noAutofit/>
          </a:bodyPr>
          <a:lstStyle>
            <a:lvl1pPr marL="0" indent="0" algn="ctr">
              <a:lnSpc>
                <a:spcPct val="200000"/>
              </a:lnSpc>
              <a:buNone/>
              <a:defRPr sz="2000" b="1">
                <a:solidFill>
                  <a:srgbClr val="0D0D0D"/>
                </a:solidFill>
                <a:latin typeface="Segoe UI" panose="020B0502040204020203" pitchFamily="34" charset="0"/>
                <a:cs typeface="Segoe UI" panose="020B0502040204020203" pitchFamily="34" charset="0"/>
              </a:defRPr>
            </a:lvl1pPr>
          </a:lstStyle>
          <a:p>
            <a:r>
              <a:rPr lang="en-US"/>
              <a:t>Click icon to add picture</a:t>
            </a:r>
          </a:p>
        </p:txBody>
      </p:sp>
      <p:sp>
        <p:nvSpPr>
          <p:cNvPr id="7" name="TextBox 6">
            <a:extLst>
              <a:ext uri="{FF2B5EF4-FFF2-40B4-BE49-F238E27FC236}">
                <a16:creationId xmlns:a16="http://schemas.microsoft.com/office/drawing/2014/main" id="{D2A22570-B9A9-E74C-A4A1-05E61C275203}"/>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Viva Amplify Module Icon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Tree>
    <p:extLst>
      <p:ext uri="{BB962C8B-B14F-4D97-AF65-F5344CB8AC3E}">
        <p14:creationId xmlns:p14="http://schemas.microsoft.com/office/powerpoint/2010/main" val="25887027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ection title 1 ">
    <p:bg>
      <p:bgPr>
        <a:solidFill>
          <a:srgbClr val="000000"/>
        </a:solidFill>
        <a:effectLst/>
      </p:bgPr>
    </p:bg>
    <p:spTree>
      <p:nvGrpSpPr>
        <p:cNvPr id="1" name=""/>
        <p:cNvGrpSpPr/>
        <p:nvPr/>
      </p:nvGrpSpPr>
      <p:grpSpPr>
        <a:xfrm>
          <a:off x="0" y="0"/>
          <a:ext cx="0" cy="0"/>
          <a:chOff x="0" y="0"/>
          <a:chExt cx="0" cy="0"/>
        </a:xfrm>
      </p:grpSpPr>
      <p:sp>
        <p:nvSpPr>
          <p:cNvPr id="9" name="Text Placeholder 4">
            <a:extLst>
              <a:ext uri="{FF2B5EF4-FFF2-40B4-BE49-F238E27FC236}">
                <a16:creationId xmlns:a16="http://schemas.microsoft.com/office/drawing/2014/main" id="{4B53945C-F73F-4543-952B-B9CA8D1DE9F0}"/>
              </a:ext>
            </a:extLst>
          </p:cNvPr>
          <p:cNvSpPr>
            <a:spLocks noGrp="1"/>
          </p:cNvSpPr>
          <p:nvPr>
            <p:ph type="body" sz="quarter" idx="12"/>
          </p:nvPr>
        </p:nvSpPr>
        <p:spPr>
          <a:xfrm>
            <a:off x="582042" y="3968253"/>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chemeClr val="tx1"/>
                </a:solidFill>
                <a:latin typeface="+mn-lt"/>
                <a:cs typeface="Segoe UI" panose="020B0502040204020203" pitchFamily="34" charset="0"/>
              </a:defRPr>
            </a:lvl1pPr>
          </a:lstStyle>
          <a:p>
            <a:pPr lvl="0"/>
            <a:r>
              <a:rPr lang="en-US"/>
              <a:t>Click to edit Master text styles</a:t>
            </a:r>
          </a:p>
        </p:txBody>
      </p:sp>
      <p:sp>
        <p:nvSpPr>
          <p:cNvPr id="10" name="Title 1">
            <a:extLst>
              <a:ext uri="{FF2B5EF4-FFF2-40B4-BE49-F238E27FC236}">
                <a16:creationId xmlns:a16="http://schemas.microsoft.com/office/drawing/2014/main" id="{3357A2CD-13C2-084F-9F22-4650E8B758C6}"/>
              </a:ext>
            </a:extLst>
          </p:cNvPr>
          <p:cNvSpPr>
            <a:spLocks noGrp="1"/>
          </p:cNvSpPr>
          <p:nvPr>
            <p:ph type="title" hasCustomPrompt="1"/>
          </p:nvPr>
        </p:nvSpPr>
        <p:spPr>
          <a:xfrm>
            <a:off x="584200" y="3035178"/>
            <a:ext cx="4171950" cy="498598"/>
          </a:xfrm>
          <a:noFill/>
        </p:spPr>
        <p:txBody>
          <a:bodyPr wrap="square" lIns="0" tIns="0" rIns="0" bIns="0" anchor="b" anchorCtr="0">
            <a:spAutoFit/>
          </a:bodyPr>
          <a:lstStyle>
            <a:lvl1pPr>
              <a:lnSpc>
                <a:spcPct val="90000"/>
              </a:lnSpc>
              <a:defRPr sz="3600" spc="-50" baseline="0">
                <a:solidFill>
                  <a:schemeClr val="tx1"/>
                </a:solidFill>
                <a:latin typeface="+mj-lt"/>
                <a:cs typeface="Segoe UI" panose="020B0502040204020203" pitchFamily="34" charset="0"/>
              </a:defRPr>
            </a:lvl1pPr>
          </a:lstStyle>
          <a:p>
            <a:r>
              <a:rPr lang="en-US"/>
              <a:t>Section title</a:t>
            </a:r>
          </a:p>
        </p:txBody>
      </p:sp>
      <p:sp>
        <p:nvSpPr>
          <p:cNvPr id="6" name="Rectangle 5">
            <a:extLst>
              <a:ext uri="{FF2B5EF4-FFF2-40B4-BE49-F238E27FC236}">
                <a16:creationId xmlns:a16="http://schemas.microsoft.com/office/drawing/2014/main" id="{95145798-B73B-B34E-9C06-5CFD5E3A1FE3}"/>
              </a:ext>
            </a:extLst>
          </p:cNvPr>
          <p:cNvSpPr/>
          <p:nvPr userDrawn="1"/>
        </p:nvSpPr>
        <p:spPr bwMode="auto">
          <a:xfrm>
            <a:off x="1" y="6575383"/>
            <a:ext cx="12192000" cy="291068"/>
          </a:xfrm>
          <a:prstGeom prst="rect">
            <a:avLst/>
          </a:prstGeom>
          <a:solidFill>
            <a:srgbClr val="505050"/>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2" name="TextBox 1">
            <a:extLst>
              <a:ext uri="{FF2B5EF4-FFF2-40B4-BE49-F238E27FC236}">
                <a16:creationId xmlns:a16="http://schemas.microsoft.com/office/drawing/2014/main" id="{E030B590-29FC-43B4-AD3D-17500E5C7055}"/>
              </a:ext>
            </a:extLst>
          </p:cNvPr>
          <p:cNvSpPr txBox="1"/>
          <p:nvPr userDrawn="1"/>
        </p:nvSpPr>
        <p:spPr>
          <a:xfrm>
            <a:off x="8404342" y="6647379"/>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
        <p:nvSpPr>
          <p:cNvPr id="8" name="TextBox 7">
            <a:extLst>
              <a:ext uri="{FF2B5EF4-FFF2-40B4-BE49-F238E27FC236}">
                <a16:creationId xmlns:a16="http://schemas.microsoft.com/office/drawing/2014/main" id="{FF1D7223-0322-4032-A288-59F117A984EF}"/>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Teams Feature Naming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Tree>
    <p:extLst>
      <p:ext uri="{BB962C8B-B14F-4D97-AF65-F5344CB8AC3E}">
        <p14:creationId xmlns:p14="http://schemas.microsoft.com/office/powerpoint/2010/main" val="11254125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title 2">
    <p:bg>
      <p:bgRef idx="1001">
        <a:schemeClr val="bg1"/>
      </p:bgRef>
    </p:bg>
    <p:spTree>
      <p:nvGrpSpPr>
        <p:cNvPr id="1" name=""/>
        <p:cNvGrpSpPr/>
        <p:nvPr/>
      </p:nvGrpSpPr>
      <p:grpSpPr>
        <a:xfrm>
          <a:off x="0" y="0"/>
          <a:ext cx="0" cy="0"/>
          <a:chOff x="0" y="0"/>
          <a:chExt cx="0" cy="0"/>
        </a:xfrm>
      </p:grpSpPr>
      <p:sp>
        <p:nvSpPr>
          <p:cNvPr id="5" name="Text Placeholder 4"/>
          <p:cNvSpPr>
            <a:spLocks noGrp="1"/>
          </p:cNvSpPr>
          <p:nvPr>
            <p:ph type="body" sz="quarter" idx="12"/>
          </p:nvPr>
        </p:nvSpPr>
        <p:spPr>
          <a:xfrm>
            <a:off x="582042" y="3968253"/>
            <a:ext cx="4164583" cy="218393"/>
          </a:xfrm>
          <a:prstGeom prst="rect">
            <a:avLst/>
          </a:prstGeom>
          <a:noFill/>
        </p:spPr>
        <p:txBody>
          <a:bodyPr wrap="square" lIns="0" tIns="0" rIns="0" bIns="0">
            <a:spAutoFit/>
          </a:bodyPr>
          <a:lstStyle>
            <a:lvl1pPr marL="0" indent="0">
              <a:lnSpc>
                <a:spcPct val="110000"/>
              </a:lnSpc>
              <a:spcBef>
                <a:spcPts val="0"/>
              </a:spcBef>
              <a:spcAft>
                <a:spcPts val="800"/>
              </a:spcAft>
              <a:buNone/>
              <a:defRPr sz="1400" spc="0" baseline="0">
                <a:solidFill>
                  <a:srgbClr val="000000"/>
                </a:solidFill>
                <a:latin typeface="+mn-lt"/>
                <a:cs typeface="Segoe UI" panose="020B0502040204020203" pitchFamily="34" charset="0"/>
              </a:defRPr>
            </a:lvl1pPr>
          </a:lstStyle>
          <a:p>
            <a:pPr lvl="0"/>
            <a:r>
              <a:rPr lang="en-US"/>
              <a:t>Click to edit Master text styles</a:t>
            </a:r>
          </a:p>
        </p:txBody>
      </p:sp>
      <p:sp>
        <p:nvSpPr>
          <p:cNvPr id="6" name="Title 1">
            <a:extLst>
              <a:ext uri="{FF2B5EF4-FFF2-40B4-BE49-F238E27FC236}">
                <a16:creationId xmlns:a16="http://schemas.microsoft.com/office/drawing/2014/main" id="{85AC9123-83D5-40EB-9340-6F0D320AF150}"/>
              </a:ext>
            </a:extLst>
          </p:cNvPr>
          <p:cNvSpPr>
            <a:spLocks noGrp="1"/>
          </p:cNvSpPr>
          <p:nvPr>
            <p:ph type="title" hasCustomPrompt="1"/>
          </p:nvPr>
        </p:nvSpPr>
        <p:spPr>
          <a:xfrm>
            <a:off x="584200" y="3035178"/>
            <a:ext cx="4171950" cy="498598"/>
          </a:xfrm>
          <a:noFill/>
        </p:spPr>
        <p:txBody>
          <a:bodyPr wrap="square" lIns="0" tIns="0" rIns="0" bIns="0" anchor="b" anchorCtr="0">
            <a:spAutoFit/>
          </a:bodyPr>
          <a:lstStyle>
            <a:lvl1pPr>
              <a:lnSpc>
                <a:spcPct val="90000"/>
              </a:lnSpc>
              <a:defRPr sz="3600" spc="-50" baseline="0">
                <a:solidFill>
                  <a:srgbClr val="000000"/>
                </a:solidFill>
                <a:latin typeface="+mj-lt"/>
                <a:cs typeface="Segoe UI" panose="020B0502040204020203" pitchFamily="34" charset="0"/>
              </a:defRPr>
            </a:lvl1pPr>
          </a:lstStyle>
          <a:p>
            <a:r>
              <a:rPr lang="en-US"/>
              <a:t>Section title</a:t>
            </a:r>
          </a:p>
        </p:txBody>
      </p:sp>
      <p:sp>
        <p:nvSpPr>
          <p:cNvPr id="8" name="Rectangle 7">
            <a:extLst>
              <a:ext uri="{FF2B5EF4-FFF2-40B4-BE49-F238E27FC236}">
                <a16:creationId xmlns:a16="http://schemas.microsoft.com/office/drawing/2014/main" id="{A24744C2-0DD4-574A-A3E6-4E0AB9F5EE2B}"/>
              </a:ext>
            </a:extLst>
          </p:cNvPr>
          <p:cNvSpPr/>
          <p:nvPr userDrawn="1"/>
        </p:nvSpPr>
        <p:spPr bwMode="auto">
          <a:xfrm>
            <a:off x="1" y="6575383"/>
            <a:ext cx="12192000" cy="291068"/>
          </a:xfrm>
          <a:prstGeom prst="rect">
            <a:avLst/>
          </a:prstGeom>
          <a:solidFill>
            <a:srgbClr val="F2F2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ctr" defTabSz="914102" rtl="0" eaLnBrk="1" fontAlgn="base" latinLnBrk="0" hangingPunct="1">
              <a:lnSpc>
                <a:spcPct val="90000"/>
              </a:lnSpc>
              <a:spcBef>
                <a:spcPct val="0"/>
              </a:spcBef>
              <a:spcAft>
                <a:spcPct val="0"/>
              </a:spcAft>
              <a:buClrTx/>
              <a:buSzTx/>
              <a:buFontTx/>
              <a:buNone/>
              <a:tabLst/>
              <a:defRPr/>
            </a:pPr>
            <a:endParaRPr kumimoji="0" lang="en-US" sz="2353"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extBox 8">
            <a:extLst>
              <a:ext uri="{FF2B5EF4-FFF2-40B4-BE49-F238E27FC236}">
                <a16:creationId xmlns:a16="http://schemas.microsoft.com/office/drawing/2014/main" id="{F9EBA66A-4D0D-4244-9EB7-5DFA0788D1A0}"/>
              </a:ext>
            </a:extLst>
          </p:cNvPr>
          <p:cNvSpPr txBox="1"/>
          <p:nvPr userDrawn="1"/>
        </p:nvSpPr>
        <p:spPr>
          <a:xfrm>
            <a:off x="595885" y="6648880"/>
            <a:ext cx="4571779" cy="110800"/>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fld id="{A60CAA2C-59EC-4BAF-ADE0-46F2C7CDD55C}" type="slidenum">
              <a:rPr kumimoji="0" lang="en-US" sz="800" b="0" i="0" u="none" strike="noStrike" kern="1200" cap="none" spc="0" normalizeH="0" baseline="0" noProof="0" smtClean="0">
                <a:ln>
                  <a:noFill/>
                </a:ln>
                <a:solidFill>
                  <a:schemeClr val="tx2"/>
                </a:solidFill>
                <a:effectLst/>
                <a:uLnTx/>
                <a:uFillTx/>
                <a:latin typeface="+mn-lt"/>
                <a:ea typeface="+mn-ea"/>
                <a:cs typeface="+mn-cs"/>
              </a:rPr>
              <a:pPr marL="0" marR="0" lvl="0" indent="0" algn="l" defTabSz="914367" rtl="0" eaLnBrk="1" fontAlgn="auto" latinLnBrk="0" hangingPunct="1">
                <a:lnSpc>
                  <a:spcPct val="90000"/>
                </a:lnSpc>
                <a:spcBef>
                  <a:spcPts val="0"/>
                </a:spcBef>
                <a:spcAft>
                  <a:spcPts val="588"/>
                </a:spcAft>
                <a:buClrTx/>
                <a:buSzTx/>
                <a:buFontTx/>
                <a:buNone/>
                <a:tabLst/>
                <a:defRPr/>
              </a:pPr>
              <a:t>‹#›</a:t>
            </a:fld>
            <a:r>
              <a:rPr kumimoji="0" lang="en-US" sz="800" b="0" i="0" u="none" strike="noStrike" kern="1200" cap="none" spc="0" normalizeH="0" baseline="0" noProof="0">
                <a:ln>
                  <a:noFill/>
                </a:ln>
                <a:solidFill>
                  <a:schemeClr val="tx2"/>
                </a:solidFill>
                <a:effectLst/>
                <a:uLnTx/>
                <a:uFillTx/>
                <a:latin typeface="+mn-lt"/>
                <a:ea typeface="+mn-ea"/>
                <a:cs typeface="+mn-cs"/>
              </a:rPr>
              <a:t>       Viva Amplify Module Icon Research</a:t>
            </a:r>
            <a:endParaRPr kumimoji="0" lang="en-US" sz="800" b="0" i="0" u="none" strike="noStrike" kern="1200" cap="none" spc="0" normalizeH="0" baseline="0" noProof="0">
              <a:ln>
                <a:noFill/>
              </a:ln>
              <a:solidFill>
                <a:schemeClr val="tx2"/>
              </a:solidFill>
              <a:effectLst/>
              <a:uLnTx/>
              <a:uFillTx/>
              <a:latin typeface="Segoe UI"/>
              <a:ea typeface="+mn-ea"/>
              <a:cs typeface="+mn-cs"/>
            </a:endParaRPr>
          </a:p>
        </p:txBody>
      </p:sp>
      <p:sp>
        <p:nvSpPr>
          <p:cNvPr id="2" name="TextBox 1">
            <a:extLst>
              <a:ext uri="{FF2B5EF4-FFF2-40B4-BE49-F238E27FC236}">
                <a16:creationId xmlns:a16="http://schemas.microsoft.com/office/drawing/2014/main" id="{C94ADF47-70DE-49D3-8935-0A42FFE04FEA}"/>
              </a:ext>
            </a:extLst>
          </p:cNvPr>
          <p:cNvSpPr txBox="1"/>
          <p:nvPr userDrawn="1"/>
        </p:nvSpPr>
        <p:spPr>
          <a:xfrm>
            <a:off x="8318282" y="6642000"/>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r"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aka.ms/researchandinsights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4030625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losing logo slide">
    <p:bg>
      <p:bgPr>
        <a:solidFill>
          <a:srgbClr val="000000"/>
        </a:solidFill>
        <a:effectLst/>
      </p:bgPr>
    </p:bg>
    <p:spTree>
      <p:nvGrpSpPr>
        <p:cNvPr id="1" name=""/>
        <p:cNvGrpSpPr/>
        <p:nvPr/>
      </p:nvGrpSpPr>
      <p:grpSpPr>
        <a:xfrm>
          <a:off x="0" y="0"/>
          <a:ext cx="0" cy="0"/>
          <a:chOff x="0" y="0"/>
          <a:chExt cx="0" cy="0"/>
        </a:xfrm>
      </p:grpSpPr>
      <p:pic>
        <p:nvPicPr>
          <p:cNvPr id="4" name="MS logo white - EMF">
            <a:extLst>
              <a:ext uri="{FF2B5EF4-FFF2-40B4-BE49-F238E27FC236}">
                <a16:creationId xmlns:a16="http://schemas.microsoft.com/office/drawing/2014/main" id="{37E26AFE-DE6D-4BB8-BFA8-71844F8CF03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245" cy="292608"/>
          </a:xfrm>
          <a:prstGeom prst="rect">
            <a:avLst/>
          </a:prstGeom>
        </p:spPr>
      </p:pic>
      <p:sp>
        <p:nvSpPr>
          <p:cNvPr id="6" name="TextBox 5">
            <a:extLst>
              <a:ext uri="{FF2B5EF4-FFF2-40B4-BE49-F238E27FC236}">
                <a16:creationId xmlns:a16="http://schemas.microsoft.com/office/drawing/2014/main" id="{857F3969-58F5-0141-B7C2-6F2F58DA08AB}"/>
              </a:ext>
            </a:extLst>
          </p:cNvPr>
          <p:cNvSpPr txBox="1"/>
          <p:nvPr userDrawn="1"/>
        </p:nvSpPr>
        <p:spPr>
          <a:xfrm>
            <a:off x="595885" y="6648880"/>
            <a:ext cx="4571779" cy="298543"/>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2"/>
                </a:solidFill>
                <a:effectLst/>
                <a:uLnTx/>
                <a:uFillTx/>
                <a:latin typeface="+mn-lt"/>
                <a:ea typeface="+mn-ea"/>
                <a:cs typeface="+mn-cs"/>
              </a:rPr>
              <a:t>© Copyright Microsoft Corporation. All rights reserved. </a:t>
            </a:r>
          </a:p>
          <a:p>
            <a:pPr marL="0" marR="0" lvl="0" indent="0" algn="l" defTabSz="914367" rtl="0" eaLnBrk="1" fontAlgn="auto" latinLnBrk="0" hangingPunct="1">
              <a:lnSpc>
                <a:spcPct val="90000"/>
              </a:lnSpc>
              <a:spcBef>
                <a:spcPts val="0"/>
              </a:spcBef>
              <a:spcAft>
                <a:spcPts val="588"/>
              </a:spcAft>
              <a:buClrTx/>
              <a:buSzTx/>
              <a:buFontTx/>
              <a:buNone/>
              <a:tabLst/>
              <a:defRPr/>
            </a:pPr>
            <a:endParaRPr kumimoji="0" lang="en-US" sz="800" b="0" i="0" u="none" strike="noStrike" kern="1200" cap="none" spc="0" normalizeH="0" baseline="0" noProof="0">
              <a:ln>
                <a:noFill/>
              </a:ln>
              <a:solidFill>
                <a:schemeClr val="tx2"/>
              </a:solidFill>
              <a:effectLst/>
              <a:uLnTx/>
              <a:uFillTx/>
              <a:latin typeface="+mn-lt"/>
              <a:ea typeface="+mn-ea"/>
              <a:cs typeface="+mn-cs"/>
            </a:endParaRPr>
          </a:p>
        </p:txBody>
      </p:sp>
    </p:spTree>
    <p:extLst>
      <p:ext uri="{BB962C8B-B14F-4D97-AF65-F5344CB8AC3E}">
        <p14:creationId xmlns:p14="http://schemas.microsoft.com/office/powerpoint/2010/main" val="1051328330"/>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losing logo slide 2">
    <p:bg>
      <p:bgRef idx="1001">
        <a:schemeClr val="bg1"/>
      </p:bgRef>
    </p:bg>
    <p:spTree>
      <p:nvGrpSpPr>
        <p:cNvPr id="1" name=""/>
        <p:cNvGrpSpPr/>
        <p:nvPr/>
      </p:nvGrpSpPr>
      <p:grpSpPr>
        <a:xfrm>
          <a:off x="0" y="0"/>
          <a:ext cx="0" cy="0"/>
          <a:chOff x="0" y="0"/>
          <a:chExt cx="0" cy="0"/>
        </a:xfrm>
      </p:grpSpPr>
      <p:pic>
        <p:nvPicPr>
          <p:cNvPr id="7" name="MS logo gray - EMF">
            <a:extLst>
              <a:ext uri="{FF2B5EF4-FFF2-40B4-BE49-F238E27FC236}">
                <a16:creationId xmlns:a16="http://schemas.microsoft.com/office/drawing/2014/main" id="{7396ACE7-F558-4C66-AE7E-E2762CCA2F54}"/>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4" name="TextBox 3">
            <a:extLst>
              <a:ext uri="{FF2B5EF4-FFF2-40B4-BE49-F238E27FC236}">
                <a16:creationId xmlns:a16="http://schemas.microsoft.com/office/drawing/2014/main" id="{FADB182F-C624-2547-8A44-4AAFABE954B7}"/>
              </a:ext>
            </a:extLst>
          </p:cNvPr>
          <p:cNvSpPr txBox="1"/>
          <p:nvPr userDrawn="1"/>
        </p:nvSpPr>
        <p:spPr>
          <a:xfrm>
            <a:off x="595885" y="6648880"/>
            <a:ext cx="4571779" cy="298543"/>
          </a:xfrm>
          <a:prstGeom prst="rect">
            <a:avLst/>
          </a:prstGeom>
          <a:noFill/>
        </p:spPr>
        <p:txBody>
          <a:bodyPr wrap="square" lIns="0" tIns="0" rIns="0" bIns="0" rtlCol="0">
            <a:spAutoFit/>
          </a:bodyPr>
          <a:lstStyle/>
          <a:p>
            <a:pPr marL="0" marR="0" lvl="0" indent="0" algn="l"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2"/>
                </a:solidFill>
                <a:effectLst/>
                <a:uLnTx/>
                <a:uFillTx/>
                <a:latin typeface="+mn-lt"/>
                <a:ea typeface="+mn-ea"/>
                <a:cs typeface="+mn-cs"/>
              </a:rPr>
              <a:t>© Copyright Microsoft Corporation. All rights reserved. </a:t>
            </a:r>
          </a:p>
          <a:p>
            <a:pPr marL="0" marR="0" lvl="0" indent="0" algn="l" defTabSz="914367" rtl="0" eaLnBrk="1" fontAlgn="auto" latinLnBrk="0" hangingPunct="1">
              <a:lnSpc>
                <a:spcPct val="90000"/>
              </a:lnSpc>
              <a:spcBef>
                <a:spcPts val="0"/>
              </a:spcBef>
              <a:spcAft>
                <a:spcPts val="588"/>
              </a:spcAft>
              <a:buClrTx/>
              <a:buSzTx/>
              <a:buFontTx/>
              <a:buNone/>
              <a:tabLst/>
              <a:defRPr/>
            </a:pPr>
            <a:endParaRPr kumimoji="0" lang="en-US" sz="800" b="0" i="0" u="none" strike="noStrike" kern="1200" cap="none" spc="0" normalizeH="0" baseline="0" noProof="0">
              <a:ln>
                <a:noFill/>
              </a:ln>
              <a:solidFill>
                <a:schemeClr val="tx2"/>
              </a:solidFill>
              <a:effectLst/>
              <a:uLnTx/>
              <a:uFillTx/>
              <a:latin typeface="+mn-lt"/>
              <a:ea typeface="+mn-ea"/>
              <a:cs typeface="+mn-cs"/>
            </a:endParaRPr>
          </a:p>
        </p:txBody>
      </p:sp>
    </p:spTree>
    <p:extLst>
      <p:ext uri="{BB962C8B-B14F-4D97-AF65-F5344CB8AC3E}">
        <p14:creationId xmlns:p14="http://schemas.microsoft.com/office/powerpoint/2010/main" val="35603628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pos="6132">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Title_Graphics4">
    <p:bg>
      <p:bgPr>
        <a:solidFill>
          <a:schemeClr val="bg1"/>
        </a:solidFill>
        <a:effectLst/>
      </p:bgPr>
    </p:bg>
    <p:spTree>
      <p:nvGrpSpPr>
        <p:cNvPr id="1" name=""/>
        <p:cNvGrpSpPr/>
        <p:nvPr/>
      </p:nvGrpSpPr>
      <p:grpSpPr>
        <a:xfrm>
          <a:off x="0" y="0"/>
          <a:ext cx="0" cy="0"/>
          <a:chOff x="0" y="0"/>
          <a:chExt cx="0" cy="0"/>
        </a:xfrm>
      </p:grpSpPr>
      <p:pic>
        <p:nvPicPr>
          <p:cNvPr id="6" name="Picture 5" descr="A colorful circles and a line&#10;&#10;Description automatically generated">
            <a:extLst>
              <a:ext uri="{FF2B5EF4-FFF2-40B4-BE49-F238E27FC236}">
                <a16:creationId xmlns:a16="http://schemas.microsoft.com/office/drawing/2014/main" id="{10274F65-DA83-8FDC-47F3-A552B1F3BC7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bwMode="ltGray">
          <a:xfrm>
            <a:off x="0" y="0"/>
            <a:ext cx="12192000" cy="6858000"/>
          </a:xfrm>
          <a:prstGeom prst="rect">
            <a:avLst/>
          </a:prstGeom>
        </p:spPr>
      </p:pic>
      <p:pic>
        <p:nvPicPr>
          <p:cNvPr id="7" name="MS logo gray - EMF">
            <a:extLst>
              <a:ext uri="{FF2B5EF4-FFF2-40B4-BE49-F238E27FC236}">
                <a16:creationId xmlns:a16="http://schemas.microsoft.com/office/drawing/2014/main" id="{1A134BE8-0BA3-4A4E-8C07-9127207B8A2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bwMode="black">
          <a:xfrm>
            <a:off x="584200" y="585788"/>
            <a:ext cx="1366440" cy="292608"/>
          </a:xfrm>
          <a:prstGeom prst="rect">
            <a:avLst/>
          </a:prstGeom>
        </p:spPr>
      </p:pic>
      <p:sp>
        <p:nvSpPr>
          <p:cNvPr id="8" name="Title 1">
            <a:extLst>
              <a:ext uri="{FF2B5EF4-FFF2-40B4-BE49-F238E27FC236}">
                <a16:creationId xmlns:a16="http://schemas.microsoft.com/office/drawing/2014/main" id="{FEDF3DE4-8628-A0E3-0518-AA5354E77E18}"/>
              </a:ext>
            </a:extLst>
          </p:cNvPr>
          <p:cNvSpPr>
            <a:spLocks noGrp="1"/>
          </p:cNvSpPr>
          <p:nvPr>
            <p:ph type="title" hasCustomPrompt="1"/>
          </p:nvPr>
        </p:nvSpPr>
        <p:spPr>
          <a:xfrm>
            <a:off x="569912" y="2769057"/>
            <a:ext cx="4495574" cy="1231106"/>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Event name or </a:t>
            </a:r>
            <a:br>
              <a:rPr lang="en-US"/>
            </a:br>
            <a:r>
              <a:rPr lang="en-US"/>
              <a:t>presentation title </a:t>
            </a:r>
          </a:p>
        </p:txBody>
      </p:sp>
      <p:sp>
        <p:nvSpPr>
          <p:cNvPr id="3" name="Subtitle">
            <a:extLst>
              <a:ext uri="{FF2B5EF4-FFF2-40B4-BE49-F238E27FC236}">
                <a16:creationId xmlns:a16="http://schemas.microsoft.com/office/drawing/2014/main" id="{AA1ADBE6-5E29-7A6B-E210-597F443C7BFA}"/>
              </a:ext>
            </a:extLst>
          </p:cNvPr>
          <p:cNvSpPr>
            <a:spLocks noGrp="1"/>
          </p:cNvSpPr>
          <p:nvPr>
            <p:ph type="body" sz="quarter" idx="12" hasCustomPrompt="1"/>
          </p:nvPr>
        </p:nvSpPr>
        <p:spPr>
          <a:xfrm>
            <a:off x="582042" y="4215827"/>
            <a:ext cx="4495574" cy="246888"/>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Speaker name or subtitle</a:t>
            </a:r>
          </a:p>
        </p:txBody>
      </p:sp>
      <p:sp>
        <p:nvSpPr>
          <p:cNvPr id="2" name="TextBox 1">
            <a:extLst>
              <a:ext uri="{FF2B5EF4-FFF2-40B4-BE49-F238E27FC236}">
                <a16:creationId xmlns:a16="http://schemas.microsoft.com/office/drawing/2014/main" id="{7FBD69F2-B422-A7DA-0A65-2FA0B75D1827}"/>
              </a:ext>
            </a:extLst>
          </p:cNvPr>
          <p:cNvSpPr txBox="1"/>
          <p:nvPr userDrawn="1"/>
        </p:nvSpPr>
        <p:spPr>
          <a:xfrm>
            <a:off x="584200" y="6566825"/>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a:t>
            </a:r>
            <a:r>
              <a:rPr kumimoji="0" lang="en-US" sz="800" b="0" i="0" u="none" strike="noStrike" kern="1200" cap="none" spc="0" normalizeH="0" baseline="0" noProof="0" err="1">
                <a:ln>
                  <a:noFill/>
                </a:ln>
                <a:solidFill>
                  <a:schemeClr val="tx1"/>
                </a:solidFill>
                <a:effectLst/>
                <a:uLnTx/>
                <a:uFillTx/>
                <a:latin typeface="+mn-lt"/>
                <a:ea typeface="+mn-ea"/>
                <a:cs typeface="+mn-cs"/>
              </a:rPr>
              <a:t>researchandinsights</a:t>
            </a:r>
            <a:r>
              <a:rPr kumimoji="0" lang="en-US" sz="800" b="0" i="0" u="none" strike="noStrike" kern="1200" cap="none" spc="0" normalizeH="0" baseline="0" noProof="0">
                <a:ln>
                  <a:noFill/>
                </a:ln>
                <a:solidFill>
                  <a:schemeClr val="tx1"/>
                </a:solidFill>
                <a:effectLst/>
                <a:uLnTx/>
                <a:uFillTx/>
                <a:latin typeface="+mn-lt"/>
                <a:ea typeface="+mn-ea"/>
                <a:cs typeface="+mn-cs"/>
              </a:rPr>
              <a:t>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6007317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Section_Gradient_Dark Blue">
    <p:bg>
      <p:bgPr>
        <a:solidFill>
          <a:schemeClr val="bg2"/>
        </a:solidFill>
        <a:effectLst/>
      </p:bgPr>
    </p:bg>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1C9D6987-B7F5-0C98-A76B-1F2B3C15A88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bwMode="white">
          <a:xfrm>
            <a:off x="-37924" y="0"/>
            <a:ext cx="12188952" cy="6856285"/>
          </a:xfrm>
          <a:prstGeom prst="rect">
            <a:avLst/>
          </a:prstGeom>
        </p:spPr>
      </p:pic>
      <p:sp>
        <p:nvSpPr>
          <p:cNvPr id="4" name="Title 1">
            <a:extLst>
              <a:ext uri="{FF2B5EF4-FFF2-40B4-BE49-F238E27FC236}">
                <a16:creationId xmlns:a16="http://schemas.microsoft.com/office/drawing/2014/main" id="{782285C3-99A0-8CCF-D634-885F1C5CB19F}"/>
              </a:ext>
            </a:extLst>
          </p:cNvPr>
          <p:cNvSpPr>
            <a:spLocks noGrp="1"/>
          </p:cNvSpPr>
          <p:nvPr>
            <p:ph type="title" hasCustomPrompt="1"/>
          </p:nvPr>
        </p:nvSpPr>
        <p:spPr bwMode="black">
          <a:xfrm>
            <a:off x="569911" y="3384610"/>
            <a:ext cx="8193024" cy="615553"/>
          </a:xfrm>
          <a:noFill/>
        </p:spPr>
        <p:txBody>
          <a:bodyPr wrap="square" lIns="0" tIns="0" rIns="0" bIns="0" anchor="b" anchorCtr="0">
            <a:spAutoFit/>
          </a:bodyPr>
          <a:lstStyle>
            <a:lvl1pPr>
              <a:defRPr sz="4000" b="0" i="0" spc="-50" baseline="0">
                <a:solidFill>
                  <a:schemeClr val="tx1"/>
                </a:solidFill>
                <a:latin typeface="+mn-lt"/>
                <a:cs typeface="Segoe UI" panose="020B0502040204020203" pitchFamily="34" charset="0"/>
              </a:defRPr>
            </a:lvl1pPr>
          </a:lstStyle>
          <a:p>
            <a:r>
              <a:rPr lang="en-US"/>
              <a:t>Section divider title</a:t>
            </a:r>
          </a:p>
        </p:txBody>
      </p:sp>
      <p:sp>
        <p:nvSpPr>
          <p:cNvPr id="3" name="Text Placeholder 4">
            <a:extLst>
              <a:ext uri="{FF2B5EF4-FFF2-40B4-BE49-F238E27FC236}">
                <a16:creationId xmlns:a16="http://schemas.microsoft.com/office/drawing/2014/main" id="{2EC080A7-654B-D07C-9038-BDE71311A26B}"/>
              </a:ext>
            </a:extLst>
          </p:cNvPr>
          <p:cNvSpPr>
            <a:spLocks noGrp="1"/>
          </p:cNvSpPr>
          <p:nvPr>
            <p:ph type="body" sz="quarter" idx="12" hasCustomPrompt="1"/>
          </p:nvPr>
        </p:nvSpPr>
        <p:spPr bwMode="black">
          <a:xfrm>
            <a:off x="582042" y="4215828"/>
            <a:ext cx="8193024" cy="246221"/>
          </a:xfrm>
          <a:prstGeom prst="rect">
            <a:avLst/>
          </a:prstGeom>
          <a:noFill/>
        </p:spPr>
        <p:txBody>
          <a:bodyPr wrap="square" lIns="0" tIns="0" rIns="0" bIns="0">
            <a:spAutoFit/>
          </a:bodyPr>
          <a:lstStyle>
            <a:lvl1pPr marL="0" indent="0">
              <a:spcBef>
                <a:spcPts val="0"/>
              </a:spcBef>
              <a:buNone/>
              <a:defRPr sz="1600" spc="0" baseline="0">
                <a:solidFill>
                  <a:schemeClr val="tx1"/>
                </a:solidFill>
                <a:latin typeface="+mn-lt"/>
                <a:cs typeface="Segoe UI" panose="020B0502040204020203" pitchFamily="34" charset="0"/>
              </a:defRPr>
            </a:lvl1pPr>
          </a:lstStyle>
          <a:p>
            <a:pPr lvl="0"/>
            <a:r>
              <a:rPr lang="en-US"/>
              <a:t>Subtitle</a:t>
            </a:r>
          </a:p>
        </p:txBody>
      </p:sp>
      <p:sp>
        <p:nvSpPr>
          <p:cNvPr id="5" name="TextBox 4">
            <a:extLst>
              <a:ext uri="{FF2B5EF4-FFF2-40B4-BE49-F238E27FC236}">
                <a16:creationId xmlns:a16="http://schemas.microsoft.com/office/drawing/2014/main" id="{9DAF7203-5B17-77EE-9BCD-597A3FDDA379}"/>
              </a:ext>
            </a:extLst>
          </p:cNvPr>
          <p:cNvSpPr txBox="1"/>
          <p:nvPr userDrawn="1"/>
        </p:nvSpPr>
        <p:spPr>
          <a:xfrm>
            <a:off x="584200" y="6566825"/>
            <a:ext cx="3352690" cy="110800"/>
          </a:xfrm>
          <a:prstGeom prst="rect">
            <a:avLst/>
          </a:prstGeom>
          <a:noFill/>
        </p:spPr>
        <p:txBody>
          <a:bodyPr wrap="square" lIns="0" tIns="0" rIns="0" bIns="0" rtlCol="0">
            <a:spAutoFit/>
          </a:bodyPr>
          <a:ls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marL="0" marR="0" lvl="0" indent="0" algn="l" defTabSz="914367" rtl="0" eaLnBrk="1" fontAlgn="auto" latinLnBrk="0" hangingPunct="1">
              <a:lnSpc>
                <a:spcPct val="90000"/>
              </a:lnSpc>
              <a:spcBef>
                <a:spcPts val="0"/>
              </a:spcBef>
              <a:spcAft>
                <a:spcPts val="588"/>
              </a:spcAft>
              <a:buClrTx/>
              <a:buSzTx/>
              <a:buFontTx/>
              <a:buNone/>
              <a:tabLst/>
              <a:defRPr/>
            </a:pPr>
            <a:r>
              <a:rPr kumimoji="0" lang="en-US" sz="800" b="0" i="0" u="none" strike="noStrike" kern="1200" cap="none" spc="0" normalizeH="0" baseline="0" noProof="0">
                <a:ln>
                  <a:noFill/>
                </a:ln>
                <a:solidFill>
                  <a:schemeClr val="tx1"/>
                </a:solidFill>
                <a:effectLst/>
                <a:uLnTx/>
                <a:uFillTx/>
                <a:latin typeface="+mn-lt"/>
                <a:ea typeface="+mn-ea"/>
                <a:cs typeface="+mn-cs"/>
              </a:rPr>
              <a:t>aka.ms/</a:t>
            </a:r>
            <a:r>
              <a:rPr kumimoji="0" lang="en-US" sz="800" b="0" i="0" u="none" strike="noStrike" kern="1200" cap="none" spc="0" normalizeH="0" baseline="0" noProof="0" err="1">
                <a:ln>
                  <a:noFill/>
                </a:ln>
                <a:solidFill>
                  <a:schemeClr val="tx1"/>
                </a:solidFill>
                <a:effectLst/>
                <a:uLnTx/>
                <a:uFillTx/>
                <a:latin typeface="+mn-lt"/>
                <a:ea typeface="+mn-ea"/>
                <a:cs typeface="+mn-cs"/>
              </a:rPr>
              <a:t>researchandinsights</a:t>
            </a:r>
            <a:r>
              <a:rPr kumimoji="0" lang="en-US" sz="800" b="0" i="0" u="none" strike="noStrike" kern="1200" cap="none" spc="0" normalizeH="0" baseline="0" noProof="0">
                <a:ln>
                  <a:noFill/>
                </a:ln>
                <a:solidFill>
                  <a:schemeClr val="tx1"/>
                </a:solidFill>
                <a:effectLst/>
                <a:uLnTx/>
                <a:uFillTx/>
                <a:latin typeface="+mn-lt"/>
                <a:ea typeface="+mn-ea"/>
                <a:cs typeface="+mn-cs"/>
              </a:rPr>
              <a:t>                   Microsoft confidential</a:t>
            </a:r>
            <a:endParaRPr kumimoji="0" lang="en-US" sz="800" b="0" i="0" u="none" strike="noStrike" kern="1200" cap="none" spc="0" normalizeH="0" baseline="0" noProof="0">
              <a:ln>
                <a:noFill/>
              </a:ln>
              <a:solidFill>
                <a:schemeClr val="tx1"/>
              </a:solidFill>
              <a:effectLst/>
              <a:uLnTx/>
              <a:uFillTx/>
              <a:latin typeface="Segoe UI"/>
              <a:ea typeface="+mn-ea"/>
              <a:cs typeface="+mn-cs"/>
            </a:endParaRPr>
          </a:p>
        </p:txBody>
      </p:sp>
    </p:spTree>
    <p:extLst>
      <p:ext uri="{BB962C8B-B14F-4D97-AF65-F5344CB8AC3E}">
        <p14:creationId xmlns:p14="http://schemas.microsoft.com/office/powerpoint/2010/main" val="1603430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D670D-C85C-5DDA-B116-7C6BDEF352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514B530-E9F5-7EF6-213D-B0ECEE5F33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54F1F10-256C-DE2B-704F-15EE6CD0D0E0}"/>
              </a:ext>
            </a:extLst>
          </p:cNvPr>
          <p:cNvSpPr>
            <a:spLocks noGrp="1"/>
          </p:cNvSpPr>
          <p:nvPr>
            <p:ph type="dt" sz="half" idx="10"/>
          </p:nvPr>
        </p:nvSpPr>
        <p:spPr/>
        <p:txBody>
          <a:bodyPr/>
          <a:lstStyle/>
          <a:p>
            <a:fld id="{EE3C1C94-4665-41F4-A8E7-230C9C637BE3}" type="datetimeFigureOut">
              <a:rPr lang="en-US" smtClean="0"/>
              <a:t>3/10/2026</a:t>
            </a:fld>
            <a:endParaRPr lang="en-US"/>
          </a:p>
        </p:txBody>
      </p:sp>
      <p:sp>
        <p:nvSpPr>
          <p:cNvPr id="5" name="Footer Placeholder 4">
            <a:extLst>
              <a:ext uri="{FF2B5EF4-FFF2-40B4-BE49-F238E27FC236}">
                <a16:creationId xmlns:a16="http://schemas.microsoft.com/office/drawing/2014/main" id="{041E624A-C300-D176-76FA-0342B5D125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1B9D97-C5C1-F5C3-8058-6EE19BA9DEE3}"/>
              </a:ext>
            </a:extLst>
          </p:cNvPr>
          <p:cNvSpPr>
            <a:spLocks noGrp="1"/>
          </p:cNvSpPr>
          <p:nvPr>
            <p:ph type="sldNum" sz="quarter" idx="12"/>
          </p:nvPr>
        </p:nvSpPr>
        <p:spPr/>
        <p:txBody>
          <a:bodyPr/>
          <a:lstStyle/>
          <a:p>
            <a:fld id="{53D9F7F1-4808-495A-98A0-56FE60C651C4}" type="slidenum">
              <a:rPr lang="en-US" smtClean="0"/>
              <a:t>‹#›</a:t>
            </a:fld>
            <a:endParaRPr lang="en-US"/>
          </a:p>
        </p:txBody>
      </p:sp>
    </p:spTree>
    <p:extLst>
      <p:ext uri="{BB962C8B-B14F-4D97-AF65-F5344CB8AC3E}">
        <p14:creationId xmlns:p14="http://schemas.microsoft.com/office/powerpoint/2010/main" val="22895002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Opening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extLst>
              <a:ext uri="{28A0092B-C50C-407E-A947-70E740481C1C}">
                <a14:useLocalDpi xmlns:a14="http://schemas.microsoft.com/office/drawing/2010/main"/>
              </a:ext>
            </a:extLst>
          </a:blip>
          <a:srcRect l="12448" t="32535" r="14401" b="28160"/>
          <a:stretch/>
        </p:blipFill>
        <p:spPr>
          <a:xfrm>
            <a:off x="571500" y="581978"/>
            <a:ext cx="1454782" cy="343851"/>
          </a:xfrm>
          <a:prstGeom prst="rect">
            <a:avLst/>
          </a:prstGeom>
        </p:spPr>
      </p:pic>
      <p:sp>
        <p:nvSpPr>
          <p:cNvPr id="3" name="TextBox 2">
            <a:extLst>
              <a:ext uri="{FF2B5EF4-FFF2-40B4-BE49-F238E27FC236}">
                <a16:creationId xmlns:a16="http://schemas.microsoft.com/office/drawing/2014/main" id="{7B98401C-8AC5-F1F7-359A-19099E8309D7}"/>
              </a:ext>
            </a:extLst>
          </p:cNvPr>
          <p:cNvSpPr txBox="1"/>
          <p:nvPr userDrawn="1"/>
        </p:nvSpPr>
        <p:spPr>
          <a:xfrm>
            <a:off x="548640" y="6042828"/>
            <a:ext cx="4206240" cy="138499"/>
          </a:xfrm>
          <a:prstGeom prst="rect">
            <a:avLst/>
          </a:prstGeom>
          <a:noFill/>
        </p:spPr>
        <p:txBody>
          <a:bodyPr wrap="square" lIns="0" tIns="0" rIns="0" bIns="0" rtlCol="0" anchor="ctr">
            <a:spAutoFit/>
          </a:bodyPr>
          <a:lstStyle>
            <a:defPPr>
              <a:defRPr lang="en-US"/>
            </a:defPPr>
            <a:lvl1pPr algn="r">
              <a:defRPr kumimoji="0" sz="600" b="0" u="none" strike="noStrike" cap="none" spc="0" normalizeH="0" baseline="0">
                <a:ln>
                  <a:noFill/>
                </a:ln>
                <a:solidFill>
                  <a:schemeClr val="bg1">
                    <a:lumMod val="65000"/>
                  </a:schemeClr>
                </a:solidFill>
                <a:effectLst/>
                <a:uLnTx/>
                <a:uFillTx/>
                <a:latin typeface="Segoe UI" panose="020B0502040204020203" pitchFamily="34" charset="0"/>
                <a:ea typeface="Source Sans Pro" panose="020B0503030403020204" pitchFamily="34" charset="0"/>
                <a:cs typeface="Segoe UI" panose="020B0502040204020203" pitchFamily="34" charset="0"/>
              </a:defRPr>
            </a:lvl1pPr>
          </a:lstStyle>
          <a:p>
            <a:pPr marL="0" marR="0" lvl="0" indent="0" algn="l" defTabSz="914367" rtl="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a:ln>
                  <a:noFill/>
                </a:ln>
                <a:solidFill>
                  <a:srgbClr val="091F2C"/>
                </a:solidFill>
                <a:effectLst/>
                <a:uLnTx/>
                <a:uFillTx/>
                <a:latin typeface="Segoe Sans Display" pitchFamily="2" charset="0"/>
                <a:ea typeface="Source Sans Pro" panose="020B0503030403020204" pitchFamily="34" charset="0"/>
                <a:cs typeface="Segoe Sans Display" pitchFamily="2" charset="0"/>
              </a:rPr>
              <a:t>All data is a snapshot in time as of November 2025 unless otherwise noted.</a:t>
            </a:r>
          </a:p>
        </p:txBody>
      </p:sp>
      <p:sp>
        <p:nvSpPr>
          <p:cNvPr id="2" name="TextBox 1">
            <a:extLst>
              <a:ext uri="{FF2B5EF4-FFF2-40B4-BE49-F238E27FC236}">
                <a16:creationId xmlns:a16="http://schemas.microsoft.com/office/drawing/2014/main" id="{4BF4E884-F974-711B-FD5C-79529EB01739}"/>
              </a:ext>
            </a:extLst>
          </p:cNvPr>
          <p:cNvSpPr txBox="1"/>
          <p:nvPr userDrawn="1"/>
        </p:nvSpPr>
        <p:spPr>
          <a:xfrm>
            <a:off x="4495800"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41985513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Feature table slid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639CB61D-CD83-82FF-FDCF-3AD2BBAE6333}"/>
              </a:ext>
            </a:extLst>
          </p:cNvPr>
          <p:cNvSpPr>
            <a:spLocks noGrp="1"/>
          </p:cNvSpPr>
          <p:nvPr>
            <p:ph type="title"/>
          </p:nvPr>
        </p:nvSpPr>
        <p:spPr>
          <a:xfrm>
            <a:off x="586740" y="292100"/>
            <a:ext cx="8229600" cy="400110"/>
          </a:xfrm>
        </p:spPr>
        <p:txBody>
          <a:bodyPr/>
          <a:lstStyle>
            <a:lvl1pPr>
              <a:defRPr sz="2600"/>
            </a:lvl1pPr>
          </a:lstStyle>
          <a:p>
            <a:r>
              <a:rPr lang="en-US"/>
              <a:t>Click to edit Master title style</a:t>
            </a:r>
          </a:p>
        </p:txBody>
      </p:sp>
      <p:sp>
        <p:nvSpPr>
          <p:cNvPr id="14" name="TextBox 13">
            <a:extLst>
              <a:ext uri="{FF2B5EF4-FFF2-40B4-BE49-F238E27FC236}">
                <a16:creationId xmlns:a16="http://schemas.microsoft.com/office/drawing/2014/main" id="{B760BC22-CD04-DDF5-15BF-2663A82FC3B0}"/>
              </a:ext>
            </a:extLst>
          </p:cNvPr>
          <p:cNvSpPr txBox="1"/>
          <p:nvPr userDrawn="1"/>
        </p:nvSpPr>
        <p:spPr>
          <a:xfrm>
            <a:off x="9255346" y="369045"/>
            <a:ext cx="2674446" cy="246221"/>
          </a:xfrm>
          <a:prstGeom prst="rect">
            <a:avLst/>
          </a:prstGeom>
          <a:noFill/>
        </p:spPr>
        <p:txBody>
          <a:bodyPr wrap="square" lIns="0" tIns="0" rIns="0" bIns="0" rtlCol="0" anchor="ctr">
            <a:spAutoFit/>
          </a:bodyPr>
          <a:lstStyle>
            <a:defPPr>
              <a:defRPr lang="en-US"/>
            </a:defPPr>
            <a:lvl1pPr algn="r">
              <a:defRPr kumimoji="0" sz="600" b="0" u="none" strike="noStrike" cap="none" spc="0" normalizeH="0" baseline="0">
                <a:ln>
                  <a:noFill/>
                </a:ln>
                <a:solidFill>
                  <a:schemeClr val="bg1">
                    <a:lumMod val="65000"/>
                  </a:schemeClr>
                </a:solidFill>
                <a:effectLst/>
                <a:uLnTx/>
                <a:uFillTx/>
                <a:latin typeface="Segoe UI" panose="020B0502040204020203" pitchFamily="34" charset="0"/>
                <a:ea typeface="Source Sans Pro" panose="020B0503030403020204" pitchFamily="34" charset="0"/>
                <a:cs typeface="Segoe UI" panose="020B0502040204020203" pitchFamily="34" charset="0"/>
              </a:defRPr>
            </a:lvl1pPr>
          </a:lstStyle>
          <a:p>
            <a:pPr algn="r"/>
            <a:r>
              <a:rPr lang="en-US" sz="800">
                <a:solidFill>
                  <a:schemeClr val="tx1"/>
                </a:solidFill>
                <a:latin typeface="Segoe Sans Display" pitchFamily="2" charset="0"/>
                <a:cs typeface="Segoe Sans Display" pitchFamily="2" charset="0"/>
              </a:rPr>
              <a:t>All timing is for planning purposes and subject to change. </a:t>
            </a:r>
            <a:br>
              <a:rPr lang="en-US" sz="800">
                <a:solidFill>
                  <a:schemeClr val="tx1"/>
                </a:solidFill>
                <a:latin typeface="Segoe Sans Display" pitchFamily="2" charset="0"/>
                <a:cs typeface="Segoe Sans Display" pitchFamily="2" charset="0"/>
              </a:rPr>
            </a:br>
            <a:r>
              <a:rPr lang="en-US" sz="800">
                <a:solidFill>
                  <a:schemeClr val="tx1"/>
                </a:solidFill>
                <a:latin typeface="Segoe Sans Display" pitchFamily="2" charset="0"/>
                <a:cs typeface="Segoe Sans Display" pitchFamily="2" charset="0"/>
              </a:rPr>
              <a:t>Last updated November 2025.</a:t>
            </a:r>
          </a:p>
        </p:txBody>
      </p:sp>
      <p:sp>
        <p:nvSpPr>
          <p:cNvPr id="17" name="Rectangle: Rounded Corners 16">
            <a:extLst>
              <a:ext uri="{FF2B5EF4-FFF2-40B4-BE49-F238E27FC236}">
                <a16:creationId xmlns:a16="http://schemas.microsoft.com/office/drawing/2014/main" id="{B1185D7E-0734-A0E0-527D-B7874E9BB478}"/>
              </a:ext>
              <a:ext uri="{C183D7F6-B498-43B3-948B-1728B52AA6E4}">
                <adec:decorative xmlns:adec="http://schemas.microsoft.com/office/drawing/2017/decorative" val="1"/>
              </a:ext>
            </a:extLst>
          </p:cNvPr>
          <p:cNvSpPr/>
          <p:nvPr userDrawn="1"/>
        </p:nvSpPr>
        <p:spPr bwMode="auto">
          <a:xfrm>
            <a:off x="152400" y="1144884"/>
            <a:ext cx="11887200" cy="5421016"/>
          </a:xfrm>
          <a:prstGeom prst="roundRect">
            <a:avLst>
              <a:gd name="adj" fmla="val 0"/>
            </a:avLst>
          </a:prstGeom>
          <a:gradFill>
            <a:gsLst>
              <a:gs pos="100000">
                <a:schemeClr val="bg1">
                  <a:lumMod val="95000"/>
                </a:schemeClr>
              </a:gs>
              <a:gs pos="64000">
                <a:schemeClr val="bg1"/>
              </a:gs>
            </a:gsLst>
            <a:lin ang="5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3" name="TextBox 2">
            <a:extLst>
              <a:ext uri="{FF2B5EF4-FFF2-40B4-BE49-F238E27FC236}">
                <a16:creationId xmlns:a16="http://schemas.microsoft.com/office/drawing/2014/main" id="{75C1AFAA-0EEA-52BC-7818-E52A5D4C083E}"/>
              </a:ext>
            </a:extLst>
          </p:cNvPr>
          <p:cNvSpPr txBox="1"/>
          <p:nvPr userDrawn="1"/>
        </p:nvSpPr>
        <p:spPr>
          <a:xfrm>
            <a:off x="4495800"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64934771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Screensho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0BE56-F0EE-EEDB-42B9-3EC933E0D454}"/>
              </a:ext>
            </a:extLst>
          </p:cNvPr>
          <p:cNvSpPr>
            <a:spLocks noGrp="1"/>
          </p:cNvSpPr>
          <p:nvPr>
            <p:ph type="title"/>
          </p:nvPr>
        </p:nvSpPr>
        <p:spPr>
          <a:xfrm>
            <a:off x="586740" y="1591056"/>
            <a:ext cx="3409188" cy="738664"/>
          </a:xfrm>
        </p:spPr>
        <p:txBody>
          <a:bodyPr/>
          <a:lstStyle>
            <a:lvl1pPr>
              <a:defRPr sz="2400" b="1" i="0">
                <a:latin typeface="Segoe Sans Display Semibold" pitchFamily="2" charset="0"/>
                <a:cs typeface="Segoe Sans Display Semibold" pitchFamily="2" charset="0"/>
              </a:defRPr>
            </a:lvl1pPr>
          </a:lstStyle>
          <a:p>
            <a:r>
              <a:rPr lang="en-US"/>
              <a:t>Click to edit Master title style</a:t>
            </a:r>
          </a:p>
        </p:txBody>
      </p:sp>
      <p:sp>
        <p:nvSpPr>
          <p:cNvPr id="3" name="Slide Number Placeholder 2">
            <a:extLst>
              <a:ext uri="{FF2B5EF4-FFF2-40B4-BE49-F238E27FC236}">
                <a16:creationId xmlns:a16="http://schemas.microsoft.com/office/drawing/2014/main" id="{4F544726-BAF2-8A79-8DCC-0EDFFC5009D3}"/>
              </a:ext>
            </a:extLst>
          </p:cNvPr>
          <p:cNvSpPr>
            <a:spLocks noGrp="1"/>
          </p:cNvSpPr>
          <p:nvPr>
            <p:ph type="sldNum" sz="quarter" idx="10"/>
          </p:nvPr>
        </p:nvSpPr>
        <p:spPr>
          <a:xfrm>
            <a:off x="9296400" y="6427471"/>
            <a:ext cx="2743200" cy="365125"/>
          </a:xfrm>
          <a:prstGeom prst="rect">
            <a:avLst/>
          </a:prstGeom>
        </p:spPr>
        <p:txBody>
          <a:bodyPr/>
          <a:lstStyle/>
          <a:p>
            <a:fld id="{F649A1B1-5A8E-4E46-95DF-CCAC78182983}" type="slidenum">
              <a:rPr lang="en-US" smtClean="0"/>
              <a:pPr/>
              <a:t>‹#›</a:t>
            </a:fld>
            <a:endParaRPr lang="en-US"/>
          </a:p>
        </p:txBody>
      </p:sp>
      <p:sp>
        <p:nvSpPr>
          <p:cNvPr id="4" name="Rectangle 3">
            <a:extLst>
              <a:ext uri="{FF2B5EF4-FFF2-40B4-BE49-F238E27FC236}">
                <a16:creationId xmlns:a16="http://schemas.microsoft.com/office/drawing/2014/main" id="{70836FD6-F41C-9243-9F5B-90E2178E0964}"/>
              </a:ext>
              <a:ext uri="{C183D7F6-B498-43B3-948B-1728B52AA6E4}">
                <adec:decorative xmlns:adec="http://schemas.microsoft.com/office/drawing/2017/decorative" val="1"/>
              </a:ext>
            </a:extLst>
          </p:cNvPr>
          <p:cNvSpPr/>
          <p:nvPr userDrawn="1"/>
        </p:nvSpPr>
        <p:spPr bwMode="auto">
          <a:xfrm>
            <a:off x="4550735" y="0"/>
            <a:ext cx="7641265"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6" name="TextBox 5">
            <a:extLst>
              <a:ext uri="{FF2B5EF4-FFF2-40B4-BE49-F238E27FC236}">
                <a16:creationId xmlns:a16="http://schemas.microsoft.com/office/drawing/2014/main" id="{BE0AC5A8-A0DF-9698-384C-BADAB5E94C79}"/>
              </a:ext>
            </a:extLst>
          </p:cNvPr>
          <p:cNvSpPr txBox="1"/>
          <p:nvPr userDrawn="1"/>
        </p:nvSpPr>
        <p:spPr>
          <a:xfrm>
            <a:off x="6771167"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428638449"/>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Divider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0EA668-5135-C203-1894-720BDEBCDCAE}"/>
              </a:ext>
            </a:extLst>
          </p:cNvPr>
          <p:cNvSpPr/>
          <p:nvPr userDrawn="1"/>
        </p:nvSpPr>
        <p:spPr bwMode="auto">
          <a:xfrm>
            <a:off x="0" y="0"/>
            <a:ext cx="6095997" cy="68580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4" name="TextBox 3">
            <a:extLst>
              <a:ext uri="{FF2B5EF4-FFF2-40B4-BE49-F238E27FC236}">
                <a16:creationId xmlns:a16="http://schemas.microsoft.com/office/drawing/2014/main" id="{CF48BB66-32B0-4C3E-B137-1A42DC6EB3DF}"/>
              </a:ext>
            </a:extLst>
          </p:cNvPr>
          <p:cNvSpPr txBox="1"/>
          <p:nvPr userDrawn="1"/>
        </p:nvSpPr>
        <p:spPr>
          <a:xfrm>
            <a:off x="1447798"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126198685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Blank slide_White">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F8BF93-1445-C6A6-CC3C-67091A03E373}"/>
              </a:ext>
            </a:extLst>
          </p:cNvPr>
          <p:cNvSpPr txBox="1"/>
          <p:nvPr userDrawn="1"/>
        </p:nvSpPr>
        <p:spPr>
          <a:xfrm>
            <a:off x="4495800"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336970849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lank slide_Grey">
    <p:bg>
      <p:bgPr>
        <a:solidFill>
          <a:schemeClr val="bg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25D0FE-8783-2E85-F074-0F059DF0EDA8}"/>
              </a:ext>
            </a:extLst>
          </p:cNvPr>
          <p:cNvSpPr txBox="1"/>
          <p:nvPr userDrawn="1"/>
        </p:nvSpPr>
        <p:spPr>
          <a:xfrm>
            <a:off x="4495800"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408057593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losing slide">
    <p:bg>
      <p:bgRef idx="1001">
        <a:schemeClr val="bg1"/>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Sans Display" pitchFamily="2" charset="0"/>
              </a:rPr>
              <a:t>© Copyright Microsoft Corporation. All rights reserved. </a:t>
            </a:r>
          </a:p>
        </p:txBody>
      </p:sp>
      <p:pic>
        <p:nvPicPr>
          <p:cNvPr id="4" name="Picture 3" descr="A logo of a company&#10;&#10;Description automatically generated">
            <a:extLst>
              <a:ext uri="{FF2B5EF4-FFF2-40B4-BE49-F238E27FC236}">
                <a16:creationId xmlns:a16="http://schemas.microsoft.com/office/drawing/2014/main" id="{6D0E7ACD-25E9-7FAD-3A11-733954C79AE2}"/>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12448" t="32535" r="14401" b="28160"/>
          <a:stretch/>
        </p:blipFill>
        <p:spPr>
          <a:xfrm>
            <a:off x="571500" y="581978"/>
            <a:ext cx="1454782" cy="343851"/>
          </a:xfrm>
          <a:prstGeom prst="rect">
            <a:avLst/>
          </a:prstGeom>
        </p:spPr>
      </p:pic>
      <p:sp>
        <p:nvSpPr>
          <p:cNvPr id="5" name="TextBox 4">
            <a:extLst>
              <a:ext uri="{FF2B5EF4-FFF2-40B4-BE49-F238E27FC236}">
                <a16:creationId xmlns:a16="http://schemas.microsoft.com/office/drawing/2014/main" id="{0EE3F957-18FD-B3E0-786B-4134C8C4252C}"/>
              </a:ext>
            </a:extLst>
          </p:cNvPr>
          <p:cNvSpPr txBox="1"/>
          <p:nvPr userDrawn="1"/>
        </p:nvSpPr>
        <p:spPr>
          <a:xfrm>
            <a:off x="4495800" y="6685086"/>
            <a:ext cx="3200400" cy="107722"/>
          </a:xfrm>
          <a:prstGeom prst="rect">
            <a:avLst/>
          </a:prstGeom>
          <a:noFill/>
        </p:spPr>
        <p:txBody>
          <a:bodyPr wrap="square" lIns="0" tIns="0" rIns="0" bIns="0" rtlCol="0" anchor="b">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00" b="0" i="0" u="none" strike="noStrike" kern="1200" cap="none" spc="0" normalizeH="0" baseline="0" noProof="0">
                <a:ln>
                  <a:noFill/>
                </a:ln>
                <a:solidFill>
                  <a:srgbClr val="EE0000"/>
                </a:solidFill>
                <a:effectLst/>
                <a:uLnTx/>
                <a:uFillTx/>
                <a:latin typeface="Segoe Sans Display" pitchFamily="2" charset="0"/>
                <a:ea typeface="+mn-ea"/>
                <a:cs typeface="Segoe Sans Display" pitchFamily="2" charset="0"/>
              </a:rPr>
              <a:t>Confidential for Microsoft NDA holders only. Do not print. Do not leave behind.</a:t>
            </a:r>
          </a:p>
        </p:txBody>
      </p:sp>
    </p:spTree>
    <p:extLst>
      <p:ext uri="{BB962C8B-B14F-4D97-AF65-F5344CB8AC3E}">
        <p14:creationId xmlns:p14="http://schemas.microsoft.com/office/powerpoint/2010/main" val="3989021896"/>
      </p:ext>
    </p:extLst>
  </p:cSld>
  <p:clrMapOvr>
    <a:overrideClrMapping bg1="lt1" tx1="dk1" bg2="lt2" tx2="dk2" accent1="accent1" accent2="accent2" accent3="accent3" accent4="accent4" accent5="accent5" accent6="accent6" hlink="hlink" folHlink="folHlink"/>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454933-7E7B-F6FD-CDF1-521847A09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E1262A-11F0-5DCF-1AB3-C9FBD9D23C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5E4889-2241-4632-B14D-657EFD524B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1D9C7E-5D2F-41C8-A966-B4391CE4D9D4}" type="datetimeFigureOut">
              <a:rPr lang="en-US" smtClean="0"/>
              <a:t>3/10/2026</a:t>
            </a:fld>
            <a:endParaRPr lang="en-US"/>
          </a:p>
        </p:txBody>
      </p:sp>
      <p:sp>
        <p:nvSpPr>
          <p:cNvPr id="5" name="Footer Placeholder 4">
            <a:extLst>
              <a:ext uri="{FF2B5EF4-FFF2-40B4-BE49-F238E27FC236}">
                <a16:creationId xmlns:a16="http://schemas.microsoft.com/office/drawing/2014/main" id="{EF7772A4-E954-4262-E28D-8C430CA0A1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A43A01A-5AC4-3A09-6356-CD4B7A750F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51E245-506F-4FD9-87A4-D9177F43DA92}" type="slidenum">
              <a:rPr lang="en-US" smtClean="0"/>
              <a:t>‹#›</a:t>
            </a:fld>
            <a:endParaRPr lang="en-US"/>
          </a:p>
        </p:txBody>
      </p:sp>
    </p:spTree>
    <p:extLst>
      <p:ext uri="{BB962C8B-B14F-4D97-AF65-F5344CB8AC3E}">
        <p14:creationId xmlns:p14="http://schemas.microsoft.com/office/powerpoint/2010/main" val="2293704684"/>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2" name="Title Placeholder 1"/>
          <p:cNvSpPr>
            <a:spLocks noGrp="1"/>
          </p:cNvSpPr>
          <p:nvPr userDrawn="1">
            <p:ph type="title"/>
          </p:nvPr>
        </p:nvSpPr>
        <p:spPr>
          <a:xfrm>
            <a:off x="588263" y="586865"/>
            <a:ext cx="10430257" cy="338554"/>
          </a:xfrm>
          <a:prstGeom prst="rect">
            <a:avLst/>
          </a:prstGeom>
        </p:spPr>
        <p:txBody>
          <a:bodyPr vert="horz" wrap="square" lIns="0" tIns="0" rIns="0" bIns="0" rtlCol="0" anchor="t">
            <a:spAutoFit/>
          </a:bodyPr>
          <a:lstStyle/>
          <a:p>
            <a:r>
              <a:rPr lang="en-US"/>
              <a:t>Click to edit Master title style</a:t>
            </a:r>
          </a:p>
        </p:txBody>
      </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grpSp>
        <p:nvGrpSpPr>
          <p:cNvPr id="48" name="Group 47">
            <a:extLst>
              <a:ext uri="{FF2B5EF4-FFF2-40B4-BE49-F238E27FC236}">
                <a16:creationId xmlns:a16="http://schemas.microsoft.com/office/drawing/2014/main" id="{3242A17A-BB0D-7049-88C1-1B43528CB272}"/>
              </a:ext>
            </a:extLst>
          </p:cNvPr>
          <p:cNvGrpSpPr/>
          <p:nvPr userDrawn="1"/>
        </p:nvGrpSpPr>
        <p:grpSpPr>
          <a:xfrm rot="5400000">
            <a:off x="9675445" y="2629856"/>
            <a:ext cx="6858007" cy="1598295"/>
            <a:chOff x="1827920" y="3408480"/>
            <a:chExt cx="6858007" cy="1598295"/>
          </a:xfrm>
        </p:grpSpPr>
        <p:sp>
          <p:nvSpPr>
            <p:cNvPr id="50" name="object 54">
              <a:extLst>
                <a:ext uri="{FF2B5EF4-FFF2-40B4-BE49-F238E27FC236}">
                  <a16:creationId xmlns:a16="http://schemas.microsoft.com/office/drawing/2014/main" id="{FE67D43B-9F3B-2340-B96B-E0ABB6AE03BF}"/>
                </a:ext>
              </a:extLst>
            </p:cNvPr>
            <p:cNvSpPr/>
            <p:nvPr/>
          </p:nvSpPr>
          <p:spPr>
            <a:xfrm>
              <a:off x="2558628" y="3646038"/>
              <a:ext cx="1022311" cy="438134"/>
            </a:xfrm>
            <a:custGeom>
              <a:avLst/>
              <a:gdLst/>
              <a:ahLst/>
              <a:cxnLst/>
              <a:rect l="l" t="t" r="r" b="b"/>
              <a:pathLst>
                <a:path w="1397000" h="1687829">
                  <a:moveTo>
                    <a:pt x="0" y="1687360"/>
                  </a:moveTo>
                  <a:lnTo>
                    <a:pt x="1396999" y="1687360"/>
                  </a:lnTo>
                  <a:lnTo>
                    <a:pt x="1396999" y="0"/>
                  </a:lnTo>
                  <a:lnTo>
                    <a:pt x="0" y="0"/>
                  </a:lnTo>
                  <a:lnTo>
                    <a:pt x="0" y="1687360"/>
                  </a:lnTo>
                  <a:close/>
                </a:path>
              </a:pathLst>
            </a:custGeom>
            <a:solidFill>
              <a:srgbClr val="D83B01"/>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Orange</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r>
                <a:rPr lang="en-US" sz="700">
                  <a:solidFill>
                    <a:srgbClr val="FFFFFF"/>
                  </a:solidFill>
                  <a:latin typeface="Segoe UI" panose="020B0502040204020203" pitchFamily="34" charset="0"/>
                  <a:cs typeface="Segoe UI" panose="020B0502040204020203" pitchFamily="34" charset="0"/>
                </a:rPr>
                <a:t>R216 G59 B1</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1" name="object 56">
              <a:extLst>
                <a:ext uri="{FF2B5EF4-FFF2-40B4-BE49-F238E27FC236}">
                  <a16:creationId xmlns:a16="http://schemas.microsoft.com/office/drawing/2014/main" id="{75EF2544-D673-6248-8A2A-5BAA81453965}"/>
                </a:ext>
              </a:extLst>
            </p:cNvPr>
            <p:cNvSpPr/>
            <p:nvPr/>
          </p:nvSpPr>
          <p:spPr>
            <a:xfrm>
              <a:off x="2558628" y="4072611"/>
              <a:ext cx="1022311" cy="438134"/>
            </a:xfrm>
            <a:custGeom>
              <a:avLst/>
              <a:gdLst/>
              <a:ahLst/>
              <a:cxnLst/>
              <a:rect l="l" t="t" r="r" b="b"/>
              <a:pathLst>
                <a:path w="1397000" h="978535">
                  <a:moveTo>
                    <a:pt x="0" y="978204"/>
                  </a:moveTo>
                  <a:lnTo>
                    <a:pt x="1396999" y="978204"/>
                  </a:lnTo>
                  <a:lnTo>
                    <a:pt x="1396999" y="0"/>
                  </a:lnTo>
                  <a:lnTo>
                    <a:pt x="0" y="0"/>
                  </a:lnTo>
                  <a:lnTo>
                    <a:pt x="0" y="978204"/>
                  </a:lnTo>
                  <a:close/>
                </a:path>
              </a:pathLst>
            </a:custGeom>
            <a:solidFill>
              <a:srgbClr val="6B2929"/>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Dark Orange</a:t>
              </a:r>
            </a:p>
            <a:p>
              <a:pPr lvl="0">
                <a:defRPr/>
              </a:pPr>
              <a:r>
                <a:rPr lang="en-US" sz="700">
                  <a:solidFill>
                    <a:srgbClr val="FFFFFF"/>
                  </a:solidFill>
                  <a:latin typeface="Segoe UI" panose="020B0502040204020203" pitchFamily="34" charset="0"/>
                  <a:cs typeface="Segoe UI" panose="020B0502040204020203" pitchFamily="34" charset="0"/>
                </a:rPr>
                <a:t>R107 G41 B41</a:t>
              </a:r>
            </a:p>
            <a:p>
              <a:pPr marL="0" marR="0" lvl="0" indent="0" algn="l" defTabSz="914400" rtl="0" eaLnBrk="1" fontAlgn="auto" latinLnBrk="0" hangingPunct="1">
                <a:buClrTx/>
                <a:buSzTx/>
                <a:buFontTx/>
                <a:buNone/>
                <a:tabLst/>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2" name="object 94">
              <a:extLst>
                <a:ext uri="{FF2B5EF4-FFF2-40B4-BE49-F238E27FC236}">
                  <a16:creationId xmlns:a16="http://schemas.microsoft.com/office/drawing/2014/main" id="{0103856E-2EBA-784C-8019-E907A111B770}"/>
                </a:ext>
              </a:extLst>
            </p:cNvPr>
            <p:cNvSpPr/>
            <p:nvPr/>
          </p:nvSpPr>
          <p:spPr>
            <a:xfrm>
              <a:off x="7663608" y="3646038"/>
              <a:ext cx="1022311" cy="438134"/>
            </a:xfrm>
            <a:custGeom>
              <a:avLst/>
              <a:gdLst/>
              <a:ahLst/>
              <a:cxnLst/>
              <a:rect l="l" t="t" r="r" b="b"/>
              <a:pathLst>
                <a:path w="1397000" h="1687829">
                  <a:moveTo>
                    <a:pt x="0" y="1687360"/>
                  </a:moveTo>
                  <a:lnTo>
                    <a:pt x="1397000" y="1687360"/>
                  </a:lnTo>
                  <a:lnTo>
                    <a:pt x="1397000" y="0"/>
                  </a:lnTo>
                  <a:lnTo>
                    <a:pt x="0" y="0"/>
                  </a:lnTo>
                  <a:lnTo>
                    <a:pt x="0" y="1687360"/>
                  </a:lnTo>
                  <a:close/>
                </a:path>
              </a:pathLst>
            </a:custGeom>
            <a:solidFill>
              <a:srgbClr val="8661C5"/>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Purple</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r>
                <a:rPr lang="en-US" sz="700">
                  <a:solidFill>
                    <a:srgbClr val="FFFFFF"/>
                  </a:solidFill>
                  <a:latin typeface="Segoe UI" panose="020B0502040204020203" pitchFamily="34" charset="0"/>
                  <a:cs typeface="Segoe UI" panose="020B0502040204020203" pitchFamily="34" charset="0"/>
                </a:rPr>
                <a:t>R134 G97 B197</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p:txBody>
        </p:sp>
        <p:sp>
          <p:nvSpPr>
            <p:cNvPr id="53" name="object 96">
              <a:extLst>
                <a:ext uri="{FF2B5EF4-FFF2-40B4-BE49-F238E27FC236}">
                  <a16:creationId xmlns:a16="http://schemas.microsoft.com/office/drawing/2014/main" id="{341F341C-4FFE-144A-A0E1-CE23CFA7000F}"/>
                </a:ext>
              </a:extLst>
            </p:cNvPr>
            <p:cNvSpPr/>
            <p:nvPr/>
          </p:nvSpPr>
          <p:spPr>
            <a:xfrm>
              <a:off x="7663608" y="4072611"/>
              <a:ext cx="1022311" cy="438134"/>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3B2E58"/>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Dark Purple</a:t>
              </a:r>
            </a:p>
            <a:p>
              <a:pPr lvl="0">
                <a:defRPr/>
              </a:pPr>
              <a:r>
                <a:rPr lang="en-US" sz="700">
                  <a:solidFill>
                    <a:srgbClr val="FFFFFF"/>
                  </a:solidFill>
                  <a:latin typeface="Segoe UI" panose="020B0502040204020203" pitchFamily="34" charset="0"/>
                  <a:cs typeface="Segoe UI" panose="020B0502040204020203" pitchFamily="34" charset="0"/>
                </a:rPr>
                <a:t>R59 G46 B88</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4" name="object 54">
              <a:extLst>
                <a:ext uri="{FF2B5EF4-FFF2-40B4-BE49-F238E27FC236}">
                  <a16:creationId xmlns:a16="http://schemas.microsoft.com/office/drawing/2014/main" id="{9BD972B9-B621-044C-9E12-EE43F40C0ECD}"/>
                </a:ext>
              </a:extLst>
            </p:cNvPr>
            <p:cNvSpPr/>
            <p:nvPr/>
          </p:nvSpPr>
          <p:spPr>
            <a:xfrm>
              <a:off x="3580939" y="3646038"/>
              <a:ext cx="1022311" cy="438134"/>
            </a:xfrm>
            <a:custGeom>
              <a:avLst/>
              <a:gdLst/>
              <a:ahLst/>
              <a:cxnLst/>
              <a:rect l="l" t="t" r="r" b="b"/>
              <a:pathLst>
                <a:path w="1397000" h="1687829">
                  <a:moveTo>
                    <a:pt x="0" y="1687360"/>
                  </a:moveTo>
                  <a:lnTo>
                    <a:pt x="1396999" y="1687360"/>
                  </a:lnTo>
                  <a:lnTo>
                    <a:pt x="1396999" y="0"/>
                  </a:lnTo>
                  <a:lnTo>
                    <a:pt x="0" y="0"/>
                  </a:lnTo>
                  <a:lnTo>
                    <a:pt x="0" y="1687360"/>
                  </a:lnTo>
                  <a:close/>
                </a:path>
              </a:pathLst>
            </a:custGeom>
            <a:solidFill>
              <a:srgbClr val="FFB900"/>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prstClr val="black"/>
                  </a:solidFill>
                  <a:effectLst/>
                  <a:uLnTx/>
                  <a:uFillTx/>
                  <a:latin typeface="Segoe UI" charset="0"/>
                  <a:ea typeface="Segoe UI" charset="0"/>
                  <a:cs typeface="Segoe UI" charset="0"/>
                </a:rPr>
                <a:t>Yellow</a:t>
              </a: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p>
              <a:pPr lvl="0">
                <a:defRPr/>
              </a:pPr>
              <a:r>
                <a:rPr lang="en-US" sz="700">
                  <a:solidFill>
                    <a:prstClr val="black"/>
                  </a:solidFill>
                  <a:latin typeface="Segoe UI" panose="020B0502040204020203" pitchFamily="34" charset="0"/>
                  <a:cs typeface="Segoe UI" panose="020B0502040204020203" pitchFamily="34" charset="0"/>
                </a:rPr>
                <a:t>R255 G185 B0</a:t>
              </a: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p>
              <a:pPr lvl="0">
                <a:defRPr/>
              </a:pPr>
              <a:endParaRPr lang="en-US" sz="700">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55" name="object 56">
              <a:extLst>
                <a:ext uri="{FF2B5EF4-FFF2-40B4-BE49-F238E27FC236}">
                  <a16:creationId xmlns:a16="http://schemas.microsoft.com/office/drawing/2014/main" id="{714D9127-5C77-3046-A038-6DB9D9EDA915}"/>
                </a:ext>
              </a:extLst>
            </p:cNvPr>
            <p:cNvSpPr/>
            <p:nvPr/>
          </p:nvSpPr>
          <p:spPr>
            <a:xfrm>
              <a:off x="3580939" y="4072611"/>
              <a:ext cx="1022311" cy="438134"/>
            </a:xfrm>
            <a:custGeom>
              <a:avLst/>
              <a:gdLst/>
              <a:ahLst/>
              <a:cxnLst/>
              <a:rect l="l" t="t" r="r" b="b"/>
              <a:pathLst>
                <a:path w="1397000" h="978535">
                  <a:moveTo>
                    <a:pt x="0" y="978204"/>
                  </a:moveTo>
                  <a:lnTo>
                    <a:pt x="1396999" y="978204"/>
                  </a:lnTo>
                  <a:lnTo>
                    <a:pt x="1396999" y="0"/>
                  </a:lnTo>
                  <a:lnTo>
                    <a:pt x="0" y="0"/>
                  </a:lnTo>
                  <a:lnTo>
                    <a:pt x="0" y="978204"/>
                  </a:lnTo>
                  <a:close/>
                </a:path>
              </a:pathLst>
            </a:custGeom>
            <a:solidFill>
              <a:srgbClr val="6A4B16"/>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prstClr val="white"/>
                  </a:solidFill>
                  <a:effectLst/>
                  <a:uLnTx/>
                  <a:uFillTx/>
                  <a:latin typeface="Segoe UI" charset="0"/>
                  <a:ea typeface="Segoe UI" charset="0"/>
                  <a:cs typeface="Segoe UI" charset="0"/>
                </a:rPr>
                <a:t>Dark Yellow</a:t>
              </a:r>
            </a:p>
            <a:p>
              <a:pPr lvl="0">
                <a:defRPr/>
              </a:pPr>
              <a:r>
                <a:rPr lang="en-US" sz="700">
                  <a:solidFill>
                    <a:prstClr val="white"/>
                  </a:solidFill>
                  <a:latin typeface="Segoe UI" panose="020B0502040204020203" pitchFamily="34" charset="0"/>
                  <a:cs typeface="Segoe UI" panose="020B0502040204020203" pitchFamily="34" charset="0"/>
                </a:rPr>
                <a:t>R106 G75 B22</a:t>
              </a:r>
              <a:endParaRPr kumimoji="0" lang="en-US" sz="700" b="0" i="0" u="none"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white"/>
                </a:solidFill>
                <a:effectLst/>
                <a:uLnTx/>
                <a:uFillTx/>
                <a:latin typeface="Segoe UI" panose="020B0502040204020203" pitchFamily="34" charset="0"/>
                <a:ea typeface="+mn-ea"/>
                <a:cs typeface="Segoe UI" panose="020B0502040204020203" pitchFamily="34" charset="0"/>
              </a:endParaRPr>
            </a:p>
          </p:txBody>
        </p:sp>
        <p:sp>
          <p:nvSpPr>
            <p:cNvPr id="56" name="object 34">
              <a:extLst>
                <a:ext uri="{FF2B5EF4-FFF2-40B4-BE49-F238E27FC236}">
                  <a16:creationId xmlns:a16="http://schemas.microsoft.com/office/drawing/2014/main" id="{54C33852-C79C-DC45-9C46-AD6FC0EF0133}"/>
                </a:ext>
              </a:extLst>
            </p:cNvPr>
            <p:cNvSpPr/>
            <p:nvPr/>
          </p:nvSpPr>
          <p:spPr>
            <a:xfrm>
              <a:off x="4603473" y="3646038"/>
              <a:ext cx="1022311" cy="438134"/>
            </a:xfrm>
            <a:custGeom>
              <a:avLst/>
              <a:gdLst/>
              <a:ahLst/>
              <a:cxnLst/>
              <a:rect l="l" t="t" r="r" b="b"/>
              <a:pathLst>
                <a:path w="1397000" h="1687829">
                  <a:moveTo>
                    <a:pt x="0" y="1687360"/>
                  </a:moveTo>
                  <a:lnTo>
                    <a:pt x="1397000" y="1687360"/>
                  </a:lnTo>
                  <a:lnTo>
                    <a:pt x="1397000" y="0"/>
                  </a:lnTo>
                  <a:lnTo>
                    <a:pt x="0" y="0"/>
                  </a:lnTo>
                  <a:lnTo>
                    <a:pt x="0" y="1687360"/>
                  </a:lnTo>
                  <a:close/>
                </a:path>
              </a:pathLst>
            </a:custGeom>
            <a:solidFill>
              <a:srgbClr val="107C10"/>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Green</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r>
                <a:rPr lang="en-US" sz="700">
                  <a:solidFill>
                    <a:srgbClr val="FFFFFF"/>
                  </a:solidFill>
                  <a:latin typeface="Segoe UI" panose="020B0502040204020203" pitchFamily="34" charset="0"/>
                  <a:cs typeface="Segoe UI" panose="020B0502040204020203" pitchFamily="34" charset="0"/>
                </a:rPr>
                <a:t>R16 G124 B16</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7" name="object 36">
              <a:extLst>
                <a:ext uri="{FF2B5EF4-FFF2-40B4-BE49-F238E27FC236}">
                  <a16:creationId xmlns:a16="http://schemas.microsoft.com/office/drawing/2014/main" id="{B4FB2572-1465-8848-A949-A10C2E116543}"/>
                </a:ext>
              </a:extLst>
            </p:cNvPr>
            <p:cNvSpPr/>
            <p:nvPr/>
          </p:nvSpPr>
          <p:spPr>
            <a:xfrm>
              <a:off x="4603473" y="4072611"/>
              <a:ext cx="1022311" cy="438134"/>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054B16"/>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Dark Green</a:t>
              </a:r>
            </a:p>
            <a:p>
              <a:pPr marL="0" marR="0" lvl="0" indent="0" algn="l" defTabSz="914400" rtl="0" eaLnBrk="1" fontAlgn="auto" latinLnBrk="0" hangingPunct="1">
                <a:buClrTx/>
                <a:buSzTx/>
                <a:buFontTx/>
                <a:buNone/>
                <a:tabLst/>
                <a:defRPr/>
              </a:pP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R5 G75 B22</a:t>
              </a: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8" name="object 74">
              <a:extLst>
                <a:ext uri="{FF2B5EF4-FFF2-40B4-BE49-F238E27FC236}">
                  <a16:creationId xmlns:a16="http://schemas.microsoft.com/office/drawing/2014/main" id="{BDAEE91D-F5BD-514B-8E03-798814E515B1}"/>
                </a:ext>
              </a:extLst>
            </p:cNvPr>
            <p:cNvSpPr/>
            <p:nvPr/>
          </p:nvSpPr>
          <p:spPr>
            <a:xfrm>
              <a:off x="6644696" y="3646038"/>
              <a:ext cx="1022311" cy="438134"/>
            </a:xfrm>
            <a:custGeom>
              <a:avLst/>
              <a:gdLst/>
              <a:ahLst/>
              <a:cxnLst/>
              <a:rect l="l" t="t" r="r" b="b"/>
              <a:pathLst>
                <a:path w="1397000" h="1687829">
                  <a:moveTo>
                    <a:pt x="0" y="1687360"/>
                  </a:moveTo>
                  <a:lnTo>
                    <a:pt x="1397000" y="1687360"/>
                  </a:lnTo>
                  <a:lnTo>
                    <a:pt x="1397000" y="0"/>
                  </a:lnTo>
                  <a:lnTo>
                    <a:pt x="0" y="0"/>
                  </a:lnTo>
                  <a:lnTo>
                    <a:pt x="0" y="1687360"/>
                  </a:lnTo>
                  <a:close/>
                </a:path>
              </a:pathLst>
            </a:custGeom>
            <a:solidFill>
              <a:srgbClr val="0078D4"/>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Blue</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r>
                <a:rPr lang="en-US" sz="700">
                  <a:solidFill>
                    <a:srgbClr val="FFFFFF"/>
                  </a:solidFill>
                  <a:latin typeface="Segoe UI" panose="020B0502040204020203" pitchFamily="34" charset="0"/>
                  <a:cs typeface="Segoe UI" panose="020B0502040204020203" pitchFamily="34" charset="0"/>
                </a:rPr>
                <a:t>R0 G120 B212</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59" name="object 76">
              <a:extLst>
                <a:ext uri="{FF2B5EF4-FFF2-40B4-BE49-F238E27FC236}">
                  <a16:creationId xmlns:a16="http://schemas.microsoft.com/office/drawing/2014/main" id="{743BAD2B-269F-C649-9D4C-DCB1AA3F704A}"/>
                </a:ext>
              </a:extLst>
            </p:cNvPr>
            <p:cNvSpPr/>
            <p:nvPr/>
          </p:nvSpPr>
          <p:spPr>
            <a:xfrm>
              <a:off x="6644696" y="4072611"/>
              <a:ext cx="1022311" cy="438134"/>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243A5E"/>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Dark Blue</a:t>
              </a:r>
            </a:p>
            <a:p>
              <a:pPr lvl="0">
                <a:defRPr/>
              </a:pPr>
              <a:r>
                <a:rPr lang="en-US" sz="700">
                  <a:solidFill>
                    <a:srgbClr val="FFFFFF"/>
                  </a:solidFill>
                  <a:latin typeface="Segoe UI" panose="020B0502040204020203" pitchFamily="34" charset="0"/>
                  <a:cs typeface="Segoe UI" panose="020B0502040204020203" pitchFamily="34" charset="0"/>
                </a:rPr>
                <a:t>R36 G58 B94</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60" name="object 74">
              <a:extLst>
                <a:ext uri="{FF2B5EF4-FFF2-40B4-BE49-F238E27FC236}">
                  <a16:creationId xmlns:a16="http://schemas.microsoft.com/office/drawing/2014/main" id="{0BFD0D5C-08FC-254F-9D69-D5BA85A589E1}"/>
                </a:ext>
              </a:extLst>
            </p:cNvPr>
            <p:cNvSpPr/>
            <p:nvPr/>
          </p:nvSpPr>
          <p:spPr>
            <a:xfrm>
              <a:off x="5622385" y="3646038"/>
              <a:ext cx="1022311" cy="438134"/>
            </a:xfrm>
            <a:custGeom>
              <a:avLst/>
              <a:gdLst/>
              <a:ahLst/>
              <a:cxnLst/>
              <a:rect l="l" t="t" r="r" b="b"/>
              <a:pathLst>
                <a:path w="1397000" h="1687829">
                  <a:moveTo>
                    <a:pt x="0" y="1687360"/>
                  </a:moveTo>
                  <a:lnTo>
                    <a:pt x="1397000" y="1687360"/>
                  </a:lnTo>
                  <a:lnTo>
                    <a:pt x="1397000" y="0"/>
                  </a:lnTo>
                  <a:lnTo>
                    <a:pt x="0" y="0"/>
                  </a:lnTo>
                  <a:lnTo>
                    <a:pt x="0" y="1687360"/>
                  </a:lnTo>
                  <a:close/>
                </a:path>
              </a:pathLst>
            </a:custGeom>
            <a:solidFill>
              <a:srgbClr val="008575"/>
            </a:solidFill>
          </p:spPr>
          <p:txBody>
            <a:bodyPr wrap="none" lIns="45720" tIns="27432" rIns="45720" bIns="27432"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Teal</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r>
                <a:rPr lang="en-US" sz="700">
                  <a:solidFill>
                    <a:srgbClr val="FFFFFF"/>
                  </a:solidFill>
                  <a:latin typeface="Segoe UI" panose="020B0502040204020203" pitchFamily="34" charset="0"/>
                  <a:cs typeface="Segoe UI" panose="020B0502040204020203" pitchFamily="34" charset="0"/>
                </a:rPr>
                <a:t>R0 G133 B117</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61" name="object 76">
              <a:extLst>
                <a:ext uri="{FF2B5EF4-FFF2-40B4-BE49-F238E27FC236}">
                  <a16:creationId xmlns:a16="http://schemas.microsoft.com/office/drawing/2014/main" id="{368E3A08-E25D-8945-B580-03ACE0E4C22F}"/>
                </a:ext>
              </a:extLst>
            </p:cNvPr>
            <p:cNvSpPr/>
            <p:nvPr/>
          </p:nvSpPr>
          <p:spPr>
            <a:xfrm>
              <a:off x="5622385" y="4072611"/>
              <a:ext cx="1022311" cy="438134"/>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274B47"/>
            </a:solidFill>
          </p:spPr>
          <p:txBody>
            <a:bodyPr wrap="none" lIns="45720" tIns="27432" rIns="45720" bIns="27432" rtlCol="0">
              <a:norm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Dark Teal</a:t>
              </a:r>
            </a:p>
            <a:p>
              <a:pPr lvl="0">
                <a:defRPr/>
              </a:pPr>
              <a:r>
                <a:rPr lang="en-US" sz="700">
                  <a:solidFill>
                    <a:srgbClr val="FFFFFF"/>
                  </a:solidFill>
                  <a:latin typeface="Segoe UI" panose="020B0502040204020203" pitchFamily="34" charset="0"/>
                  <a:cs typeface="Segoe UI" panose="020B0502040204020203" pitchFamily="34" charset="0"/>
                </a:rPr>
                <a:t>R39 G75 B71</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lvl="0">
                <a:defRPr/>
              </a:pPr>
              <a:endParaRPr lang="en-US" sz="700">
                <a:solidFill>
                  <a:srgbClr val="FFFFFF"/>
                </a:solidFill>
                <a:latin typeface="Segoe UI" panose="020B0502040204020203" pitchFamily="34" charset="0"/>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p:txBody>
        </p:sp>
        <p:sp>
          <p:nvSpPr>
            <p:cNvPr id="62" name="object 25">
              <a:extLst>
                <a:ext uri="{FF2B5EF4-FFF2-40B4-BE49-F238E27FC236}">
                  <a16:creationId xmlns:a16="http://schemas.microsoft.com/office/drawing/2014/main" id="{EC63E51E-0DFC-BC4E-84A1-A56C9D89FEBD}"/>
                </a:ext>
              </a:extLst>
            </p:cNvPr>
            <p:cNvSpPr txBox="1"/>
            <p:nvPr/>
          </p:nvSpPr>
          <p:spPr>
            <a:xfrm rot="16200000">
              <a:off x="1211329" y="4025071"/>
              <a:ext cx="1598294" cy="365111"/>
            </a:xfrm>
            <a:prstGeom prst="rect">
              <a:avLst/>
            </a:prstGeom>
            <a:solidFill>
              <a:srgbClr val="000000"/>
            </a:solidFill>
          </p:spPr>
          <p:txBody>
            <a:bodyPr vert="horz" wrap="none" lIns="0" tIns="27432" rIns="45720" bIns="27432" rtlCol="0">
              <a:noAutofit/>
            </a:bodyPr>
            <a:lstStyle/>
            <a:p>
              <a:pPr marL="88896" marR="0" lvl="0" indent="0" algn="l" defTabSz="761970" rtl="0" eaLnBrk="1" fontAlgn="auto" latinLnBrk="0" hangingPunct="1">
                <a:lnSpc>
                  <a:spcPct val="110000"/>
                </a:lnSpc>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Rich Black</a:t>
              </a:r>
              <a:endParaRPr kumimoji="0" lang="mr-IN"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lnSpc>
                  <a:spcPct val="110000"/>
                </a:lnSpc>
                <a:buClrTx/>
                <a:buSzTx/>
                <a:buFontTx/>
                <a:buNone/>
                <a:tabLst/>
                <a:defRPr/>
              </a:pP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R0 G0 B0</a:t>
              </a:r>
            </a:p>
            <a:p>
              <a:pPr marL="88896" marR="0" lvl="0" indent="0" algn="l" defTabSz="761970" rtl="0" eaLnBrk="1" fontAlgn="auto" latinLnBrk="0" hangingPunct="1">
                <a:lnSpc>
                  <a:spcPct val="110000"/>
                </a:lnSpc>
                <a:buClrTx/>
                <a:buSzTx/>
                <a:buFontTx/>
                <a:buNone/>
                <a:tabLst/>
                <a:defRPr/>
              </a:pPr>
              <a:endParaRPr lang="en-US" sz="700">
                <a:solidFill>
                  <a:srgbClr val="FFFFFF"/>
                </a:solidFill>
                <a:latin typeface="Segoe UI" panose="020B0502040204020203" pitchFamily="34" charset="0"/>
                <a:cs typeface="Segoe UI" panose="020B0502040204020203" pitchFamily="34" charset="0"/>
              </a:endParaRPr>
            </a:p>
            <a:p>
              <a:pPr marL="88896" marR="0" lvl="0" indent="0" algn="l" defTabSz="761970" rtl="0" eaLnBrk="1" fontAlgn="auto" latinLnBrk="0" hangingPunct="1">
                <a:lnSpc>
                  <a:spcPct val="110000"/>
                </a:lnSpc>
                <a:buClrTx/>
                <a:buSzTx/>
                <a:buFontTx/>
                <a:buNone/>
                <a:tabLst/>
                <a:defRPr/>
              </a:pPr>
              <a:br>
                <a:rPr kumimoji="0" lang="en-US" sz="700" b="0" i="0" u="none" strike="noStrike" kern="1200" cap="none" spc="0" normalizeH="0" baseline="0" noProof="0">
                  <a:ln>
                    <a:noFill/>
                  </a:ln>
                  <a:solidFill>
                    <a:srgbClr val="FFFFFF"/>
                  </a:solidFill>
                  <a:effectLst/>
                  <a:highlight>
                    <a:srgbClr val="FF0000"/>
                  </a:highlight>
                  <a:uLnTx/>
                  <a:uFillTx/>
                  <a:latin typeface="Segoe UI" panose="020B0502040204020203" pitchFamily="34" charset="0"/>
                  <a:ea typeface="+mn-ea"/>
                  <a:cs typeface="Segoe UI" panose="020B0502040204020203" pitchFamily="34" charset="0"/>
                </a:rPr>
              </a:br>
              <a:endParaRPr kumimoji="0" lang="mr-IN" sz="700" b="0" i="0" u="none" strike="noStrike" kern="1200" cap="none" spc="0" normalizeH="0" baseline="0" noProof="0">
                <a:ln>
                  <a:noFill/>
                </a:ln>
                <a:solidFill>
                  <a:prstClr val="black"/>
                </a:solidFill>
                <a:effectLst/>
                <a:highlight>
                  <a:srgbClr val="FF0000"/>
                </a:highlight>
                <a:uLnTx/>
                <a:uFillTx/>
                <a:latin typeface="Segoe UI" panose="020B0502040204020203" pitchFamily="34" charset="0"/>
                <a:ea typeface="+mn-ea"/>
                <a:cs typeface="Segoe UI" panose="020B0502040204020203" pitchFamily="34" charset="0"/>
              </a:endParaRPr>
            </a:p>
          </p:txBody>
        </p:sp>
        <p:sp>
          <p:nvSpPr>
            <p:cNvPr id="63" name="object 16">
              <a:extLst>
                <a:ext uri="{FF2B5EF4-FFF2-40B4-BE49-F238E27FC236}">
                  <a16:creationId xmlns:a16="http://schemas.microsoft.com/office/drawing/2014/main" id="{430ED9F3-ED2B-0B4F-AE16-19C99580C82E}"/>
                </a:ext>
              </a:extLst>
            </p:cNvPr>
            <p:cNvSpPr txBox="1"/>
            <p:nvPr/>
          </p:nvSpPr>
          <p:spPr>
            <a:xfrm rot="16200000">
              <a:off x="1576683" y="4025072"/>
              <a:ext cx="1598295" cy="365111"/>
            </a:xfrm>
            <a:prstGeom prst="rect">
              <a:avLst/>
            </a:prstGeom>
            <a:solidFill>
              <a:srgbClr val="FFFFFF"/>
            </a:solidFill>
            <a:ln w="6350">
              <a:solidFill>
                <a:schemeClr val="bg1">
                  <a:lumMod val="85000"/>
                </a:schemeClr>
              </a:solidFill>
            </a:ln>
          </p:spPr>
          <p:txBody>
            <a:bodyPr vert="horz" wrap="none" lIns="0" tIns="27432" rIns="45720" bIns="27432" rtlCol="0" anchor="t" anchorCtr="0">
              <a:normAutofit/>
            </a:bodyPr>
            <a:lstStyle/>
            <a:p>
              <a:pPr marL="88896" marR="0" lvl="0" indent="0" algn="l" defTabSz="761970" rtl="0" eaLnBrk="1" fontAlgn="auto" latinLnBrk="0" hangingPunct="1">
                <a:buClrTx/>
                <a:buSzTx/>
                <a:buFontTx/>
                <a:buNone/>
                <a:tabLst/>
                <a:defRPr/>
              </a:pPr>
              <a:r>
                <a:rPr kumimoji="0" lang="cs-CZ" sz="700" b="1" i="0" u="none" strike="noStrike" kern="1200" cap="none" spc="0" normalizeH="0" baseline="0" noProof="0">
                  <a:ln>
                    <a:noFill/>
                  </a:ln>
                  <a:solidFill>
                    <a:srgbClr val="000000"/>
                  </a:solidFill>
                  <a:effectLst/>
                  <a:uLnTx/>
                  <a:uFillTx/>
                  <a:latin typeface="Segoe UI" charset="0"/>
                  <a:ea typeface="Segoe UI" charset="0"/>
                  <a:cs typeface="Segoe UI" charset="0"/>
                </a:rPr>
                <a:t>White</a:t>
              </a:r>
              <a:endPar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r>
                <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R255 G255 B255</a:t>
              </a: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64" name="object 22">
              <a:extLst>
                <a:ext uri="{FF2B5EF4-FFF2-40B4-BE49-F238E27FC236}">
                  <a16:creationId xmlns:a16="http://schemas.microsoft.com/office/drawing/2014/main" id="{BC72A212-5A68-1948-88BC-9248F79D47B0}"/>
                </a:ext>
              </a:extLst>
            </p:cNvPr>
            <p:cNvSpPr txBox="1"/>
            <p:nvPr/>
          </p:nvSpPr>
          <p:spPr>
            <a:xfrm>
              <a:off x="3580939" y="4568641"/>
              <a:ext cx="1022311" cy="438134"/>
            </a:xfrm>
            <a:prstGeom prst="rect">
              <a:avLst/>
            </a:prstGeom>
            <a:solidFill>
              <a:srgbClr val="505050"/>
            </a:solidFill>
          </p:spPr>
          <p:txBody>
            <a:bodyPr vert="horz" wrap="none" lIns="0" tIns="27432" rIns="45720" bIns="27432" rtlCol="0">
              <a:normAutofit/>
            </a:bodyPr>
            <a:lstStyle/>
            <a:p>
              <a:pPr marL="88896" marR="0" lvl="0" indent="0" algn="l" defTabSz="761970" rtl="0" eaLnBrk="1" fontAlgn="auto" latinLnBrk="0" hangingPunct="1">
                <a:buClrTx/>
                <a:buSzTx/>
                <a:buFontTx/>
                <a:buNone/>
                <a:tabLst/>
                <a:defRPr/>
              </a:pPr>
              <a:r>
                <a:rPr kumimoji="0" lang="mr-IN" sz="700" b="1" i="0" u="none" strike="noStrike" kern="1200" cap="none" spc="0" normalizeH="0" baseline="0" noProof="0">
                  <a:ln>
                    <a:noFill/>
                  </a:ln>
                  <a:solidFill>
                    <a:srgbClr val="FFFFFF"/>
                  </a:solidFill>
                  <a:effectLst/>
                  <a:uLnTx/>
                  <a:uFillTx/>
                  <a:latin typeface="Segoe UI" charset="0"/>
                  <a:ea typeface="Segoe UI" charset="0"/>
                  <a:cs typeface="Segoe UI" charset="0"/>
                </a:rPr>
                <a:t>Dark </a:t>
              </a: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G</a:t>
              </a:r>
              <a:r>
                <a:rPr kumimoji="0" lang="mr-IN" sz="700" b="1" i="0" u="none" strike="noStrike" kern="1200" cap="none" spc="0" normalizeH="0" baseline="0" noProof="0" err="1">
                  <a:ln>
                    <a:noFill/>
                  </a:ln>
                  <a:solidFill>
                    <a:srgbClr val="FFFFFF"/>
                  </a:solidFill>
                  <a:effectLst/>
                  <a:uLnTx/>
                  <a:uFillTx/>
                  <a:latin typeface="Segoe UI" charset="0"/>
                  <a:ea typeface="Segoe UI" charset="0"/>
                  <a:cs typeface="Segoe UI" charset="0"/>
                </a:rPr>
                <a:t>ray</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88896" lvl="0" defTabSz="761970">
                <a:defRPr/>
              </a:pP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R</a:t>
              </a:r>
              <a:r>
                <a:rPr kumimoji="0" lang="mr-IN"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80</a:t>
              </a: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G</a:t>
              </a:r>
              <a:r>
                <a:rPr kumimoji="0" lang="mr-IN"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80</a:t>
              </a: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 B</a:t>
              </a:r>
              <a:r>
                <a:rPr kumimoji="0" lang="mr-IN"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80</a:t>
              </a:r>
              <a:b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br>
              <a:endParaRPr lang="en-US" sz="700">
                <a:solidFill>
                  <a:srgbClr val="FFFFFF"/>
                </a:solidFill>
                <a:latin typeface="Segoe UI" panose="020B0502040204020203" pitchFamily="34" charset="0"/>
                <a:cs typeface="Segoe UI" panose="020B0502040204020203" pitchFamily="34" charset="0"/>
              </a:endParaRPr>
            </a:p>
          </p:txBody>
        </p:sp>
        <p:sp>
          <p:nvSpPr>
            <p:cNvPr id="65" name="object 19">
              <a:extLst>
                <a:ext uri="{FF2B5EF4-FFF2-40B4-BE49-F238E27FC236}">
                  <a16:creationId xmlns:a16="http://schemas.microsoft.com/office/drawing/2014/main" id="{A582D4F2-7E44-674F-B78B-9ACCC08F5A25}"/>
                </a:ext>
              </a:extLst>
            </p:cNvPr>
            <p:cNvSpPr txBox="1"/>
            <p:nvPr/>
          </p:nvSpPr>
          <p:spPr>
            <a:xfrm>
              <a:off x="4603474" y="4568641"/>
              <a:ext cx="1022311" cy="438134"/>
            </a:xfrm>
            <a:prstGeom prst="rect">
              <a:avLst/>
            </a:prstGeom>
            <a:solidFill>
              <a:srgbClr val="737373"/>
            </a:solidFill>
          </p:spPr>
          <p:txBody>
            <a:bodyPr vert="horz" wrap="none" lIns="0" tIns="27432" rIns="45720" bIns="27432" rtlCol="0">
              <a:normAutofit/>
            </a:bodyPr>
            <a:lstStyle/>
            <a:p>
              <a:pPr marL="88896" marR="0" lvl="0" indent="0" algn="l" defTabSz="76197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Mid G</a:t>
              </a:r>
              <a:r>
                <a:rPr kumimoji="0" lang="mr-IN" sz="700" b="1" i="0" u="none" strike="noStrike" kern="1200" cap="none" spc="0" normalizeH="0" baseline="0" noProof="0" err="1">
                  <a:ln>
                    <a:noFill/>
                  </a:ln>
                  <a:solidFill>
                    <a:srgbClr val="FFFFFF"/>
                  </a:solidFill>
                  <a:effectLst/>
                  <a:uLnTx/>
                  <a:uFillTx/>
                  <a:latin typeface="Segoe UI" charset="0"/>
                  <a:ea typeface="Segoe UI" charset="0"/>
                  <a:cs typeface="Segoe UI" charset="0"/>
                </a:rPr>
                <a:t>ray</a:t>
              </a:r>
              <a:r>
                <a:rPr kumimoji="0" lang="mr-IN" sz="700" b="1" i="0" u="none" strike="noStrike" kern="1200" cap="none" spc="0" normalizeH="0" baseline="0" noProof="0">
                  <a:ln>
                    <a:noFill/>
                  </a:ln>
                  <a:solidFill>
                    <a:srgbClr val="FFFFFF"/>
                  </a:solidFill>
                  <a:effectLst/>
                  <a:uLnTx/>
                  <a:uFillTx/>
                  <a:latin typeface="Segoe UI" charset="0"/>
                  <a:ea typeface="Segoe UI" charset="0"/>
                  <a:cs typeface="Segoe UI" charset="0"/>
                </a:rPr>
                <a:t> </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R115 G115 B115</a:t>
              </a:r>
              <a:b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br>
              <a:endParaRPr lang="en-US" sz="700">
                <a:solidFill>
                  <a:srgbClr val="FFFFFF"/>
                </a:solidFill>
                <a:latin typeface="Segoe UI" panose="020B0502040204020203" pitchFamily="34" charset="0"/>
                <a:cs typeface="Segoe UI" panose="020B0502040204020203" pitchFamily="34" charset="0"/>
              </a:endParaRPr>
            </a:p>
          </p:txBody>
        </p:sp>
        <p:sp>
          <p:nvSpPr>
            <p:cNvPr id="66" name="object 15">
              <a:extLst>
                <a:ext uri="{FF2B5EF4-FFF2-40B4-BE49-F238E27FC236}">
                  <a16:creationId xmlns:a16="http://schemas.microsoft.com/office/drawing/2014/main" id="{4EA2EF58-F24B-2B46-9B33-3432C8D73710}"/>
                </a:ext>
              </a:extLst>
            </p:cNvPr>
            <p:cNvSpPr txBox="1"/>
            <p:nvPr/>
          </p:nvSpPr>
          <p:spPr>
            <a:xfrm>
              <a:off x="6644696" y="4568641"/>
              <a:ext cx="1022311" cy="438134"/>
            </a:xfrm>
            <a:prstGeom prst="rect">
              <a:avLst/>
            </a:prstGeom>
            <a:solidFill>
              <a:srgbClr val="E6E6E6"/>
            </a:solidFill>
            <a:ln w="3175">
              <a:noFill/>
            </a:ln>
          </p:spPr>
          <p:txBody>
            <a:bodyPr vert="horz" wrap="none" lIns="0" tIns="27432" rIns="45720" bIns="27432" rtlCol="0">
              <a:normAutofit/>
            </a:bodyPr>
            <a:lstStyle/>
            <a:p>
              <a:pPr marL="88896" marR="0" lvl="0" indent="0" algn="l" defTabSz="761970" rtl="0" eaLnBrk="1" fontAlgn="auto" latinLnBrk="0" hangingPunct="1">
                <a:buClrTx/>
                <a:buSzTx/>
                <a:buFontTx/>
                <a:buNone/>
                <a:tabLst/>
                <a:defRPr/>
              </a:pPr>
              <a:r>
                <a:rPr kumimoji="0" lang="cs-CZ" sz="700" b="1" i="0" u="none" strike="noStrike" kern="1200" cap="none" spc="0" normalizeH="0" baseline="0" noProof="0" err="1">
                  <a:ln>
                    <a:noFill/>
                  </a:ln>
                  <a:solidFill>
                    <a:srgbClr val="000000"/>
                  </a:solidFill>
                  <a:effectLst/>
                  <a:uLnTx/>
                  <a:uFillTx/>
                  <a:latin typeface="Segoe UI" charset="0"/>
                  <a:ea typeface="Segoe UI" charset="0"/>
                  <a:cs typeface="Segoe UI" charset="0"/>
                </a:rPr>
                <a:t>Light</a:t>
              </a:r>
              <a:r>
                <a:rPr kumimoji="0" lang="cs-CZ" sz="700" b="1" i="0" u="none" strike="noStrike" kern="1200" cap="none" spc="0" normalizeH="0" baseline="0" noProof="0">
                  <a:ln>
                    <a:noFill/>
                  </a:ln>
                  <a:solidFill>
                    <a:srgbClr val="000000"/>
                  </a:solidFill>
                  <a:effectLst/>
                  <a:uLnTx/>
                  <a:uFillTx/>
                  <a:latin typeface="Segoe UI" charset="0"/>
                  <a:ea typeface="Segoe UI" charset="0"/>
                  <a:cs typeface="Segoe UI" charset="0"/>
                </a:rPr>
                <a:t> </a:t>
              </a:r>
              <a:r>
                <a:rPr kumimoji="0" lang="cs-CZ" sz="700" b="1" i="0" u="none" strike="noStrike" kern="1200" cap="none" spc="0" normalizeH="0" baseline="0" noProof="0" err="1">
                  <a:ln>
                    <a:noFill/>
                  </a:ln>
                  <a:solidFill>
                    <a:srgbClr val="000000"/>
                  </a:solidFill>
                  <a:effectLst/>
                  <a:uLnTx/>
                  <a:uFillTx/>
                  <a:latin typeface="Segoe UI" charset="0"/>
                  <a:ea typeface="Segoe UI" charset="0"/>
                  <a:cs typeface="Segoe UI" charset="0"/>
                </a:rPr>
                <a:t>Gray</a:t>
              </a:r>
              <a:endPar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r>
                <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R230 G230 B230</a:t>
              </a:r>
              <a:br>
                <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endPar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67" name="object 14">
              <a:extLst>
                <a:ext uri="{FF2B5EF4-FFF2-40B4-BE49-F238E27FC236}">
                  <a16:creationId xmlns:a16="http://schemas.microsoft.com/office/drawing/2014/main" id="{506BBBE0-A429-8144-9930-D266C5B448D0}"/>
                </a:ext>
              </a:extLst>
            </p:cNvPr>
            <p:cNvSpPr txBox="1"/>
            <p:nvPr/>
          </p:nvSpPr>
          <p:spPr>
            <a:xfrm>
              <a:off x="5622386" y="4568641"/>
              <a:ext cx="1022311" cy="438134"/>
            </a:xfrm>
            <a:prstGeom prst="rect">
              <a:avLst/>
            </a:prstGeom>
            <a:solidFill>
              <a:srgbClr val="D2D2D2"/>
            </a:solidFill>
            <a:ln w="6350">
              <a:noFill/>
            </a:ln>
          </p:spPr>
          <p:txBody>
            <a:bodyPr vert="horz" wrap="none" lIns="0" tIns="27432" rIns="45720" bIns="27432" rtlCol="0">
              <a:normAutofit/>
            </a:bodyPr>
            <a:lstStyle/>
            <a:p>
              <a:pPr marL="88896" marR="0" lvl="0" indent="0" algn="l" defTabSz="761970" rtl="0" eaLnBrk="1" fontAlgn="auto" latinLnBrk="0" hangingPunct="1">
                <a:buClrTx/>
                <a:buSzTx/>
                <a:buFontTx/>
                <a:buNone/>
                <a:tabLst/>
                <a:defRPr/>
              </a:pPr>
              <a:r>
                <a:rPr kumimoji="0" lang="cs-CZ" sz="700" b="1" i="0" u="none" strike="noStrike" kern="1200" cap="none" spc="0" normalizeH="0" baseline="0" noProof="0" err="1">
                  <a:ln>
                    <a:noFill/>
                  </a:ln>
                  <a:solidFill>
                    <a:srgbClr val="000000"/>
                  </a:solidFill>
                  <a:effectLst/>
                  <a:uLnTx/>
                  <a:uFillTx/>
                  <a:latin typeface="Segoe UI" charset="0"/>
                  <a:ea typeface="Segoe UI" charset="0"/>
                  <a:cs typeface="Segoe UI" charset="0"/>
                </a:rPr>
                <a:t>Gray</a:t>
              </a:r>
              <a:endParaRPr kumimoji="0" lang="cs-CZ" sz="700" b="1" i="0" u="none" strike="noStrike" kern="1200" cap="none" spc="0" normalizeH="0" baseline="0" noProof="0">
                <a:ln>
                  <a:noFill/>
                </a:ln>
                <a:solidFill>
                  <a:srgbClr val="000000"/>
                </a:solidFill>
                <a:effectLst/>
                <a:uLnTx/>
                <a:uFillTx/>
                <a:latin typeface="Segoe UI" charset="0"/>
                <a:ea typeface="Segoe UI" charset="0"/>
                <a:cs typeface="Segoe UI" charset="0"/>
              </a:endParaRPr>
            </a:p>
            <a:p>
              <a:pPr marL="88896" marR="0" lvl="0" indent="0" algn="l" defTabSz="761970" rtl="0" eaLnBrk="1" fontAlgn="auto" latinLnBrk="0" hangingPunct="1">
                <a:buClrTx/>
                <a:buSzTx/>
                <a:buFontTx/>
                <a:buNone/>
                <a:tabLst/>
                <a:defRPr/>
              </a:pPr>
              <a:r>
                <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t>R210 G210 B210</a:t>
              </a:r>
              <a:br>
                <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rPr>
              </a:b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endParaRPr kumimoji="0" lang="cs-CZ"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68" name="object 16">
              <a:extLst>
                <a:ext uri="{FF2B5EF4-FFF2-40B4-BE49-F238E27FC236}">
                  <a16:creationId xmlns:a16="http://schemas.microsoft.com/office/drawing/2014/main" id="{17DE8D3E-0588-A64B-B5E4-2EAE0350520D}"/>
                </a:ext>
              </a:extLst>
            </p:cNvPr>
            <p:cNvSpPr txBox="1"/>
            <p:nvPr/>
          </p:nvSpPr>
          <p:spPr>
            <a:xfrm>
              <a:off x="7663608" y="4568641"/>
              <a:ext cx="1022311" cy="438134"/>
            </a:xfrm>
            <a:prstGeom prst="rect">
              <a:avLst/>
            </a:prstGeom>
            <a:solidFill>
              <a:srgbClr val="F2F2F2"/>
            </a:solidFill>
            <a:ln w="6350">
              <a:solidFill>
                <a:srgbClr val="E6E6E6"/>
              </a:solidFill>
            </a:ln>
          </p:spPr>
          <p:txBody>
            <a:bodyPr vert="horz" wrap="none" lIns="45720" tIns="27432" rIns="45720" bIns="27432" rtlCol="0" anchor="t" anchorCtr="0">
              <a:normAutofit/>
            </a:bodyPr>
            <a:lstStyle/>
            <a:p>
              <a:pPr marR="0" indent="0" defTabSz="761970" fontAlgn="auto">
                <a:buClrTx/>
                <a:buSzTx/>
                <a:buFontTx/>
                <a:buNone/>
                <a:tabLst/>
                <a:defRPr/>
              </a:pPr>
              <a:r>
                <a:rPr lang="en-US" sz="700" b="1">
                  <a:solidFill>
                    <a:srgbClr val="000000"/>
                  </a:solidFill>
                  <a:latin typeface="Segoe UI" charset="0"/>
                  <a:cs typeface="Segoe UI" charset="0"/>
                </a:rPr>
                <a:t>Extra Light Gray</a:t>
              </a:r>
              <a:endParaRPr lang="cs-CZ" sz="700" b="1">
                <a:solidFill>
                  <a:srgbClr val="000000"/>
                </a:solidFill>
                <a:latin typeface="Segoe UI" charset="0"/>
                <a:cs typeface="Segoe UI" charset="0"/>
              </a:endParaRPr>
            </a:p>
            <a:p>
              <a:pPr marR="0" indent="0" defTabSz="761970" fontAlgn="auto">
                <a:buClrTx/>
                <a:buSzTx/>
                <a:buFontTx/>
                <a:buNone/>
                <a:tabLst/>
                <a:defRPr/>
              </a:pPr>
              <a:r>
                <a:rPr lang="cs-CZ" sz="700">
                  <a:solidFill>
                    <a:srgbClr val="000000"/>
                  </a:solidFill>
                  <a:latin typeface="Segoe UI" charset="0"/>
                  <a:cs typeface="Segoe UI" charset="0"/>
                </a:rPr>
                <a:t>R2</a:t>
              </a:r>
              <a:r>
                <a:rPr lang="en-US" sz="700">
                  <a:solidFill>
                    <a:srgbClr val="000000"/>
                  </a:solidFill>
                  <a:latin typeface="Segoe UI" charset="0"/>
                  <a:cs typeface="Segoe UI" charset="0"/>
                </a:rPr>
                <a:t>42</a:t>
              </a:r>
              <a:r>
                <a:rPr lang="cs-CZ" sz="700">
                  <a:solidFill>
                    <a:srgbClr val="000000"/>
                  </a:solidFill>
                  <a:latin typeface="Segoe UI" charset="0"/>
                  <a:cs typeface="Segoe UI" charset="0"/>
                </a:rPr>
                <a:t> G2</a:t>
              </a:r>
              <a:r>
                <a:rPr lang="en-US" sz="700">
                  <a:solidFill>
                    <a:srgbClr val="000000"/>
                  </a:solidFill>
                  <a:latin typeface="Segoe UI" charset="0"/>
                  <a:cs typeface="Segoe UI" charset="0"/>
                </a:rPr>
                <a:t>42</a:t>
              </a:r>
              <a:r>
                <a:rPr lang="cs-CZ" sz="700">
                  <a:solidFill>
                    <a:srgbClr val="000000"/>
                  </a:solidFill>
                  <a:latin typeface="Segoe UI" charset="0"/>
                  <a:cs typeface="Segoe UI" charset="0"/>
                </a:rPr>
                <a:t> B2</a:t>
              </a:r>
              <a:r>
                <a:rPr lang="en-US" sz="700">
                  <a:solidFill>
                    <a:srgbClr val="000000"/>
                  </a:solidFill>
                  <a:latin typeface="Segoe UI" charset="0"/>
                  <a:cs typeface="Segoe UI" charset="0"/>
                </a:rPr>
                <a:t>42</a:t>
              </a:r>
            </a:p>
            <a:p>
              <a:pPr marL="88896"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88896"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69" name="object 22">
              <a:extLst>
                <a:ext uri="{FF2B5EF4-FFF2-40B4-BE49-F238E27FC236}">
                  <a16:creationId xmlns:a16="http://schemas.microsoft.com/office/drawing/2014/main" id="{8A2481E0-2EF2-5F4A-86B1-210C38144250}"/>
                </a:ext>
              </a:extLst>
            </p:cNvPr>
            <p:cNvSpPr txBox="1"/>
            <p:nvPr/>
          </p:nvSpPr>
          <p:spPr>
            <a:xfrm>
              <a:off x="2558628" y="4568641"/>
              <a:ext cx="1022311" cy="438134"/>
            </a:xfrm>
            <a:prstGeom prst="rect">
              <a:avLst/>
            </a:prstGeom>
            <a:solidFill>
              <a:srgbClr val="2F2F2F"/>
            </a:solidFill>
          </p:spPr>
          <p:txBody>
            <a:bodyPr vert="horz" wrap="none" lIns="0" tIns="27432" rIns="45720" bIns="27432" rtlCol="0">
              <a:normAutofit/>
            </a:bodyPr>
            <a:lstStyle/>
            <a:p>
              <a:pPr marL="88896" marR="0" lvl="0" indent="0" algn="l" defTabSz="761970" rtl="0" eaLnBrk="1" fontAlgn="auto" latinLnBrk="0" hangingPunct="1">
                <a:buClrTx/>
                <a:buSzTx/>
                <a:buFontTx/>
                <a:buNone/>
                <a:tabLst/>
                <a:defRPr/>
              </a:pP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Extra </a:t>
              </a:r>
              <a:r>
                <a:rPr kumimoji="0" lang="mr-IN" sz="700" b="1" i="0" u="none" strike="noStrike" kern="1200" cap="none" spc="0" normalizeH="0" baseline="0" noProof="0">
                  <a:ln>
                    <a:noFill/>
                  </a:ln>
                  <a:solidFill>
                    <a:srgbClr val="FFFFFF"/>
                  </a:solidFill>
                  <a:effectLst/>
                  <a:uLnTx/>
                  <a:uFillTx/>
                  <a:latin typeface="Segoe UI" charset="0"/>
                  <a:ea typeface="Segoe UI" charset="0"/>
                  <a:cs typeface="Segoe UI" charset="0"/>
                </a:rPr>
                <a:t>D</a:t>
              </a:r>
              <a:r>
                <a:rPr kumimoji="0" lang="en-US" sz="700" b="1" i="0" u="none" strike="noStrike" kern="1200" cap="none" spc="0" normalizeH="0" baseline="0" noProof="0" err="1">
                  <a:ln>
                    <a:noFill/>
                  </a:ln>
                  <a:solidFill>
                    <a:srgbClr val="FFFFFF"/>
                  </a:solidFill>
                  <a:effectLst/>
                  <a:uLnTx/>
                  <a:uFillTx/>
                  <a:latin typeface="Segoe UI" charset="0"/>
                  <a:ea typeface="Segoe UI" charset="0"/>
                  <a:cs typeface="Segoe UI" charset="0"/>
                </a:rPr>
                <a:t>ar</a:t>
              </a:r>
              <a:r>
                <a:rPr kumimoji="0" lang="mr-IN" sz="700" b="1" i="0" u="none" strike="noStrike" kern="1200" cap="none" spc="0" normalizeH="0" baseline="0" noProof="0">
                  <a:ln>
                    <a:noFill/>
                  </a:ln>
                  <a:solidFill>
                    <a:srgbClr val="FFFFFF"/>
                  </a:solidFill>
                  <a:effectLst/>
                  <a:uLnTx/>
                  <a:uFillTx/>
                  <a:latin typeface="Segoe UI" charset="0"/>
                  <a:ea typeface="Segoe UI" charset="0"/>
                  <a:cs typeface="Segoe UI" charset="0"/>
                </a:rPr>
                <a:t>k</a:t>
              </a:r>
              <a:r>
                <a:rPr kumimoji="0" lang="en-US" sz="700" b="1" i="0" u="none" strike="noStrike" kern="1200" cap="none" spc="0" normalizeH="0" baseline="0" noProof="0">
                  <a:ln>
                    <a:noFill/>
                  </a:ln>
                  <a:solidFill>
                    <a:srgbClr val="FFFFFF"/>
                  </a:solidFill>
                  <a:effectLst/>
                  <a:uLnTx/>
                  <a:uFillTx/>
                  <a:latin typeface="Segoe UI" charset="0"/>
                  <a:ea typeface="Segoe UI" charset="0"/>
                  <a:cs typeface="Segoe UI" charset="0"/>
                </a:rPr>
                <a:t> G</a:t>
              </a:r>
              <a:r>
                <a:rPr kumimoji="0" lang="mr-IN" sz="700" b="1" i="0" u="none" strike="noStrike" kern="1200" cap="none" spc="0" normalizeH="0" baseline="0" noProof="0" err="1">
                  <a:ln>
                    <a:noFill/>
                  </a:ln>
                  <a:solidFill>
                    <a:srgbClr val="FFFFFF"/>
                  </a:solidFill>
                  <a:effectLst/>
                  <a:uLnTx/>
                  <a:uFillTx/>
                  <a:latin typeface="Segoe UI" charset="0"/>
                  <a:ea typeface="Segoe UI" charset="0"/>
                  <a:cs typeface="Segoe UI" charset="0"/>
                </a:rPr>
                <a:t>ray</a:t>
              </a:r>
              <a:endPar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endParaRPr>
            </a:p>
            <a:p>
              <a:pPr marL="88896" lvl="0" defTabSz="761970">
                <a:defRPr/>
              </a:pPr>
              <a: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t>R47 G47 B47</a:t>
              </a:r>
              <a:br>
                <a:rPr kumimoji="0" lang="en-US" sz="700" b="0" i="0" u="none" strike="noStrike" kern="1200" cap="none" spc="0" normalizeH="0" baseline="0" noProof="0">
                  <a:ln>
                    <a:noFill/>
                  </a:ln>
                  <a:solidFill>
                    <a:srgbClr val="FFFFFF"/>
                  </a:solidFill>
                  <a:effectLst/>
                  <a:uLnTx/>
                  <a:uFillTx/>
                  <a:latin typeface="Segoe UI" panose="020B0502040204020203" pitchFamily="34" charset="0"/>
                  <a:ea typeface="+mn-ea"/>
                  <a:cs typeface="Segoe UI" panose="020B0502040204020203" pitchFamily="34" charset="0"/>
                </a:rPr>
              </a:br>
              <a:endParaRPr lang="en-US" sz="700">
                <a:solidFill>
                  <a:srgbClr val="FFFFFF"/>
                </a:solidFill>
                <a:latin typeface="Segoe UI" panose="020B0502040204020203" pitchFamily="34" charset="0"/>
                <a:cs typeface="Segoe UI" panose="020B0502040204020203" pitchFamily="34" charset="0"/>
              </a:endParaRPr>
            </a:p>
          </p:txBody>
        </p:sp>
        <p:sp>
          <p:nvSpPr>
            <p:cNvPr id="70" name="object 55">
              <a:extLst>
                <a:ext uri="{FF2B5EF4-FFF2-40B4-BE49-F238E27FC236}">
                  <a16:creationId xmlns:a16="http://schemas.microsoft.com/office/drawing/2014/main" id="{2F47F60B-57A9-714F-B7DA-4E0EC86E3F70}"/>
                </a:ext>
              </a:extLst>
            </p:cNvPr>
            <p:cNvSpPr/>
            <p:nvPr/>
          </p:nvSpPr>
          <p:spPr>
            <a:xfrm>
              <a:off x="2558628" y="3408481"/>
              <a:ext cx="1022311" cy="250413"/>
            </a:xfrm>
            <a:custGeom>
              <a:avLst/>
              <a:gdLst/>
              <a:ahLst/>
              <a:cxnLst/>
              <a:rect l="l" t="t" r="r" b="b"/>
              <a:pathLst>
                <a:path w="1397000" h="978535">
                  <a:moveTo>
                    <a:pt x="0" y="978204"/>
                  </a:moveTo>
                  <a:lnTo>
                    <a:pt x="1396999" y="978204"/>
                  </a:lnTo>
                  <a:lnTo>
                    <a:pt x="1396999" y="0"/>
                  </a:lnTo>
                  <a:lnTo>
                    <a:pt x="0" y="0"/>
                  </a:lnTo>
                  <a:lnTo>
                    <a:pt x="0" y="978204"/>
                  </a:lnTo>
                  <a:close/>
                </a:path>
              </a:pathLst>
            </a:custGeom>
            <a:solidFill>
              <a:srgbClr val="FF9349"/>
            </a:solidFill>
          </p:spPr>
          <p:txBody>
            <a:bodyPr wrap="none" lIns="45720" tIns="27432" rIns="45720" bIns="27432" rtlCol="0">
              <a:no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Orange</a:t>
              </a:r>
            </a:p>
            <a:p>
              <a:pPr lvl="0">
                <a:defRPr/>
              </a:pPr>
              <a:r>
                <a:rPr lang="en-US" sz="700">
                  <a:solidFill>
                    <a:srgbClr val="000000"/>
                  </a:solidFill>
                  <a:latin typeface="Segoe UI" panose="020B0502040204020203" pitchFamily="34" charset="0"/>
                  <a:cs typeface="Segoe UI" panose="020B0502040204020203" pitchFamily="34" charset="0"/>
                </a:rPr>
                <a:t>R255 G147 B73</a:t>
              </a: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srgbClr val="00001F"/>
                </a:solidFill>
                <a:effectLst/>
                <a:uLnTx/>
                <a:uFillTx/>
                <a:latin typeface="Segoe UI" panose="020B0502040204020203" pitchFamily="34" charset="0"/>
                <a:ea typeface="+mn-ea"/>
                <a:cs typeface="Segoe UI" panose="020B0502040204020203" pitchFamily="34" charset="0"/>
              </a:endParaRPr>
            </a:p>
          </p:txBody>
        </p:sp>
        <p:sp>
          <p:nvSpPr>
            <p:cNvPr id="71" name="object 95">
              <a:extLst>
                <a:ext uri="{FF2B5EF4-FFF2-40B4-BE49-F238E27FC236}">
                  <a16:creationId xmlns:a16="http://schemas.microsoft.com/office/drawing/2014/main" id="{56233D58-3B21-8047-A3AC-6580A02F9CBA}"/>
                </a:ext>
              </a:extLst>
            </p:cNvPr>
            <p:cNvSpPr/>
            <p:nvPr/>
          </p:nvSpPr>
          <p:spPr>
            <a:xfrm>
              <a:off x="7663608" y="3408482"/>
              <a:ext cx="1022311" cy="250413"/>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D59DFF"/>
            </a:solidFill>
          </p:spPr>
          <p:txBody>
            <a:bodyPr wrap="none" lIns="45720" tIns="27432" rIns="45720" bIns="27432" rtlCol="0">
              <a:no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Purple</a:t>
              </a:r>
            </a:p>
            <a:p>
              <a:pPr lvl="0">
                <a:defRPr/>
              </a:pPr>
              <a:r>
                <a:rPr lang="en-US" sz="700">
                  <a:solidFill>
                    <a:srgbClr val="000000"/>
                  </a:solidFill>
                  <a:latin typeface="Segoe UI" panose="020B0502040204020203" pitchFamily="34" charset="0"/>
                  <a:cs typeface="Segoe UI" panose="020B0502040204020203" pitchFamily="34" charset="0"/>
                </a:rPr>
                <a:t>R213 G157 B255</a:t>
              </a: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72" name="object 55">
              <a:extLst>
                <a:ext uri="{FF2B5EF4-FFF2-40B4-BE49-F238E27FC236}">
                  <a16:creationId xmlns:a16="http://schemas.microsoft.com/office/drawing/2014/main" id="{25222DC3-5D81-7049-9D75-D12A975E3F7D}"/>
                </a:ext>
              </a:extLst>
            </p:cNvPr>
            <p:cNvSpPr/>
            <p:nvPr/>
          </p:nvSpPr>
          <p:spPr>
            <a:xfrm>
              <a:off x="3580939" y="3408483"/>
              <a:ext cx="1022311" cy="250413"/>
            </a:xfrm>
            <a:custGeom>
              <a:avLst/>
              <a:gdLst/>
              <a:ahLst/>
              <a:cxnLst/>
              <a:rect l="l" t="t" r="r" b="b"/>
              <a:pathLst>
                <a:path w="1397000" h="978535">
                  <a:moveTo>
                    <a:pt x="0" y="978204"/>
                  </a:moveTo>
                  <a:lnTo>
                    <a:pt x="1396999" y="978204"/>
                  </a:lnTo>
                  <a:lnTo>
                    <a:pt x="1396999" y="0"/>
                  </a:lnTo>
                  <a:lnTo>
                    <a:pt x="0" y="0"/>
                  </a:lnTo>
                  <a:lnTo>
                    <a:pt x="0" y="978204"/>
                  </a:lnTo>
                  <a:close/>
                </a:path>
              </a:pathLst>
            </a:custGeom>
            <a:solidFill>
              <a:srgbClr val="FEF000"/>
            </a:solidFill>
          </p:spPr>
          <p:txBody>
            <a:bodyPr wrap="none" lIns="45720" tIns="27432" rIns="45720" bIns="27432" rtlCol="0">
              <a:no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Yellow</a:t>
              </a:r>
            </a:p>
            <a:p>
              <a:pPr lvl="0">
                <a:defRPr/>
              </a:pPr>
              <a:r>
                <a:rPr lang="en-US" sz="700">
                  <a:solidFill>
                    <a:srgbClr val="000000"/>
                  </a:solidFill>
                  <a:latin typeface="Segoe UI" panose="020B0502040204020203" pitchFamily="34" charset="0"/>
                  <a:cs typeface="Segoe UI" panose="020B0502040204020203" pitchFamily="34" charset="0"/>
                </a:rPr>
                <a:t>R254 G240 B0</a:t>
              </a: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p:txBody>
        </p:sp>
        <p:sp>
          <p:nvSpPr>
            <p:cNvPr id="73" name="object 35">
              <a:extLst>
                <a:ext uri="{FF2B5EF4-FFF2-40B4-BE49-F238E27FC236}">
                  <a16:creationId xmlns:a16="http://schemas.microsoft.com/office/drawing/2014/main" id="{8B063207-B213-1645-8149-9D4FD73835C6}"/>
                </a:ext>
              </a:extLst>
            </p:cNvPr>
            <p:cNvSpPr/>
            <p:nvPr/>
          </p:nvSpPr>
          <p:spPr>
            <a:xfrm>
              <a:off x="4603474" y="3408484"/>
              <a:ext cx="1022311" cy="250413"/>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9BF00B"/>
            </a:solidFill>
          </p:spPr>
          <p:txBody>
            <a:bodyPr wrap="none" lIns="45720" tIns="27432" rIns="45720" bIns="27432" rtlCol="0">
              <a:noAutofit/>
            </a:bodyPr>
            <a:lstStyle/>
            <a:p>
              <a:pPr marL="0" marR="0" lvl="0" indent="0" algn="l" defTabSz="91440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Green</a:t>
              </a:r>
            </a:p>
            <a:p>
              <a:pPr marL="0" marR="0" lvl="0" indent="0" algn="l" defTabSz="914400" rtl="0" eaLnBrk="1" fontAlgn="auto" latinLnBrk="0" hangingPunct="1">
                <a:buClrTx/>
                <a:buSzTx/>
                <a:buFontTx/>
                <a:buNone/>
                <a:tabLst/>
                <a:defRPr/>
              </a:pPr>
              <a:r>
                <a:rPr lang="en-US" sz="700">
                  <a:solidFill>
                    <a:srgbClr val="000000"/>
                  </a:solidFill>
                  <a:latin typeface="Segoe UI" panose="020B0502040204020203" pitchFamily="34" charset="0"/>
                  <a:cs typeface="Segoe UI" panose="020B0502040204020203" pitchFamily="34" charset="0"/>
                </a:rPr>
                <a:t>R155 G240 B11</a:t>
              </a: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74" name="object 75">
              <a:extLst>
                <a:ext uri="{FF2B5EF4-FFF2-40B4-BE49-F238E27FC236}">
                  <a16:creationId xmlns:a16="http://schemas.microsoft.com/office/drawing/2014/main" id="{36467A93-3388-B344-B1A1-3C1F03728D40}"/>
                </a:ext>
              </a:extLst>
            </p:cNvPr>
            <p:cNvSpPr/>
            <p:nvPr/>
          </p:nvSpPr>
          <p:spPr>
            <a:xfrm>
              <a:off x="6644696" y="3408485"/>
              <a:ext cx="1022311" cy="250413"/>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50E6FF"/>
            </a:solidFill>
          </p:spPr>
          <p:txBody>
            <a:bodyPr wrap="none" lIns="45720" tIns="27432" rIns="45720" bIns="27432" rtlCol="0">
              <a:noAutofit/>
            </a:bodyPr>
            <a:lstStyle/>
            <a:p>
              <a:pPr marL="0" marR="0" lvl="0" indent="0" algn="l" defTabSz="76197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Blue</a:t>
              </a:r>
            </a:p>
            <a:p>
              <a:pPr lvl="0">
                <a:defRPr/>
              </a:pPr>
              <a:r>
                <a:rPr lang="en-US" sz="700">
                  <a:solidFill>
                    <a:srgbClr val="000000"/>
                  </a:solidFill>
                  <a:latin typeface="Segoe UI" panose="020B0502040204020203" pitchFamily="34" charset="0"/>
                  <a:cs typeface="Segoe UI" panose="020B0502040204020203" pitchFamily="34" charset="0"/>
                </a:rPr>
                <a:t>R80 G230 B255</a:t>
              </a:r>
              <a:endParaRPr kumimoji="0" lang="en-US" sz="700" b="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75" name="object 75">
              <a:extLst>
                <a:ext uri="{FF2B5EF4-FFF2-40B4-BE49-F238E27FC236}">
                  <a16:creationId xmlns:a16="http://schemas.microsoft.com/office/drawing/2014/main" id="{AE416B6A-A396-6041-B19E-CD80FCE04869}"/>
                </a:ext>
              </a:extLst>
            </p:cNvPr>
            <p:cNvSpPr/>
            <p:nvPr/>
          </p:nvSpPr>
          <p:spPr>
            <a:xfrm>
              <a:off x="5622386" y="3408485"/>
              <a:ext cx="1022311" cy="250413"/>
            </a:xfrm>
            <a:custGeom>
              <a:avLst/>
              <a:gdLst/>
              <a:ahLst/>
              <a:cxnLst/>
              <a:rect l="l" t="t" r="r" b="b"/>
              <a:pathLst>
                <a:path w="1397000" h="978535">
                  <a:moveTo>
                    <a:pt x="0" y="978204"/>
                  </a:moveTo>
                  <a:lnTo>
                    <a:pt x="1397000" y="978204"/>
                  </a:lnTo>
                  <a:lnTo>
                    <a:pt x="1397000" y="0"/>
                  </a:lnTo>
                  <a:lnTo>
                    <a:pt x="0" y="0"/>
                  </a:lnTo>
                  <a:lnTo>
                    <a:pt x="0" y="978204"/>
                  </a:lnTo>
                  <a:close/>
                </a:path>
              </a:pathLst>
            </a:custGeom>
            <a:solidFill>
              <a:srgbClr val="30E5D0"/>
            </a:solidFill>
          </p:spPr>
          <p:txBody>
            <a:bodyPr wrap="none" lIns="45720" tIns="27432" rIns="45720" bIns="27432" rtlCol="0">
              <a:noAutofit/>
            </a:bodyPr>
            <a:lstStyle/>
            <a:p>
              <a:pPr marL="0" marR="0" lvl="0" indent="0" algn="l" defTabSz="761970" rtl="0" eaLnBrk="1" fontAlgn="auto" latinLnBrk="0" hangingPunct="1">
                <a:buClrTx/>
                <a:buSzTx/>
                <a:buFontTx/>
                <a:buNone/>
                <a:tabLst/>
                <a:defRPr/>
              </a:pPr>
              <a:r>
                <a:rPr kumimoji="0" lang="en-US" sz="700" b="1" i="0" u="none" strike="noStrike" kern="1200" cap="none" spc="0" normalizeH="0" baseline="0" noProof="0">
                  <a:ln>
                    <a:noFill/>
                  </a:ln>
                  <a:solidFill>
                    <a:srgbClr val="000000"/>
                  </a:solidFill>
                  <a:effectLst/>
                  <a:uLnTx/>
                  <a:uFillTx/>
                  <a:latin typeface="Segoe UI" charset="0"/>
                  <a:ea typeface="Segoe UI" charset="0"/>
                  <a:cs typeface="Segoe UI" charset="0"/>
                </a:rPr>
                <a:t>Light Teal</a:t>
              </a:r>
            </a:p>
            <a:p>
              <a:pPr lvl="0" defTabSz="761970">
                <a:defRPr/>
              </a:pPr>
              <a:r>
                <a:rPr lang="en-US" sz="700">
                  <a:solidFill>
                    <a:srgbClr val="000000"/>
                  </a:solidFill>
                  <a:latin typeface="Segoe UI" panose="020B0502040204020203" pitchFamily="34" charset="0"/>
                  <a:cs typeface="Segoe UI" panose="020B0502040204020203" pitchFamily="34" charset="0"/>
                </a:rPr>
                <a:t>R48 G229 B208</a:t>
              </a:r>
              <a:endParaRPr kumimoji="0" lang="en-US" sz="700" i="0" u="none" strike="noStrike" kern="1200" cap="none" spc="0" normalizeH="0" baseline="0" noProof="0">
                <a:ln>
                  <a:noFill/>
                </a:ln>
                <a:solidFill>
                  <a:srgbClr val="000000"/>
                </a:solidFill>
                <a:effectLst/>
                <a:uLnTx/>
                <a:uFillTx/>
                <a:latin typeface="Segoe UI" panose="020B0502040204020203" pitchFamily="34" charset="0"/>
                <a:ea typeface="+mn-ea"/>
                <a:cs typeface="Segoe UI" panose="020B0502040204020203" pitchFamily="34" charset="0"/>
              </a:endParaRPr>
            </a:p>
            <a:p>
              <a:pPr marL="0"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a:p>
              <a:pPr marL="0" marR="0" lvl="0" indent="0" algn="l" defTabSz="761970" rtl="0" eaLnBrk="1" fontAlgn="auto" latinLnBrk="0" hangingPunct="1">
                <a:buClrTx/>
                <a:buSzTx/>
                <a:buFontTx/>
                <a:buNone/>
                <a:tabLst/>
                <a:defRPr/>
              </a:pPr>
              <a:endParaRPr kumimoji="0" lang="en-US" sz="700" b="0" i="0" u="none" strike="noStrike" kern="1200" cap="none" spc="0" normalizeH="0" baseline="0" noProof="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76" name="object 55">
              <a:extLst>
                <a:ext uri="{FF2B5EF4-FFF2-40B4-BE49-F238E27FC236}">
                  <a16:creationId xmlns:a16="http://schemas.microsoft.com/office/drawing/2014/main" id="{15956D36-9C9C-C04E-ACEF-83A50BD4CB18}"/>
                </a:ext>
              </a:extLst>
            </p:cNvPr>
            <p:cNvSpPr/>
            <p:nvPr/>
          </p:nvSpPr>
          <p:spPr>
            <a:xfrm>
              <a:off x="3211943" y="3649774"/>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chemeClr val="bg1"/>
                  </a:solidFill>
                  <a:latin typeface="Segoe UI" charset="0"/>
                  <a:ea typeface="Segoe UI" charset="0"/>
                  <a:cs typeface="Segoe UI" charset="0"/>
                </a:rPr>
                <a:t>A</a:t>
              </a:r>
              <a:r>
                <a:rPr lang="en-US" sz="1400" b="1">
                  <a:solidFill>
                    <a:srgbClr val="000000"/>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77" name="object 55">
              <a:extLst>
                <a:ext uri="{FF2B5EF4-FFF2-40B4-BE49-F238E27FC236}">
                  <a16:creationId xmlns:a16="http://schemas.microsoft.com/office/drawing/2014/main" id="{2573A96A-D89F-734A-86FE-385062D646F9}"/>
                </a:ext>
              </a:extLst>
            </p:cNvPr>
            <p:cNvSpPr/>
            <p:nvPr/>
          </p:nvSpPr>
          <p:spPr>
            <a:xfrm>
              <a:off x="4230855" y="3651408"/>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rgbClr val="000000"/>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78" name="object 55">
              <a:extLst>
                <a:ext uri="{FF2B5EF4-FFF2-40B4-BE49-F238E27FC236}">
                  <a16:creationId xmlns:a16="http://schemas.microsoft.com/office/drawing/2014/main" id="{88A6ABA5-3E48-EB48-8D04-97C3FB2F331A}"/>
                </a:ext>
              </a:extLst>
            </p:cNvPr>
            <p:cNvSpPr/>
            <p:nvPr/>
          </p:nvSpPr>
          <p:spPr>
            <a:xfrm>
              <a:off x="5252942" y="3649774"/>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chemeClr val="bg1"/>
                </a:solidFill>
                <a:effectLst/>
                <a:uLnTx/>
                <a:uFillTx/>
                <a:latin typeface="Segoe UI" charset="0"/>
                <a:ea typeface="Segoe UI" charset="0"/>
                <a:cs typeface="Segoe UI" charset="0"/>
              </a:endParaRPr>
            </a:p>
          </p:txBody>
        </p:sp>
        <p:sp>
          <p:nvSpPr>
            <p:cNvPr id="79" name="object 55">
              <a:extLst>
                <a:ext uri="{FF2B5EF4-FFF2-40B4-BE49-F238E27FC236}">
                  <a16:creationId xmlns:a16="http://schemas.microsoft.com/office/drawing/2014/main" id="{09C40BD4-0B59-864B-8551-24DD52DB3B1D}"/>
                </a:ext>
              </a:extLst>
            </p:cNvPr>
            <p:cNvSpPr/>
            <p:nvPr/>
          </p:nvSpPr>
          <p:spPr>
            <a:xfrm>
              <a:off x="6268434" y="3649774"/>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chemeClr val="bg1"/>
                  </a:solidFill>
                  <a:latin typeface="Segoe UI" charset="0"/>
                  <a:ea typeface="Segoe UI" charset="0"/>
                  <a:cs typeface="Segoe UI" charset="0"/>
                </a:rPr>
                <a:t>A</a:t>
              </a:r>
              <a:r>
                <a:rPr lang="en-US" sz="1400" b="1">
                  <a:solidFill>
                    <a:srgbClr val="000000"/>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0" name="object 55">
              <a:extLst>
                <a:ext uri="{FF2B5EF4-FFF2-40B4-BE49-F238E27FC236}">
                  <a16:creationId xmlns:a16="http://schemas.microsoft.com/office/drawing/2014/main" id="{9052D107-911B-0640-9A55-180364375C7A}"/>
                </a:ext>
              </a:extLst>
            </p:cNvPr>
            <p:cNvSpPr/>
            <p:nvPr/>
          </p:nvSpPr>
          <p:spPr>
            <a:xfrm>
              <a:off x="7298253" y="3649774"/>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chemeClr val="bg1"/>
                  </a:solidFill>
                  <a:latin typeface="Segoe UI" charset="0"/>
                  <a:ea typeface="Segoe UI" charset="0"/>
                  <a:cs typeface="Segoe UI" charset="0"/>
                </a:rPr>
                <a:t>A</a:t>
              </a:r>
              <a:r>
                <a:rPr lang="en-US" sz="1400" b="1">
                  <a:solidFill>
                    <a:srgbClr val="000000"/>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1" name="object 55">
              <a:extLst>
                <a:ext uri="{FF2B5EF4-FFF2-40B4-BE49-F238E27FC236}">
                  <a16:creationId xmlns:a16="http://schemas.microsoft.com/office/drawing/2014/main" id="{7DC365C9-E97E-A140-B073-354F5D09D940}"/>
                </a:ext>
              </a:extLst>
            </p:cNvPr>
            <p:cNvSpPr/>
            <p:nvPr/>
          </p:nvSpPr>
          <p:spPr>
            <a:xfrm>
              <a:off x="8313300" y="3649774"/>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chemeClr val="bg1"/>
                  </a:solidFill>
                  <a:latin typeface="Segoe UI" charset="0"/>
                  <a:ea typeface="Segoe UI" charset="0"/>
                  <a:cs typeface="Segoe UI" charset="0"/>
                </a:rPr>
                <a:t>A</a:t>
              </a:r>
              <a:r>
                <a:rPr lang="en-US" sz="1400" b="1">
                  <a:solidFill>
                    <a:srgbClr val="000000"/>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2" name="object 55">
              <a:extLst>
                <a:ext uri="{FF2B5EF4-FFF2-40B4-BE49-F238E27FC236}">
                  <a16:creationId xmlns:a16="http://schemas.microsoft.com/office/drawing/2014/main" id="{C442241D-12FE-A349-BE99-15699253E314}"/>
                </a:ext>
              </a:extLst>
            </p:cNvPr>
            <p:cNvSpPr/>
            <p:nvPr/>
          </p:nvSpPr>
          <p:spPr>
            <a:xfrm>
              <a:off x="3211943" y="4066242"/>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rgbClr val="FF9349"/>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chemeClr val="bg1"/>
                </a:solidFill>
                <a:effectLst/>
                <a:uLnTx/>
                <a:uFillTx/>
                <a:latin typeface="Segoe UI" charset="0"/>
                <a:ea typeface="Segoe UI" charset="0"/>
                <a:cs typeface="Segoe UI" charset="0"/>
              </a:endParaRPr>
            </a:p>
          </p:txBody>
        </p:sp>
        <p:sp>
          <p:nvSpPr>
            <p:cNvPr id="83" name="object 55">
              <a:extLst>
                <a:ext uri="{FF2B5EF4-FFF2-40B4-BE49-F238E27FC236}">
                  <a16:creationId xmlns:a16="http://schemas.microsoft.com/office/drawing/2014/main" id="{9F016B2C-58A7-6E4F-8E33-7C429FA703B0}"/>
                </a:ext>
              </a:extLst>
            </p:cNvPr>
            <p:cNvSpPr/>
            <p:nvPr/>
          </p:nvSpPr>
          <p:spPr>
            <a:xfrm>
              <a:off x="4230855" y="4067877"/>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marL="0" marR="0" lvl="0" indent="0" algn="r" defTabSz="914400" rtl="0" eaLnBrk="1" fontAlgn="auto" latinLnBrk="0" hangingPunct="1">
                <a:buClrTx/>
                <a:buSzTx/>
                <a:buFontTx/>
                <a:buNone/>
                <a:tabLst/>
                <a:defRPr/>
              </a:pPr>
              <a:r>
                <a:rPr lang="en-US" sz="1400" b="1">
                  <a:solidFill>
                    <a:srgbClr val="FEF000"/>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chemeClr val="bg1"/>
                </a:solidFill>
                <a:effectLst/>
                <a:uLnTx/>
                <a:uFillTx/>
                <a:latin typeface="Segoe UI" charset="0"/>
                <a:ea typeface="Segoe UI" charset="0"/>
                <a:cs typeface="Segoe UI" charset="0"/>
              </a:endParaRPr>
            </a:p>
          </p:txBody>
        </p:sp>
        <p:sp>
          <p:nvSpPr>
            <p:cNvPr id="84" name="object 55">
              <a:extLst>
                <a:ext uri="{FF2B5EF4-FFF2-40B4-BE49-F238E27FC236}">
                  <a16:creationId xmlns:a16="http://schemas.microsoft.com/office/drawing/2014/main" id="{90D0CCBD-3BD0-994F-ACA8-D71F9FFC4363}"/>
                </a:ext>
              </a:extLst>
            </p:cNvPr>
            <p:cNvSpPr/>
            <p:nvPr/>
          </p:nvSpPr>
          <p:spPr>
            <a:xfrm>
              <a:off x="5252943" y="4066243"/>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lvl="0" algn="r" defTabSz="914400">
                <a:defRPr/>
              </a:pPr>
              <a:r>
                <a:rPr lang="en-US" sz="1400" b="1">
                  <a:solidFill>
                    <a:srgbClr val="9BF00B"/>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5" name="object 55">
              <a:extLst>
                <a:ext uri="{FF2B5EF4-FFF2-40B4-BE49-F238E27FC236}">
                  <a16:creationId xmlns:a16="http://schemas.microsoft.com/office/drawing/2014/main" id="{1B85F420-B154-AC4D-8254-DEEA59C97141}"/>
                </a:ext>
              </a:extLst>
            </p:cNvPr>
            <p:cNvSpPr/>
            <p:nvPr/>
          </p:nvSpPr>
          <p:spPr>
            <a:xfrm>
              <a:off x="6268435" y="4066247"/>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lvl="0" algn="r" defTabSz="914400">
                <a:defRPr/>
              </a:pPr>
              <a:r>
                <a:rPr lang="en-US" sz="1400" b="1">
                  <a:solidFill>
                    <a:srgbClr val="30E5D0"/>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6" name="object 55">
              <a:extLst>
                <a:ext uri="{FF2B5EF4-FFF2-40B4-BE49-F238E27FC236}">
                  <a16:creationId xmlns:a16="http://schemas.microsoft.com/office/drawing/2014/main" id="{F43BF6FD-4C3E-7049-A4F7-D705193CD984}"/>
                </a:ext>
              </a:extLst>
            </p:cNvPr>
            <p:cNvSpPr/>
            <p:nvPr/>
          </p:nvSpPr>
          <p:spPr>
            <a:xfrm>
              <a:off x="7298254" y="4066243"/>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lvl="0" algn="r" defTabSz="914400">
                <a:defRPr/>
              </a:pPr>
              <a:r>
                <a:rPr lang="en-US" sz="1400" b="1">
                  <a:solidFill>
                    <a:srgbClr val="50E6FF"/>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sp>
          <p:nvSpPr>
            <p:cNvPr id="87" name="object 55">
              <a:extLst>
                <a:ext uri="{FF2B5EF4-FFF2-40B4-BE49-F238E27FC236}">
                  <a16:creationId xmlns:a16="http://schemas.microsoft.com/office/drawing/2014/main" id="{7EF94AD4-319C-944F-B4D3-284BF977DC32}"/>
                </a:ext>
              </a:extLst>
            </p:cNvPr>
            <p:cNvSpPr/>
            <p:nvPr/>
          </p:nvSpPr>
          <p:spPr>
            <a:xfrm>
              <a:off x="8313308" y="4066245"/>
              <a:ext cx="372619" cy="292091"/>
            </a:xfrm>
            <a:custGeom>
              <a:avLst/>
              <a:gdLst/>
              <a:ahLst/>
              <a:cxnLst/>
              <a:rect l="l" t="t" r="r" b="b"/>
              <a:pathLst>
                <a:path w="1397000" h="978535">
                  <a:moveTo>
                    <a:pt x="0" y="978204"/>
                  </a:moveTo>
                  <a:lnTo>
                    <a:pt x="1396999" y="978204"/>
                  </a:lnTo>
                  <a:lnTo>
                    <a:pt x="1396999" y="0"/>
                  </a:lnTo>
                  <a:lnTo>
                    <a:pt x="0" y="0"/>
                  </a:lnTo>
                  <a:lnTo>
                    <a:pt x="0" y="978204"/>
                  </a:lnTo>
                  <a:close/>
                </a:path>
              </a:pathLst>
            </a:custGeom>
            <a:noFill/>
          </p:spPr>
          <p:txBody>
            <a:bodyPr wrap="none" lIns="45720" tIns="27432" rIns="45720" bIns="27432" rtlCol="0">
              <a:normAutofit/>
            </a:bodyPr>
            <a:lstStyle/>
            <a:p>
              <a:pPr lvl="0" algn="r" defTabSz="914400">
                <a:defRPr/>
              </a:pPr>
              <a:r>
                <a:rPr lang="en-US" sz="1400" b="1">
                  <a:solidFill>
                    <a:srgbClr val="D59DFF"/>
                  </a:solidFill>
                  <a:latin typeface="Segoe UI" charset="0"/>
                  <a:ea typeface="Segoe UI" charset="0"/>
                  <a:cs typeface="Segoe UI" charset="0"/>
                </a:rPr>
                <a:t>A</a:t>
              </a:r>
              <a:r>
                <a:rPr lang="en-US" sz="1400" b="1">
                  <a:solidFill>
                    <a:schemeClr val="bg1"/>
                  </a:solidFill>
                  <a:latin typeface="Segoe UI" charset="0"/>
                  <a:ea typeface="Segoe UI" charset="0"/>
                  <a:cs typeface="Segoe UI" charset="0"/>
                </a:rPr>
                <a:t>A</a:t>
              </a:r>
              <a:endParaRPr kumimoji="0" lang="en-US" sz="1400" b="1" i="0" u="none" strike="noStrike" kern="1200" cap="none" spc="0" normalizeH="0" baseline="0" noProof="0">
                <a:ln>
                  <a:noFill/>
                </a:ln>
                <a:solidFill>
                  <a:srgbClr val="000000"/>
                </a:solidFill>
                <a:effectLst/>
                <a:uLnTx/>
                <a:uFillTx/>
                <a:latin typeface="Segoe UI" charset="0"/>
                <a:ea typeface="Segoe UI" charset="0"/>
                <a:cs typeface="Segoe UI" charset="0"/>
              </a:endParaRPr>
            </a:p>
          </p:txBody>
        </p:sp>
      </p:grpSp>
      <p:sp>
        <p:nvSpPr>
          <p:cNvPr id="8" name="Text Placeholder 7">
            <a:extLst>
              <a:ext uri="{FF2B5EF4-FFF2-40B4-BE49-F238E27FC236}">
                <a16:creationId xmlns:a16="http://schemas.microsoft.com/office/drawing/2014/main" id="{A463F715-0078-9441-905D-833E618B95D4}"/>
              </a:ext>
            </a:extLst>
          </p:cNvPr>
          <p:cNvSpPr>
            <a:spLocks noGrp="1"/>
          </p:cNvSpPr>
          <p:nvPr>
            <p:ph type="body" idx="1"/>
          </p:nvPr>
        </p:nvSpPr>
        <p:spPr>
          <a:xfrm>
            <a:off x="585216" y="1453281"/>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80844907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 id="2147483728" r:id="rId19"/>
    <p:sldLayoutId id="2147483729" r:id="rId20"/>
    <p:sldLayoutId id="2147483730" r:id="rId21"/>
    <p:sldLayoutId id="2147483731" r:id="rId22"/>
    <p:sldLayoutId id="2147483733" r:id="rId23"/>
    <p:sldLayoutId id="2147483734" r:id="rId24"/>
  </p:sldLayoutIdLst>
  <p:transition>
    <p:fade/>
  </p:transition>
  <p:txStyles>
    <p:titleStyle>
      <a:lvl1pPr algn="l" defTabSz="932742" rtl="0" eaLnBrk="1" latinLnBrk="0" hangingPunct="1">
        <a:lnSpc>
          <a:spcPct val="100000"/>
        </a:lnSpc>
        <a:spcBef>
          <a:spcPct val="0"/>
        </a:spcBef>
        <a:buNone/>
        <a:defRPr lang="en-US" sz="2200" b="0" kern="1200" cap="none" spc="0" baseline="0" dirty="0" smtClean="0">
          <a:ln w="3175">
            <a:noFill/>
          </a:ln>
          <a:solidFill>
            <a:srgbClr val="000000"/>
          </a:solidFill>
          <a:effectLst/>
          <a:latin typeface="+mj-lt"/>
          <a:ea typeface="+mn-ea"/>
          <a:cs typeface="Segoe UI" pitchFamily="34" charset="0"/>
        </a:defRPr>
      </a:lvl1pPr>
    </p:titleStyle>
    <p:bodyStyle>
      <a:lvl1pPr marL="109728" marR="0" indent="-109728" algn="l" defTabSz="932742" rtl="0" eaLnBrk="1" fontAlgn="auto" latinLnBrk="0" hangingPunct="1">
        <a:lnSpc>
          <a:spcPct val="110000"/>
        </a:lnSpc>
        <a:spcBef>
          <a:spcPts val="0"/>
        </a:spcBef>
        <a:spcAft>
          <a:spcPts val="800"/>
        </a:spcAft>
        <a:buClrTx/>
        <a:buSzPct val="90000"/>
        <a:buFont typeface="Arial" panose="020B0604020202020204" pitchFamily="34" charset="0"/>
        <a:buChar char="•"/>
        <a:tabLst/>
        <a:defRPr sz="1400" kern="1200" spc="0" baseline="0">
          <a:solidFill>
            <a:srgbClr val="000000"/>
          </a:solidFill>
          <a:latin typeface="+mn-lt"/>
          <a:ea typeface="+mn-ea"/>
          <a:cs typeface="Segoe UI" panose="020B0502040204020203" pitchFamily="34" charset="0"/>
        </a:defRPr>
      </a:lvl1pPr>
      <a:lvl2pPr marL="219456" marR="0" indent="-109728" algn="l" defTabSz="932742" rtl="0" eaLnBrk="1" fontAlgn="auto" latinLnBrk="0" hangingPunct="1">
        <a:lnSpc>
          <a:spcPct val="110000"/>
        </a:lnSpc>
        <a:spcBef>
          <a:spcPts val="0"/>
        </a:spcBef>
        <a:spcAft>
          <a:spcPts val="800"/>
        </a:spcAft>
        <a:buClrTx/>
        <a:buSzPct val="90000"/>
        <a:buFont typeface="Arial" panose="020B0604020202020204" pitchFamily="34" charset="0"/>
        <a:buChar char="•"/>
        <a:tabLst/>
        <a:defRPr sz="1400" kern="1200" spc="0" baseline="0">
          <a:solidFill>
            <a:srgbClr val="000000"/>
          </a:solidFill>
          <a:latin typeface="+mn-lt"/>
          <a:ea typeface="+mn-ea"/>
          <a:cs typeface="+mn-cs"/>
        </a:defRPr>
      </a:lvl2pPr>
      <a:lvl3pPr marL="329184" marR="0" indent="-109728" algn="l" defTabSz="932742" rtl="0" eaLnBrk="1" fontAlgn="auto" latinLnBrk="0" hangingPunct="1">
        <a:lnSpc>
          <a:spcPct val="110000"/>
        </a:lnSpc>
        <a:spcBef>
          <a:spcPts val="0"/>
        </a:spcBef>
        <a:spcAft>
          <a:spcPts val="800"/>
        </a:spcAft>
        <a:buClrTx/>
        <a:buSzPct val="90000"/>
        <a:buFont typeface="Arial" panose="020B0604020202020204" pitchFamily="34" charset="0"/>
        <a:buChar char="•"/>
        <a:tabLst/>
        <a:defRPr sz="1200" kern="1200" spc="0" baseline="0">
          <a:solidFill>
            <a:srgbClr val="000000"/>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0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8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08">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5" name="Rectangle 4">
            <a:extLst>
              <a:ext uri="{FF2B5EF4-FFF2-40B4-BE49-F238E27FC236}">
                <a16:creationId xmlns:a16="http://schemas.microsoft.com/office/drawing/2014/main" id="{485EBE8C-5634-514C-B5A7-8D9BB60C8E5C}"/>
              </a:ext>
            </a:extLst>
          </p:cNvPr>
          <p:cNvSpPr/>
          <p:nvPr userDrawn="1"/>
        </p:nvSpPr>
        <p:spPr bwMode="auto">
          <a:xfrm>
            <a:off x="12256593" y="0"/>
            <a:ext cx="274320" cy="274320"/>
          </a:xfrm>
          <a:prstGeom prst="rect">
            <a:avLst/>
          </a:prstGeom>
          <a:solidFill>
            <a:srgbClr val="0078D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
        <p:nvSpPr>
          <p:cNvPr id="6" name="Rectangle 5">
            <a:extLst>
              <a:ext uri="{FF2B5EF4-FFF2-40B4-BE49-F238E27FC236}">
                <a16:creationId xmlns:a16="http://schemas.microsoft.com/office/drawing/2014/main" id="{35D19E07-3E17-E0AA-E902-29A450F6049A}"/>
              </a:ext>
            </a:extLst>
          </p:cNvPr>
          <p:cNvSpPr/>
          <p:nvPr userDrawn="1"/>
        </p:nvSpPr>
        <p:spPr bwMode="auto">
          <a:xfrm>
            <a:off x="12256593" y="309847"/>
            <a:ext cx="274320" cy="274320"/>
          </a:xfrm>
          <a:prstGeom prst="rect">
            <a:avLst/>
          </a:prstGeom>
          <a:solidFill>
            <a:srgbClr val="C73ECC"/>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chemeClr val="bg1"/>
              </a:solidFill>
              <a:ea typeface="Segoe UI" pitchFamily="34" charset="0"/>
              <a:cs typeface="Segoe UI" pitchFamily="34" charset="0"/>
            </a:endParaRPr>
          </a:p>
        </p:txBody>
      </p:sp>
    </p:spTree>
    <p:extLst>
      <p:ext uri="{BB962C8B-B14F-4D97-AF65-F5344CB8AC3E}">
        <p14:creationId xmlns:p14="http://schemas.microsoft.com/office/powerpoint/2010/main" val="130451004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guide id="28" pos="192">
          <p15:clr>
            <a:srgbClr val="A4A3A4"/>
          </p15:clr>
        </p15:guide>
        <p15:guide id="29" orient="horz" pos="4135">
          <p15:clr>
            <a:srgbClr val="A4A3A4"/>
          </p15:clr>
        </p15:guide>
        <p15:guide id="30" pos="7488">
          <p15:clr>
            <a:srgbClr val="A4A3A4"/>
          </p15:clr>
        </p15:guide>
        <p15:guide id="31" orient="horz" pos="4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QdNg6G5LEAY"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msft.it/6051tcATS" TargetMode="External"/><Relationship Id="rId4" Type="http://schemas.openxmlformats.org/officeDocument/2006/relationships/hyperlink" Target="https://msft.it/6050tcATq"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hyperlink" Target="https://aka.ms/setup-90562c73-b3e8-413d-bc0c-a58075c7ac72" TargetMode="External"/><Relationship Id="rId4" Type="http://schemas.openxmlformats.org/officeDocument/2006/relationships/hyperlink" Target="https://config.office.com/officeSettings/configuration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8" Type="http://schemas.openxmlformats.org/officeDocument/2006/relationships/hyperlink" Target="https://techcommunity.microsoft.com/blog/microsoft365insiderblog/stay-in-the-flow-with-microsoft-365-companion-apps/4419809" TargetMode="External"/><Relationship Id="rId3" Type="http://schemas.openxmlformats.org/officeDocument/2006/relationships/image" Target="../media/image41.jpeg"/><Relationship Id="rId7" Type="http://schemas.openxmlformats.org/officeDocument/2006/relationships/hyperlink" Target="https://go.microsoft.com/fwlink/?linkid=231049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onfig.office.com/" TargetMode="External"/><Relationship Id="rId5" Type="http://schemas.openxmlformats.org/officeDocument/2006/relationships/hyperlink" Target="https://learn.microsoft.com/windows/configuration/taskbar/pinned-apps?tabs=intune&amp;pivots=windows-11" TargetMode="External"/><Relationship Id="rId4" Type="http://schemas.openxmlformats.org/officeDocument/2006/relationships/hyperlink" Target="https://go.microsoft.com/fwlink/?linkid=2302123" TargetMode="External"/><Relationship Id="rId9" Type="http://schemas.openxmlformats.org/officeDocument/2006/relationships/hyperlink" Target="https://www.youtube.com/watch?v=QdNg6G5LEAY"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222426C-4B04-F250-A895-30EBAA49FCE3}"/>
            </a:ext>
          </a:extLst>
        </p:cNvPr>
        <p:cNvGrpSpPr/>
        <p:nvPr/>
      </p:nvGrpSpPr>
      <p:grpSpPr>
        <a:xfrm>
          <a:off x="0" y="0"/>
          <a:ext cx="0" cy="0"/>
          <a:chOff x="0" y="0"/>
          <a:chExt cx="0" cy="0"/>
        </a:xfrm>
      </p:grpSpPr>
      <p:sp>
        <p:nvSpPr>
          <p:cNvPr id="2" name="Title 4">
            <a:extLst>
              <a:ext uri="{FF2B5EF4-FFF2-40B4-BE49-F238E27FC236}">
                <a16:creationId xmlns:a16="http://schemas.microsoft.com/office/drawing/2014/main" id="{FAD72C5C-8257-8623-AF3A-25785F34CF32}"/>
              </a:ext>
              <a:ext uri="{C183D7F6-B498-43B3-948B-1728B52AA6E4}">
                <adec:decorative xmlns:adec="http://schemas.microsoft.com/office/drawing/2017/decorative" val="0"/>
              </a:ext>
            </a:extLst>
          </p:cNvPr>
          <p:cNvSpPr txBox="1">
            <a:spLocks noGrp="1"/>
          </p:cNvSpPr>
          <p:nvPr>
            <p:ph type="title" idx="4294967295"/>
          </p:nvPr>
        </p:nvSpPr>
        <p:spPr>
          <a:xfrm>
            <a:off x="586740" y="3005138"/>
            <a:ext cx="2251075" cy="847725"/>
          </a:xfrm>
          <a:prstGeom prst="rect">
            <a:avLst/>
          </a:prstGeom>
          <a:noFill/>
          <a:ln>
            <a:noFill/>
            <a:prstDash/>
          </a:ln>
          <a:effectLst/>
        </p:spPr>
        <p:txBody>
          <a:bodyPr rot="0" spcFirstLastPara="0" vertOverflow="overflow" horzOverflow="overflow" vert="horz" wrap="square" lIns="0" tIns="0" rIns="9144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367" rtl="0" eaLnBrk="1" fontAlgn="auto" latinLnBrk="0" hangingPunct="1">
              <a:lnSpc>
                <a:spcPct val="100000"/>
              </a:lnSpc>
              <a:spcBef>
                <a:spcPts val="0"/>
              </a:spcBef>
              <a:spcAft>
                <a:spcPts val="600"/>
              </a:spcAft>
              <a:buClrTx/>
              <a:buSzTx/>
              <a:buFontTx/>
              <a:buNone/>
              <a:tabLst>
                <a:tab pos="342900" algn="l"/>
              </a:tabLst>
              <a:defRPr/>
            </a:pPr>
            <a:r>
              <a:rPr kumimoji="0" lang="en-US" sz="2600" b="0" i="0" u="none" strike="noStrike" kern="1200" cap="none" spc="0" normalizeH="0" baseline="0" noProof="0">
                <a:ln>
                  <a:noFill/>
                </a:ln>
                <a:solidFill>
                  <a:srgbClr val="1A1A1A"/>
                </a:solidFill>
                <a:effectLst/>
                <a:uLnTx/>
                <a:uFillTx/>
                <a:latin typeface="Segoe Sans Display Semibold" pitchFamily="2" charset="0"/>
                <a:ea typeface="+mn-ea"/>
                <a:cs typeface="Segoe Sans Display Semibold" pitchFamily="2" charset="0"/>
              </a:rPr>
              <a:t>How to use this deck</a:t>
            </a:r>
          </a:p>
        </p:txBody>
      </p:sp>
      <p:sp>
        <p:nvSpPr>
          <p:cNvPr id="3" name="TextBox 2">
            <a:extLst>
              <a:ext uri="{FF2B5EF4-FFF2-40B4-BE49-F238E27FC236}">
                <a16:creationId xmlns:a16="http://schemas.microsoft.com/office/drawing/2014/main" id="{A917CBB0-4730-1696-5708-AA3490C43F1E}"/>
              </a:ext>
            </a:extLst>
          </p:cNvPr>
          <p:cNvSpPr txBox="1"/>
          <p:nvPr/>
        </p:nvSpPr>
        <p:spPr>
          <a:xfrm>
            <a:off x="8481334" y="216580"/>
            <a:ext cx="3123925" cy="153888"/>
          </a:xfrm>
          <a:prstGeom prst="rect">
            <a:avLst/>
          </a:prstGeom>
          <a:noFill/>
        </p:spPr>
        <p:txBody>
          <a:bodyPr wrap="square" lIns="0" tIns="0" rIns="0" bIns="0" rtlCol="0" anchor="ctr">
            <a:spAutoFit/>
          </a:bodyPr>
          <a:lstStyle>
            <a:defPPr>
              <a:defRPr lang="en-US"/>
            </a:defPPr>
            <a:lvl1pPr algn="r">
              <a:defRPr kumimoji="0" sz="600" b="0" u="none" strike="noStrike" cap="none" spc="0" normalizeH="0" baseline="0">
                <a:ln>
                  <a:noFill/>
                </a:ln>
                <a:solidFill>
                  <a:schemeClr val="bg1">
                    <a:lumMod val="65000"/>
                  </a:schemeClr>
                </a:solidFill>
                <a:effectLst/>
                <a:uLnTx/>
                <a:uFillTx/>
                <a:latin typeface="Segoe UI" panose="020B0502040204020203" pitchFamily="34" charset="0"/>
                <a:ea typeface="Source Sans Pro" panose="020B0503030403020204" pitchFamily="34" charset="0"/>
                <a:cs typeface="Segoe UI" panose="020B0502040204020203" pitchFamily="34" charset="0"/>
              </a:defRPr>
            </a:lvl1pPr>
          </a:lstStyle>
          <a:p>
            <a:pPr marL="0" marR="0" lvl="0" indent="0" algn="r" defTabSz="914367"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C00000"/>
                </a:solidFill>
                <a:effectLst/>
                <a:uLnTx/>
                <a:uFillTx/>
                <a:latin typeface="Segoe UI Semibold" panose="020B0702040204020203" pitchFamily="34" charset="0"/>
                <a:ea typeface="Source Sans Pro" panose="020B0503030403020204" pitchFamily="34" charset="0"/>
                <a:cs typeface="Segoe UI Semibold" panose="020B0702040204020203" pitchFamily="34" charset="0"/>
              </a:rPr>
              <a:t>Microsoft confidential</a:t>
            </a:r>
            <a:r>
              <a:rPr kumimoji="0" lang="en-US" sz="1000" b="0" i="0" u="none" strike="noStrike" kern="1200" cap="none" spc="0" normalizeH="0" baseline="0" noProof="0">
                <a:ln>
                  <a:noFill/>
                </a:ln>
                <a:solidFill>
                  <a:srgbClr val="C00000"/>
                </a:solidFill>
                <a:effectLst/>
                <a:uLnTx/>
                <a:uFillTx/>
                <a:latin typeface="Segoe UI Semilight" panose="020B0402040204020203" pitchFamily="34" charset="0"/>
                <a:ea typeface="Source Sans Pro" panose="020B0503030403020204" pitchFamily="34" charset="0"/>
                <a:cs typeface="Segoe UI Semilight" panose="020B0402040204020203" pitchFamily="34" charset="0"/>
              </a:rPr>
              <a:t>  |  For presenter info only</a:t>
            </a:r>
          </a:p>
        </p:txBody>
      </p:sp>
      <p:graphicFrame>
        <p:nvGraphicFramePr>
          <p:cNvPr id="4" name="Table 3">
            <a:extLst>
              <a:ext uri="{FF2B5EF4-FFF2-40B4-BE49-F238E27FC236}">
                <a16:creationId xmlns:a16="http://schemas.microsoft.com/office/drawing/2014/main" id="{22EA927E-FCCE-4B88-9D04-F91E560E8F54}"/>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3714665929"/>
              </p:ext>
            </p:extLst>
          </p:nvPr>
        </p:nvGraphicFramePr>
        <p:xfrm>
          <a:off x="2627744" y="476250"/>
          <a:ext cx="8977515" cy="5704952"/>
        </p:xfrm>
        <a:graphic>
          <a:graphicData uri="http://schemas.openxmlformats.org/drawingml/2006/table">
            <a:tbl>
              <a:tblPr firstRow="1" bandRow="1"/>
              <a:tblGrid>
                <a:gridCol w="1568515">
                  <a:extLst>
                    <a:ext uri="{9D8B030D-6E8A-4147-A177-3AD203B41FA5}">
                      <a16:colId xmlns:a16="http://schemas.microsoft.com/office/drawing/2014/main" val="20000"/>
                    </a:ext>
                  </a:extLst>
                </a:gridCol>
                <a:gridCol w="7409000">
                  <a:extLst>
                    <a:ext uri="{9D8B030D-6E8A-4147-A177-3AD203B41FA5}">
                      <a16:colId xmlns:a16="http://schemas.microsoft.com/office/drawing/2014/main" val="20001"/>
                    </a:ext>
                  </a:extLst>
                </a:gridCol>
              </a:tblGrid>
              <a:tr h="353869">
                <a:tc>
                  <a:txBody>
                    <a:bodyPr/>
                    <a:lstStyle>
                      <a:lvl1pPr marL="0" algn="l" defTabSz="932742" rtl="0" eaLnBrk="1" latinLnBrk="0" hangingPunct="1">
                        <a:defRPr sz="1800" b="1" kern="1200">
                          <a:solidFill>
                            <a:schemeClr val="lt1"/>
                          </a:solidFill>
                          <a:latin typeface="Aptos" panose="02110004020202020204"/>
                        </a:defRPr>
                      </a:lvl1pPr>
                      <a:lvl2pPr marL="466371" algn="l" defTabSz="932742" rtl="0" eaLnBrk="1" latinLnBrk="0" hangingPunct="1">
                        <a:defRPr sz="1800" b="1" kern="1200">
                          <a:solidFill>
                            <a:schemeClr val="lt1"/>
                          </a:solidFill>
                          <a:latin typeface="Aptos" panose="02110004020202020204"/>
                        </a:defRPr>
                      </a:lvl2pPr>
                      <a:lvl3pPr marL="932742" algn="l" defTabSz="932742" rtl="0" eaLnBrk="1" latinLnBrk="0" hangingPunct="1">
                        <a:defRPr sz="1800" b="1" kern="1200">
                          <a:solidFill>
                            <a:schemeClr val="lt1"/>
                          </a:solidFill>
                          <a:latin typeface="Aptos" panose="02110004020202020204"/>
                        </a:defRPr>
                      </a:lvl3pPr>
                      <a:lvl4pPr marL="1399113" algn="l" defTabSz="932742" rtl="0" eaLnBrk="1" latinLnBrk="0" hangingPunct="1">
                        <a:defRPr sz="1800" b="1" kern="1200">
                          <a:solidFill>
                            <a:schemeClr val="lt1"/>
                          </a:solidFill>
                          <a:latin typeface="Aptos" panose="02110004020202020204"/>
                        </a:defRPr>
                      </a:lvl4pPr>
                      <a:lvl5pPr marL="1865484" algn="l" defTabSz="932742" rtl="0" eaLnBrk="1" latinLnBrk="0" hangingPunct="1">
                        <a:defRPr sz="1800" b="1" kern="1200">
                          <a:solidFill>
                            <a:schemeClr val="lt1"/>
                          </a:solidFill>
                          <a:latin typeface="Aptos" panose="02110004020202020204"/>
                        </a:defRPr>
                      </a:lvl5pPr>
                      <a:lvl6pPr marL="2331856" algn="l" defTabSz="932742" rtl="0" eaLnBrk="1" latinLnBrk="0" hangingPunct="1">
                        <a:defRPr sz="1800" b="1" kern="1200">
                          <a:solidFill>
                            <a:schemeClr val="lt1"/>
                          </a:solidFill>
                          <a:latin typeface="Aptos" panose="02110004020202020204"/>
                        </a:defRPr>
                      </a:lvl6pPr>
                      <a:lvl7pPr marL="2798226" algn="l" defTabSz="932742" rtl="0" eaLnBrk="1" latinLnBrk="0" hangingPunct="1">
                        <a:defRPr sz="1800" b="1" kern="1200">
                          <a:solidFill>
                            <a:schemeClr val="lt1"/>
                          </a:solidFill>
                          <a:latin typeface="Aptos" panose="02110004020202020204"/>
                        </a:defRPr>
                      </a:lvl7pPr>
                      <a:lvl8pPr marL="3264597" algn="l" defTabSz="932742" rtl="0" eaLnBrk="1" latinLnBrk="0" hangingPunct="1">
                        <a:defRPr sz="1800" b="1" kern="1200">
                          <a:solidFill>
                            <a:schemeClr val="lt1"/>
                          </a:solidFill>
                          <a:latin typeface="Aptos" panose="02110004020202020204"/>
                        </a:defRPr>
                      </a:lvl8pPr>
                      <a:lvl9pPr marL="3730969" algn="l" defTabSz="932742" rtl="0" eaLnBrk="1" latinLnBrk="0" hangingPunct="1">
                        <a:defRPr sz="1800" b="1" kern="1200">
                          <a:solidFill>
                            <a:schemeClr val="lt1"/>
                          </a:solidFill>
                          <a:latin typeface="Aptos" panose="02110004020202020204"/>
                        </a:defRPr>
                      </a:lvl9pPr>
                    </a:lstStyle>
                    <a:p>
                      <a:pPr>
                        <a:lnSpc>
                          <a:spcPct val="100000"/>
                        </a:lnSpc>
                        <a:spcAft>
                          <a:spcPts val="300"/>
                        </a:spcAft>
                      </a:pPr>
                      <a:r>
                        <a:rPr lang="en-US" sz="1200" b="0" dirty="0">
                          <a:solidFill>
                            <a:schemeClr val="tx1"/>
                          </a:solidFill>
                          <a:latin typeface="+mn-lt"/>
                          <a:cs typeface="Segoe Sans Display"/>
                        </a:rPr>
                        <a:t>Speaker</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32742" rtl="0" eaLnBrk="1" latinLnBrk="0" hangingPunct="1">
                        <a:defRPr sz="1800" b="1" kern="1200">
                          <a:solidFill>
                            <a:schemeClr val="lt1"/>
                          </a:solidFill>
                          <a:latin typeface="Aptos" panose="02110004020202020204"/>
                        </a:defRPr>
                      </a:lvl1pPr>
                      <a:lvl2pPr marL="466371" algn="l" defTabSz="932742" rtl="0" eaLnBrk="1" latinLnBrk="0" hangingPunct="1">
                        <a:defRPr sz="1800" b="1" kern="1200">
                          <a:solidFill>
                            <a:schemeClr val="lt1"/>
                          </a:solidFill>
                          <a:latin typeface="Aptos" panose="02110004020202020204"/>
                        </a:defRPr>
                      </a:lvl2pPr>
                      <a:lvl3pPr marL="932742" algn="l" defTabSz="932742" rtl="0" eaLnBrk="1" latinLnBrk="0" hangingPunct="1">
                        <a:defRPr sz="1800" b="1" kern="1200">
                          <a:solidFill>
                            <a:schemeClr val="lt1"/>
                          </a:solidFill>
                          <a:latin typeface="Aptos" panose="02110004020202020204"/>
                        </a:defRPr>
                      </a:lvl3pPr>
                      <a:lvl4pPr marL="1399113" algn="l" defTabSz="932742" rtl="0" eaLnBrk="1" latinLnBrk="0" hangingPunct="1">
                        <a:defRPr sz="1800" b="1" kern="1200">
                          <a:solidFill>
                            <a:schemeClr val="lt1"/>
                          </a:solidFill>
                          <a:latin typeface="Aptos" panose="02110004020202020204"/>
                        </a:defRPr>
                      </a:lvl4pPr>
                      <a:lvl5pPr marL="1865484" algn="l" defTabSz="932742" rtl="0" eaLnBrk="1" latinLnBrk="0" hangingPunct="1">
                        <a:defRPr sz="1800" b="1" kern="1200">
                          <a:solidFill>
                            <a:schemeClr val="lt1"/>
                          </a:solidFill>
                          <a:latin typeface="Aptos" panose="02110004020202020204"/>
                        </a:defRPr>
                      </a:lvl5pPr>
                      <a:lvl6pPr marL="2331856" algn="l" defTabSz="932742" rtl="0" eaLnBrk="1" latinLnBrk="0" hangingPunct="1">
                        <a:defRPr sz="1800" b="1" kern="1200">
                          <a:solidFill>
                            <a:schemeClr val="lt1"/>
                          </a:solidFill>
                          <a:latin typeface="Aptos" panose="02110004020202020204"/>
                        </a:defRPr>
                      </a:lvl6pPr>
                      <a:lvl7pPr marL="2798226" algn="l" defTabSz="932742" rtl="0" eaLnBrk="1" latinLnBrk="0" hangingPunct="1">
                        <a:defRPr sz="1800" b="1" kern="1200">
                          <a:solidFill>
                            <a:schemeClr val="lt1"/>
                          </a:solidFill>
                          <a:latin typeface="Aptos" panose="02110004020202020204"/>
                        </a:defRPr>
                      </a:lvl7pPr>
                      <a:lvl8pPr marL="3264597" algn="l" defTabSz="932742" rtl="0" eaLnBrk="1" latinLnBrk="0" hangingPunct="1">
                        <a:defRPr sz="1800" b="1" kern="1200">
                          <a:solidFill>
                            <a:schemeClr val="lt1"/>
                          </a:solidFill>
                          <a:latin typeface="Aptos" panose="02110004020202020204"/>
                        </a:defRPr>
                      </a:lvl8pPr>
                      <a:lvl9pPr marL="3730969" algn="l" defTabSz="932742" rtl="0" eaLnBrk="1" latinLnBrk="0" hangingPunct="1">
                        <a:defRPr sz="1800" b="1" kern="1200">
                          <a:solidFill>
                            <a:schemeClr val="lt1"/>
                          </a:solidFill>
                          <a:latin typeface="Aptos" panose="02110004020202020204"/>
                        </a:defRPr>
                      </a:lvl9pPr>
                    </a:lstStyle>
                    <a:p>
                      <a:pPr marL="182880" lvl="0" indent="-182880" algn="l" defTabSz="932742" rtl="0" eaLnBrk="1" latinLnBrk="0" hangingPunct="1">
                        <a:lnSpc>
                          <a:spcPct val="100000"/>
                        </a:lnSpc>
                        <a:spcAft>
                          <a:spcPts val="300"/>
                        </a:spcAft>
                        <a:buClr>
                          <a:schemeClr val="tx1"/>
                        </a:buClr>
                        <a:buFont typeface="Arial" panose="020B0604020202020204" pitchFamily="34" charset="0"/>
                        <a:buChar char="•"/>
                      </a:pPr>
                      <a:r>
                        <a:rPr lang="en-US" sz="1200" b="0" kern="1200" dirty="0">
                          <a:solidFill>
                            <a:schemeClr val="tx1"/>
                          </a:solidFill>
                          <a:latin typeface="+mn-lt"/>
                          <a:ea typeface="+mn-ea"/>
                          <a:cs typeface="Segoe Sans Display"/>
                        </a:rPr>
                        <a:t>AI Workforce Specialists, Account Executive, ATS, CSM</a:t>
                      </a: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10000"/>
                  </a:ext>
                </a:extLst>
              </a:tr>
              <a:tr h="914162">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a:lnSpc>
                          <a:spcPct val="100000"/>
                        </a:lnSpc>
                        <a:spcAft>
                          <a:spcPts val="300"/>
                        </a:spcAft>
                      </a:pPr>
                      <a:r>
                        <a:rPr lang="en-US" sz="1200" b="0" dirty="0">
                          <a:solidFill>
                            <a:schemeClr val="tx1"/>
                          </a:solidFill>
                          <a:latin typeface="+mn-lt"/>
                          <a:cs typeface="Segoe Sans Display"/>
                        </a:rPr>
                        <a:t>Audience</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marL="182880" indent="-182880" algn="l" rtl="0" eaLnBrk="1" latinLnBrk="0" hangingPunct="1">
                        <a:lnSpc>
                          <a:spcPct val="100000"/>
                        </a:lnSpc>
                        <a:spcAft>
                          <a:spcPts val="300"/>
                        </a:spcAft>
                        <a:buClr>
                          <a:schemeClr val="tx1"/>
                        </a:buClr>
                        <a:buFont typeface="Arial" panose="020B0604020202020204" pitchFamily="34" charset="0"/>
                        <a:buChar char="•"/>
                      </a:pPr>
                      <a:r>
                        <a:rPr lang="en-US" sz="1200" kern="1200" dirty="0">
                          <a:solidFill>
                            <a:schemeClr val="tx1"/>
                          </a:solidFill>
                          <a:latin typeface="+mn-lt"/>
                          <a:ea typeface="+mn-ea"/>
                          <a:cs typeface="Segoe Sans Display"/>
                        </a:rPr>
                        <a:t>BDM, TDM, ITDM, end users</a:t>
                      </a:r>
                      <a:endParaRPr lang="en-US" sz="1200" kern="1200" dirty="0">
                        <a:solidFill>
                          <a:schemeClr val="tx1"/>
                        </a:solidFill>
                        <a:latin typeface="+mn-lt"/>
                        <a:ea typeface="+mn-ea"/>
                        <a:cs typeface="Segoe Sans Display" pitchFamily="2" charset="0"/>
                      </a:endParaRP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79228638"/>
                  </a:ext>
                </a:extLst>
              </a:tr>
              <a:tr h="567665">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a:lnSpc>
                          <a:spcPct val="100000"/>
                        </a:lnSpc>
                        <a:spcAft>
                          <a:spcPts val="300"/>
                        </a:spcAft>
                      </a:pPr>
                      <a:r>
                        <a:rPr lang="en-US" sz="1200" b="0" dirty="0">
                          <a:solidFill>
                            <a:schemeClr val="tx1"/>
                          </a:solidFill>
                          <a:latin typeface="+mn-lt"/>
                          <a:cs typeface="Segoe Sans Display"/>
                        </a:rPr>
                        <a:t>Desired outcomes</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marL="182880" indent="-182880" algn="l" rtl="0" eaLnBrk="1" latinLnBrk="0" hangingPunct="1">
                        <a:lnSpc>
                          <a:spcPct val="100000"/>
                        </a:lnSpc>
                        <a:spcAft>
                          <a:spcPts val="300"/>
                        </a:spcAft>
                        <a:buClr>
                          <a:schemeClr val="tx1"/>
                        </a:buClr>
                        <a:buFont typeface="Arial" panose="020B0604020202020204" pitchFamily="34" charset="0"/>
                        <a:buChar char="•"/>
                      </a:pPr>
                      <a:r>
                        <a:rPr lang="en-US" sz="1200" kern="1200" dirty="0">
                          <a:solidFill>
                            <a:schemeClr val="tx1"/>
                          </a:solidFill>
                          <a:latin typeface="+mn-lt"/>
                          <a:ea typeface="+mn-ea"/>
                          <a:cs typeface="Segoe Sans Display"/>
                        </a:rPr>
                        <a:t>Facilitate Copilot license upsell. Deployment, and adoption conversations of Microsoft 365 companion apps</a:t>
                      </a: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ysClr val="window" lastClr="FFFFFF"/>
                    </a:solidFill>
                  </a:tcPr>
                </a:tc>
                <a:extLst>
                  <a:ext uri="{0D108BD9-81ED-4DB2-BD59-A6C34878D82A}">
                    <a16:rowId xmlns:a16="http://schemas.microsoft.com/office/drawing/2014/main" val="10001"/>
                  </a:ext>
                </a:extLst>
              </a:tr>
              <a:tr h="353869">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a:lnSpc>
                          <a:spcPct val="100000"/>
                        </a:lnSpc>
                        <a:spcAft>
                          <a:spcPts val="300"/>
                        </a:spcAft>
                      </a:pPr>
                      <a:r>
                        <a:rPr lang="en-US" sz="1200" b="0" dirty="0">
                          <a:solidFill>
                            <a:schemeClr val="tx1"/>
                          </a:solidFill>
                          <a:latin typeface="+mn-lt"/>
                          <a:cs typeface="Segoe Sans Display"/>
                        </a:rPr>
                        <a:t>Presentation length</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marL="182880" marR="0" lvl="0" indent="-182880" algn="l" defTabSz="932742" rtl="0" eaLnBrk="1" fontAlgn="auto" latinLnBrk="0" hangingPunct="1">
                        <a:lnSpc>
                          <a:spcPct val="100000"/>
                        </a:lnSpc>
                        <a:spcBef>
                          <a:spcPts val="0"/>
                        </a:spcBef>
                        <a:spcAft>
                          <a:spcPts val="300"/>
                        </a:spcAft>
                        <a:buClr>
                          <a:schemeClr val="tx1"/>
                        </a:buClr>
                        <a:buSzTx/>
                        <a:buFont typeface="Arial" panose="020B0604020202020204" pitchFamily="34" charset="0"/>
                        <a:buChar char="•"/>
                        <a:tabLst/>
                        <a:defRPr/>
                      </a:pPr>
                      <a:r>
                        <a:rPr lang="en-US" sz="1200" kern="1200" dirty="0">
                          <a:solidFill>
                            <a:schemeClr val="tx1"/>
                          </a:solidFill>
                          <a:latin typeface="+mn-lt"/>
                          <a:ea typeface="+mn-ea"/>
                          <a:cs typeface="Segoe Sans Display"/>
                        </a:rPr>
                        <a:t>5-10 minutes</a:t>
                      </a: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84511073"/>
                  </a:ext>
                </a:extLst>
              </a:tr>
              <a:tr h="353869">
                <a:tc>
                  <a:txBody>
                    <a:bodyPr/>
                    <a:lstStyle/>
                    <a:p>
                      <a:pPr>
                        <a:lnSpc>
                          <a:spcPct val="100000"/>
                        </a:lnSpc>
                        <a:spcAft>
                          <a:spcPts val="300"/>
                        </a:spcAft>
                      </a:pPr>
                      <a:r>
                        <a:rPr lang="en-US" sz="1200" b="0" dirty="0">
                          <a:solidFill>
                            <a:schemeClr val="tx1"/>
                          </a:solidFill>
                          <a:latin typeface="+mn-lt"/>
                          <a:cs typeface="Segoe Sans Display"/>
                        </a:rPr>
                        <a:t>Deck owner</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marL="182880" marR="0" lvl="0" indent="-182880" algn="l" rtl="0" eaLnBrk="1" fontAlgn="auto" latinLnBrk="0" hangingPunct="1">
                        <a:lnSpc>
                          <a:spcPct val="100000"/>
                        </a:lnSpc>
                        <a:spcBef>
                          <a:spcPts val="0"/>
                        </a:spcBef>
                        <a:spcAft>
                          <a:spcPts val="300"/>
                        </a:spcAft>
                        <a:buClr>
                          <a:schemeClr val="tx1"/>
                        </a:buClr>
                        <a:buSzTx/>
                        <a:buFont typeface="Arial" panose="020B0604020202020204" pitchFamily="34" charset="0"/>
                        <a:buChar char="•"/>
                      </a:pPr>
                      <a:r>
                        <a:rPr lang="en-US" sz="1200" kern="1200" dirty="0">
                          <a:solidFill>
                            <a:schemeClr val="tx1"/>
                          </a:solidFill>
                          <a:latin typeface="+mn-lt"/>
                          <a:ea typeface="+mn-ea"/>
                          <a:cs typeface="Segoe Sans Display"/>
                        </a:rPr>
                        <a:t>Jenya Endresen</a:t>
                      </a: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421990592"/>
                  </a:ext>
                </a:extLst>
              </a:tr>
              <a:tr h="1953653">
                <a:tc>
                  <a:txBody>
                    <a:bodyPr/>
                    <a:lstStyle/>
                    <a:p>
                      <a:pPr>
                        <a:lnSpc>
                          <a:spcPct val="100000"/>
                        </a:lnSpc>
                        <a:spcAft>
                          <a:spcPts val="300"/>
                        </a:spcAft>
                      </a:pPr>
                      <a:r>
                        <a:rPr lang="en-US" sz="1200" b="0" dirty="0">
                          <a:solidFill>
                            <a:schemeClr val="tx1"/>
                          </a:solidFill>
                          <a:latin typeface="+mn-lt"/>
                          <a:cs typeface="Segoe Sans Display"/>
                        </a:rPr>
                        <a:t>Deck usage</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rtl="0" eaLnBrk="1" fontAlgn="auto" latinLnBrk="0" hangingPunct="1">
                        <a:lnSpc>
                          <a:spcPct val="100000"/>
                        </a:lnSpc>
                        <a:spcBef>
                          <a:spcPts val="0"/>
                        </a:spcBef>
                        <a:spcAft>
                          <a:spcPts val="300"/>
                        </a:spcAft>
                        <a:buClr>
                          <a:schemeClr val="tx1"/>
                        </a:buClr>
                        <a:buSzTx/>
                        <a:buNone/>
                      </a:pPr>
                      <a:r>
                        <a:rPr lang="en-US" sz="1200" b="0" kern="1200">
                          <a:solidFill>
                            <a:schemeClr val="tx1"/>
                          </a:solidFill>
                          <a:latin typeface="+mn-lt"/>
                          <a:ea typeface="+mn-ea"/>
                          <a:cs typeface="Segoe Sans Display"/>
                        </a:rPr>
                        <a:t>This deck is used to give a full overview of M365 companion apps, and dive deeper into Copilot and non-Copilot </a:t>
                      </a:r>
                      <a:r>
                        <a:rPr lang="en-US" sz="1200" b="0" kern="1200" dirty="0">
                          <a:solidFill>
                            <a:schemeClr val="tx1"/>
                          </a:solidFill>
                          <a:latin typeface="+mn-lt"/>
                          <a:ea typeface="+mn-ea"/>
                          <a:cs typeface="Segoe Sans Display"/>
                        </a:rPr>
                        <a:t>key use cases for People, Files, and Calendar, as well as the admin experience.</a:t>
                      </a:r>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16917432"/>
                  </a:ext>
                </a:extLst>
              </a:tr>
              <a:tr h="1172192">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a:lnSpc>
                          <a:spcPct val="100000"/>
                        </a:lnSpc>
                        <a:spcAft>
                          <a:spcPts val="300"/>
                        </a:spcAft>
                      </a:pPr>
                      <a:r>
                        <a:rPr lang="en-US" sz="1200" b="0" dirty="0">
                          <a:solidFill>
                            <a:schemeClr val="tx1"/>
                          </a:solidFill>
                          <a:latin typeface="+mn-lt"/>
                          <a:cs typeface="Segoe Sans Display"/>
                        </a:rPr>
                        <a:t>Additional resources</a:t>
                      </a:r>
                    </a:p>
                  </a:txBody>
                  <a:tcPr marL="91414" marR="91414" marT="45706" marB="45706" anchor="ctr">
                    <a:lnL w="12700" cap="flat" cmpd="sng" algn="ctr">
                      <a:noFill/>
                      <a:prstDash val="solid"/>
                      <a:round/>
                      <a:headEnd type="none" w="med" len="med"/>
                      <a:tailEnd type="none" w="med" len="med"/>
                    </a:lnL>
                    <a:lnR w="9525"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32742" rtl="0" eaLnBrk="1" latinLnBrk="0" hangingPunct="1">
                        <a:defRPr sz="1800" kern="1200">
                          <a:solidFill>
                            <a:schemeClr val="dk1"/>
                          </a:solidFill>
                          <a:latin typeface="Aptos" panose="02110004020202020204"/>
                        </a:defRPr>
                      </a:lvl1pPr>
                      <a:lvl2pPr marL="466371" algn="l" defTabSz="932742" rtl="0" eaLnBrk="1" latinLnBrk="0" hangingPunct="1">
                        <a:defRPr sz="1800" kern="1200">
                          <a:solidFill>
                            <a:schemeClr val="dk1"/>
                          </a:solidFill>
                          <a:latin typeface="Aptos" panose="02110004020202020204"/>
                        </a:defRPr>
                      </a:lvl2pPr>
                      <a:lvl3pPr marL="932742" algn="l" defTabSz="932742" rtl="0" eaLnBrk="1" latinLnBrk="0" hangingPunct="1">
                        <a:defRPr sz="1800" kern="1200">
                          <a:solidFill>
                            <a:schemeClr val="dk1"/>
                          </a:solidFill>
                          <a:latin typeface="Aptos" panose="02110004020202020204"/>
                        </a:defRPr>
                      </a:lvl3pPr>
                      <a:lvl4pPr marL="1399113" algn="l" defTabSz="932742" rtl="0" eaLnBrk="1" latinLnBrk="0" hangingPunct="1">
                        <a:defRPr sz="1800" kern="1200">
                          <a:solidFill>
                            <a:schemeClr val="dk1"/>
                          </a:solidFill>
                          <a:latin typeface="Aptos" panose="02110004020202020204"/>
                        </a:defRPr>
                      </a:lvl4pPr>
                      <a:lvl5pPr marL="1865484" algn="l" defTabSz="932742" rtl="0" eaLnBrk="1" latinLnBrk="0" hangingPunct="1">
                        <a:defRPr sz="1800" kern="1200">
                          <a:solidFill>
                            <a:schemeClr val="dk1"/>
                          </a:solidFill>
                          <a:latin typeface="Aptos" panose="02110004020202020204"/>
                        </a:defRPr>
                      </a:lvl5pPr>
                      <a:lvl6pPr marL="2331856" algn="l" defTabSz="932742" rtl="0" eaLnBrk="1" latinLnBrk="0" hangingPunct="1">
                        <a:defRPr sz="1800" kern="1200">
                          <a:solidFill>
                            <a:schemeClr val="dk1"/>
                          </a:solidFill>
                          <a:latin typeface="Aptos" panose="02110004020202020204"/>
                        </a:defRPr>
                      </a:lvl6pPr>
                      <a:lvl7pPr marL="2798226" algn="l" defTabSz="932742" rtl="0" eaLnBrk="1" latinLnBrk="0" hangingPunct="1">
                        <a:defRPr sz="1800" kern="1200">
                          <a:solidFill>
                            <a:schemeClr val="dk1"/>
                          </a:solidFill>
                          <a:latin typeface="Aptos" panose="02110004020202020204"/>
                        </a:defRPr>
                      </a:lvl7pPr>
                      <a:lvl8pPr marL="3264597" algn="l" defTabSz="932742" rtl="0" eaLnBrk="1" latinLnBrk="0" hangingPunct="1">
                        <a:defRPr sz="1800" kern="1200">
                          <a:solidFill>
                            <a:schemeClr val="dk1"/>
                          </a:solidFill>
                          <a:latin typeface="Aptos" panose="02110004020202020204"/>
                        </a:defRPr>
                      </a:lvl8pPr>
                      <a:lvl9pPr marL="3730969" algn="l" defTabSz="932742" rtl="0" eaLnBrk="1" latinLnBrk="0" hangingPunct="1">
                        <a:defRPr sz="1800" kern="1200">
                          <a:solidFill>
                            <a:schemeClr val="dk1"/>
                          </a:solidFill>
                          <a:latin typeface="Aptos" panose="02110004020202020204"/>
                        </a:defRPr>
                      </a:lvl9pPr>
                    </a:lstStyle>
                    <a:p>
                      <a:pPr marL="182880" marR="0" lvl="0" indent="-182880" algn="l">
                        <a:lnSpc>
                          <a:spcPct val="100000"/>
                        </a:lnSpc>
                        <a:spcBef>
                          <a:spcPts val="0"/>
                        </a:spcBef>
                        <a:spcAft>
                          <a:spcPts val="300"/>
                        </a:spcAft>
                        <a:buClr>
                          <a:srgbClr val="091F2C"/>
                        </a:buClr>
                        <a:buSzTx/>
                        <a:buFont typeface="Arial" panose="020B0604020202020204" pitchFamily="34" charset="0"/>
                        <a:buChar char="•"/>
                      </a:pP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latin typeface="+mn-lt"/>
                          <a:cs typeface="Segoe Sans Display"/>
                        </a:rPr>
                        <a:t>Demo Video: </a:t>
                      </a: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hlinkClick r:id="rId3"/>
                        </a:rPr>
                        <a:t>Discover Microsoft 365 companion apps: People, Files, and Calendar - YouTube</a:t>
                      </a:r>
                      <a:endPar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latin typeface="+mn-lt"/>
                        <a:cs typeface="Segoe Sans Display"/>
                      </a:endParaRPr>
                    </a:p>
                    <a:p>
                      <a:pPr marL="182880" marR="0" lvl="0" indent="-182880" algn="l">
                        <a:lnSpc>
                          <a:spcPct val="100000"/>
                        </a:lnSpc>
                        <a:spcBef>
                          <a:spcPts val="0"/>
                        </a:spcBef>
                        <a:spcAft>
                          <a:spcPts val="300"/>
                        </a:spcAft>
                        <a:buClr>
                          <a:srgbClr val="091F2C"/>
                        </a:buClr>
                        <a:buSzTx/>
                        <a:buFont typeface="Arial" panose="020B0604020202020204" pitchFamily="34" charset="0"/>
                        <a:buChar char="•"/>
                      </a:pP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rPr>
                        <a:t>Support Page: </a:t>
                      </a: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hlinkClick r:id="rId4"/>
                        </a:rPr>
                        <a:t>https://msft.it/6050tcATq</a:t>
                      </a: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rPr>
                        <a:t> </a:t>
                      </a:r>
                      <a:endPar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latin typeface="+mn-lt"/>
                        <a:cs typeface="Segoe Sans Display"/>
                      </a:endParaRPr>
                    </a:p>
                    <a:p>
                      <a:pPr marL="182880" marR="0" lvl="0" indent="-182880" algn="l">
                        <a:lnSpc>
                          <a:spcPct val="100000"/>
                        </a:lnSpc>
                        <a:spcBef>
                          <a:spcPts val="0"/>
                        </a:spcBef>
                        <a:spcAft>
                          <a:spcPts val="300"/>
                        </a:spcAft>
                        <a:buClr>
                          <a:srgbClr val="091F2C"/>
                        </a:buClr>
                        <a:buSzTx/>
                        <a:buFont typeface="Arial" panose="020B0604020202020204" pitchFamily="34" charset="0"/>
                        <a:buChar char="•"/>
                      </a:pP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rPr>
                        <a:t>Learn Page: </a:t>
                      </a:r>
                      <a:r>
                        <a:rPr lang="en-US" sz="1200" b="0" i="0" u="none" strike="noStrike" kern="1200" cap="none" spc="0" normalizeH="0" baseline="0" noProof="0" dirty="0">
                          <a:ln>
                            <a:noFill/>
                          </a:ln>
                          <a:gradFill>
                            <a:gsLst>
                              <a:gs pos="2917">
                                <a:srgbClr val="000000"/>
                              </a:gs>
                              <a:gs pos="30000">
                                <a:srgbClr val="000000"/>
                              </a:gs>
                            </a:gsLst>
                            <a:lin ang="5400000" scaled="0"/>
                          </a:gradFill>
                          <a:effectLst/>
                          <a:uLnTx/>
                          <a:uFillTx/>
                          <a:hlinkClick r:id="rId5"/>
                        </a:rPr>
                        <a:t>https://msft.it/6051tcATS</a:t>
                      </a:r>
                      <a:endParaRPr lang="en-US" dirty="0"/>
                    </a:p>
                  </a:txBody>
                  <a:tcPr marL="91414" marR="91414" marT="91440" marB="91440" anchor="ctr">
                    <a:lnL w="9525" cap="flat" cmpd="sng" algn="ctr">
                      <a:noFill/>
                      <a:prstDash val="solid"/>
                      <a:round/>
                      <a:headEnd type="none" w="med" len="med"/>
                      <a:tailEnd type="none" w="med" len="med"/>
                    </a:lnL>
                    <a:lnR w="12700" cap="flat" cmpd="sng" algn="ctr">
                      <a:noFill/>
                      <a:prstDash val="solid"/>
                      <a:round/>
                      <a:headEnd type="none" w="med" len="med"/>
                      <a:tailEnd type="none" w="med" len="med"/>
                    </a:lnR>
                    <a:lnT w="9525"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678779347"/>
                  </a:ext>
                </a:extLst>
              </a:tr>
            </a:tbl>
          </a:graphicData>
        </a:graphic>
      </p:graphicFrame>
    </p:spTree>
    <p:extLst>
      <p:ext uri="{BB962C8B-B14F-4D97-AF65-F5344CB8AC3E}">
        <p14:creationId xmlns:p14="http://schemas.microsoft.com/office/powerpoint/2010/main" val="4110555151"/>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C06BD-3644-682E-B630-1679881204E5}"/>
            </a:ext>
          </a:extLst>
        </p:cNvPr>
        <p:cNvGrpSpPr/>
        <p:nvPr/>
      </p:nvGrpSpPr>
      <p:grpSpPr>
        <a:xfrm>
          <a:off x="0" y="0"/>
          <a:ext cx="0" cy="0"/>
          <a:chOff x="0" y="0"/>
          <a:chExt cx="0" cy="0"/>
        </a:xfrm>
      </p:grpSpPr>
      <p:pic>
        <p:nvPicPr>
          <p:cNvPr id="9" name="Picture 8" descr="A close-up of a paper&#10;&#10;AI-generated content may be incorrect.">
            <a:extLst>
              <a:ext uri="{FF2B5EF4-FFF2-40B4-BE49-F238E27FC236}">
                <a16:creationId xmlns:a16="http://schemas.microsoft.com/office/drawing/2014/main" id="{D3AA99CA-9176-58A2-7DD2-50394C34A8FD}"/>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12216729" cy="6872377"/>
          </a:xfrm>
          <a:prstGeom prst="rect">
            <a:avLst/>
          </a:prstGeom>
        </p:spPr>
      </p:pic>
      <p:sp>
        <p:nvSpPr>
          <p:cNvPr id="8" name="Rectangle 7">
            <a:extLst>
              <a:ext uri="{FF2B5EF4-FFF2-40B4-BE49-F238E27FC236}">
                <a16:creationId xmlns:a16="http://schemas.microsoft.com/office/drawing/2014/main" id="{D305F400-4BB2-C845-3735-06DD626A5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BD69320D-388F-C597-ADC4-6BC7FAA40758}"/>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10" name="TextBox 9">
            <a:extLst>
              <a:ext uri="{FF2B5EF4-FFF2-40B4-BE49-F238E27FC236}">
                <a16:creationId xmlns:a16="http://schemas.microsoft.com/office/drawing/2014/main" id="{6AACAD55-3917-510C-4414-536C11DFA808}"/>
              </a:ext>
            </a:extLst>
          </p:cNvPr>
          <p:cNvSpPr txBox="1"/>
          <p:nvPr/>
        </p:nvSpPr>
        <p:spPr>
          <a:xfrm>
            <a:off x="3413760" y="2369652"/>
            <a:ext cx="8224058" cy="1694566"/>
          </a:xfrm>
          <a:prstGeom prst="rect">
            <a:avLst/>
          </a:prstGeom>
          <a:noFill/>
        </p:spPr>
        <p:txBody>
          <a:bodyPr wrap="square" lIns="91440" tIns="45720" rIns="91440" bIns="45720" rtlCol="0" anchor="ctr">
            <a:spAutoFit/>
          </a:bodyPr>
          <a:lstStyle/>
          <a:p>
            <a:pPr algn="r">
              <a:lnSpc>
                <a:spcPts val="6000"/>
              </a:lnSpc>
            </a:pPr>
            <a:r>
              <a:rPr lang="en-US" sz="7200" b="1">
                <a:solidFill>
                  <a:schemeClr val="bg1">
                    <a:alpha val="80000"/>
                  </a:schemeClr>
                </a:solidFill>
                <a:effectLst>
                  <a:outerShdw blurRad="50800" dist="50800" dir="5400000" sx="1000" sy="1000" algn="ctr" rotWithShape="0">
                    <a:srgbClr val="000000"/>
                  </a:outerShdw>
                </a:effectLst>
                <a:latin typeface="Aptos"/>
              </a:rPr>
              <a:t>Microsoft 365 companion apps</a:t>
            </a:r>
          </a:p>
        </p:txBody>
      </p:sp>
    </p:spTree>
    <p:extLst>
      <p:ext uri="{BB962C8B-B14F-4D97-AF65-F5344CB8AC3E}">
        <p14:creationId xmlns:p14="http://schemas.microsoft.com/office/powerpoint/2010/main" val="328535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0353F-7D23-90CE-36D5-F2920CCAF592}"/>
            </a:ext>
          </a:extLst>
        </p:cNvPr>
        <p:cNvGrpSpPr/>
        <p:nvPr/>
      </p:nvGrpSpPr>
      <p:grpSpPr>
        <a:xfrm>
          <a:off x="0" y="0"/>
          <a:ext cx="0" cy="0"/>
          <a:chOff x="0" y="0"/>
          <a:chExt cx="0" cy="0"/>
        </a:xfrm>
      </p:grpSpPr>
      <p:pic>
        <p:nvPicPr>
          <p:cNvPr id="4" name="Picture 3" descr="A close-up of a paper&#10;&#10;AI-generated content may be incorrect.">
            <a:extLst>
              <a:ext uri="{FF2B5EF4-FFF2-40B4-BE49-F238E27FC236}">
                <a16:creationId xmlns:a16="http://schemas.microsoft.com/office/drawing/2014/main" id="{7D062E8F-024F-DAF3-40F4-85F31CD4B43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C9CC1E4C-4C42-8433-74EE-B74415AD6ABF}"/>
              </a:ext>
            </a:extLst>
          </p:cNvPr>
          <p:cNvSpPr txBox="1"/>
          <p:nvPr/>
        </p:nvSpPr>
        <p:spPr>
          <a:xfrm>
            <a:off x="7262877" y="1660805"/>
            <a:ext cx="3914966"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Finding what you need shouldn't break your focus.</a:t>
            </a:r>
          </a:p>
          <a:p>
            <a:r>
              <a:rPr lang="en-US" sz="1600">
                <a:ea typeface="+mn-lt"/>
                <a:cs typeface="+mn-lt"/>
              </a:rPr>
              <a:t>Looking up a colleague, finding a file, or checking what's next on your calendar can interrupt your focus and slow you down. </a:t>
            </a:r>
          </a:p>
          <a:p>
            <a:endParaRPr lang="en-US" sz="1600">
              <a:ea typeface="+mn-lt"/>
              <a:cs typeface="+mn-lt"/>
            </a:endParaRPr>
          </a:p>
          <a:p>
            <a:r>
              <a:rPr lang="en-CA" b="1">
                <a:ea typeface="+mn-lt"/>
                <a:cs typeface="+mn-lt"/>
              </a:rPr>
              <a:t>The companion apps help you find what’s important.</a:t>
            </a:r>
            <a:r>
              <a:rPr lang="en-CA">
                <a:ea typeface="+mn-lt"/>
                <a:cs typeface="+mn-lt"/>
              </a:rPr>
              <a:t> </a:t>
            </a:r>
          </a:p>
          <a:p>
            <a:r>
              <a:rPr lang="en-US" sz="1600">
                <a:ea typeface="+mn-lt"/>
                <a:cs typeface="+mn-lt"/>
              </a:rPr>
              <a:t>Microsoft 365 companion apps, People, Files, and Calendar, are the fast and simple way to find a person, file, or meeting straight from the taskbar. </a:t>
            </a:r>
          </a:p>
          <a:p>
            <a:endParaRPr lang="en-US">
              <a:ea typeface="+mn-lt"/>
              <a:cs typeface="+mn-lt"/>
            </a:endParaRPr>
          </a:p>
          <a:p>
            <a:r>
              <a:rPr lang="en-CA" b="1">
                <a:ea typeface="+mn-lt"/>
                <a:cs typeface="+mn-lt"/>
              </a:rPr>
              <a:t>Keep work moving with Copilot.</a:t>
            </a:r>
          </a:p>
          <a:p>
            <a:r>
              <a:rPr lang="en-US" sz="1600">
                <a:ea typeface="+mn-lt"/>
                <a:cs typeface="+mn-lt"/>
              </a:rPr>
              <a:t>Copilot can summarize team updates, flag comments that need your input, and recap missed meetings.</a:t>
            </a:r>
            <a:endParaRPr lang="en-CA" sz="1400">
              <a:ea typeface="+mn-lt"/>
              <a:cs typeface="+mn-lt"/>
            </a:endParaRPr>
          </a:p>
        </p:txBody>
      </p:sp>
      <p:sp>
        <p:nvSpPr>
          <p:cNvPr id="15" name="TextBox 14">
            <a:extLst>
              <a:ext uri="{FF2B5EF4-FFF2-40B4-BE49-F238E27FC236}">
                <a16:creationId xmlns:a16="http://schemas.microsoft.com/office/drawing/2014/main" id="{7FA3369D-8457-DA70-FC8F-A806508DCE0B}"/>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2" name="TextBox 1">
            <a:extLst>
              <a:ext uri="{FF2B5EF4-FFF2-40B4-BE49-F238E27FC236}">
                <a16:creationId xmlns:a16="http://schemas.microsoft.com/office/drawing/2014/main" id="{52B1FD97-2FC6-1B2E-1E28-9856067A4B1F}"/>
              </a:ext>
            </a:extLst>
          </p:cNvPr>
          <p:cNvSpPr txBox="1"/>
          <p:nvPr/>
        </p:nvSpPr>
        <p:spPr>
          <a:xfrm>
            <a:off x="7262876" y="571841"/>
            <a:ext cx="3652457" cy="820161"/>
          </a:xfrm>
          <a:prstGeom prst="rect">
            <a:avLst/>
          </a:prstGeom>
          <a:noFill/>
        </p:spPr>
        <p:txBody>
          <a:bodyPr wrap="square" lIns="91440" tIns="45720" rIns="91440" bIns="45720" anchor="t">
            <a:spAutoFit/>
          </a:bodyPr>
          <a:lstStyle/>
          <a:p>
            <a:pPr>
              <a:lnSpc>
                <a:spcPts val="2800"/>
              </a:lnSpc>
            </a:pPr>
            <a:r>
              <a:rPr lang="en-GB" sz="2800" b="1"/>
              <a:t>Microsoft 365 companion apps</a:t>
            </a:r>
          </a:p>
        </p:txBody>
      </p:sp>
    </p:spTree>
    <p:extLst>
      <p:ext uri="{BB962C8B-B14F-4D97-AF65-F5344CB8AC3E}">
        <p14:creationId xmlns:p14="http://schemas.microsoft.com/office/powerpoint/2010/main" val="2731807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6DC54-D420-780E-8A29-E998389FD781}"/>
            </a:ext>
          </a:extLst>
        </p:cNvPr>
        <p:cNvGrpSpPr/>
        <p:nvPr/>
      </p:nvGrpSpPr>
      <p:grpSpPr>
        <a:xfrm>
          <a:off x="0" y="0"/>
          <a:ext cx="0" cy="0"/>
          <a:chOff x="0" y="0"/>
          <a:chExt cx="0" cy="0"/>
        </a:xfrm>
      </p:grpSpPr>
      <p:pic>
        <p:nvPicPr>
          <p:cNvPr id="10" name="Picture 9" descr="A close-up of a paper&#10;&#10;AI-generated content may be incorrect.">
            <a:extLst>
              <a:ext uri="{FF2B5EF4-FFF2-40B4-BE49-F238E27FC236}">
                <a16:creationId xmlns:a16="http://schemas.microsoft.com/office/drawing/2014/main" id="{C6D30F10-5555-D1A7-F5D1-7D1A54AD7541}"/>
              </a:ext>
            </a:extLst>
          </p:cNvPr>
          <p:cNvPicPr>
            <a:picLocks noChangeAspect="1"/>
          </p:cNvPicPr>
          <p:nvPr/>
        </p:nvPicPr>
        <p:blipFill>
          <a:blip r:embed="rId3">
            <a:extLst>
              <a:ext uri="{28A0092B-C50C-407E-A947-70E740481C1C}">
                <a14:useLocalDpi xmlns:a14="http://schemas.microsoft.com/office/drawing/2010/main"/>
              </a:ext>
            </a:extLst>
          </a:blip>
          <a:srcRect r="-103"/>
          <a:stretch>
            <a:fillRect/>
          </a:stretch>
        </p:blipFill>
        <p:spPr>
          <a:xfrm>
            <a:off x="-93996" y="-491289"/>
            <a:ext cx="12382693" cy="7572682"/>
          </a:xfrm>
          <a:prstGeom prst="rect">
            <a:avLst/>
          </a:prstGeom>
        </p:spPr>
      </p:pic>
      <p:sp>
        <p:nvSpPr>
          <p:cNvPr id="5" name="Rounded Rectangle 20">
            <a:extLst>
              <a:ext uri="{FF2B5EF4-FFF2-40B4-BE49-F238E27FC236}">
                <a16:creationId xmlns:a16="http://schemas.microsoft.com/office/drawing/2014/main" id="{99C80551-065F-AFA1-6952-52484B20915B}"/>
              </a:ext>
            </a:extLst>
          </p:cNvPr>
          <p:cNvSpPr/>
          <p:nvPr/>
        </p:nvSpPr>
        <p:spPr>
          <a:xfrm>
            <a:off x="8293483" y="1816531"/>
            <a:ext cx="3211201" cy="3920052"/>
          </a:xfrm>
          <a:prstGeom prst="roundRect">
            <a:avLst>
              <a:gd name="adj" fmla="val 2255"/>
            </a:avLst>
          </a:prstGeom>
          <a:solidFill>
            <a:schemeClr val="bg1">
              <a:alpha val="90000"/>
            </a:schemeClr>
          </a:solidFill>
          <a:ln>
            <a:noFill/>
          </a:ln>
          <a:effectLst>
            <a:outerShdw blurRad="188238" dist="38100" dir="5400000" algn="t" rotWithShape="0">
              <a:prstClr val="black">
                <a:alpha val="3098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21">
            <a:extLst>
              <a:ext uri="{FF2B5EF4-FFF2-40B4-BE49-F238E27FC236}">
                <a16:creationId xmlns:a16="http://schemas.microsoft.com/office/drawing/2014/main" id="{FE5B0F1B-582B-7060-586A-B3F755075521}"/>
              </a:ext>
            </a:extLst>
          </p:cNvPr>
          <p:cNvSpPr txBox="1"/>
          <p:nvPr/>
        </p:nvSpPr>
        <p:spPr>
          <a:xfrm>
            <a:off x="8441222" y="2587782"/>
            <a:ext cx="2917154" cy="707886"/>
          </a:xfrm>
          <a:prstGeom prst="rect">
            <a:avLst/>
          </a:prstGeom>
          <a:no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kumimoji="0" lang="en-US" sz="2000" b="1" i="0" u="none" strike="noStrike" kern="1200" cap="none" spc="0" normalizeH="0" baseline="0" noProof="0">
                <a:ln>
                  <a:noFill/>
                </a:ln>
                <a:solidFill>
                  <a:prstClr val="black"/>
                </a:solidFill>
                <a:effectLst/>
                <a:uLnTx/>
                <a:uFillTx/>
                <a:latin typeface="Aptos"/>
                <a:ea typeface="+mn-ea"/>
                <a:cs typeface="+mn-cs"/>
              </a:rPr>
              <a:t>Take </a:t>
            </a:r>
            <a:r>
              <a:rPr lang="en-US" sz="2000" b="1">
                <a:solidFill>
                  <a:prstClr val="black"/>
                </a:solidFill>
                <a:latin typeface="Aptos"/>
              </a:rPr>
              <a:t>the next</a:t>
            </a:r>
            <a:r>
              <a:rPr kumimoji="0" lang="en-US" sz="2000" b="1" i="0" u="none" strike="noStrike" kern="1200" cap="none" spc="0" normalizeH="0" baseline="0" noProof="0">
                <a:ln>
                  <a:noFill/>
                </a:ln>
                <a:solidFill>
                  <a:prstClr val="black"/>
                </a:solidFill>
                <a:effectLst/>
                <a:uLnTx/>
                <a:uFillTx/>
                <a:latin typeface="Aptos"/>
                <a:ea typeface="+mn-ea"/>
                <a:cs typeface="+mn-cs"/>
              </a:rPr>
              <a:t> action with Copilot</a:t>
            </a:r>
          </a:p>
        </p:txBody>
      </p:sp>
      <p:cxnSp>
        <p:nvCxnSpPr>
          <p:cNvPr id="11" name="Straight Connector 10">
            <a:extLst>
              <a:ext uri="{FF2B5EF4-FFF2-40B4-BE49-F238E27FC236}">
                <a16:creationId xmlns:a16="http://schemas.microsoft.com/office/drawing/2014/main" id="{6FE778A9-3DF9-9E89-3D21-6A3518973F94}"/>
              </a:ext>
            </a:extLst>
          </p:cNvPr>
          <p:cNvCxnSpPr>
            <a:cxnSpLocks/>
          </p:cNvCxnSpPr>
          <p:nvPr/>
        </p:nvCxnSpPr>
        <p:spPr>
          <a:xfrm>
            <a:off x="8466793" y="3582649"/>
            <a:ext cx="2872373" cy="0"/>
          </a:xfrm>
          <a:prstGeom prst="line">
            <a:avLst/>
          </a:prstGeom>
          <a:ln w="6350">
            <a:solidFill>
              <a:srgbClr val="8FCDC3"/>
            </a:solidFill>
          </a:ln>
        </p:spPr>
        <p:style>
          <a:lnRef idx="2">
            <a:schemeClr val="accent1"/>
          </a:lnRef>
          <a:fillRef idx="0">
            <a:schemeClr val="accent1"/>
          </a:fillRef>
          <a:effectRef idx="1">
            <a:schemeClr val="accent1"/>
          </a:effectRef>
          <a:fontRef idx="minor">
            <a:schemeClr val="tx1"/>
          </a:fontRef>
        </p:style>
      </p:cxnSp>
      <p:sp>
        <p:nvSpPr>
          <p:cNvPr id="12" name="Rounded Rectangle 24">
            <a:extLst>
              <a:ext uri="{FF2B5EF4-FFF2-40B4-BE49-F238E27FC236}">
                <a16:creationId xmlns:a16="http://schemas.microsoft.com/office/drawing/2014/main" id="{BC251735-6766-8865-134C-490CED3FEF58}"/>
              </a:ext>
            </a:extLst>
          </p:cNvPr>
          <p:cNvSpPr/>
          <p:nvPr/>
        </p:nvSpPr>
        <p:spPr>
          <a:xfrm>
            <a:off x="4475195" y="1819249"/>
            <a:ext cx="3211201" cy="3920052"/>
          </a:xfrm>
          <a:prstGeom prst="roundRect">
            <a:avLst>
              <a:gd name="adj" fmla="val 2255"/>
            </a:avLst>
          </a:prstGeom>
          <a:solidFill>
            <a:schemeClr val="bg1">
              <a:alpha val="90000"/>
            </a:schemeClr>
          </a:solidFill>
          <a:ln>
            <a:noFill/>
          </a:ln>
          <a:effectLst>
            <a:outerShdw blurRad="188238" dist="38100" dir="5400000" algn="t" rotWithShape="0">
              <a:prstClr val="black">
                <a:alpha val="3098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TextBox 25">
            <a:extLst>
              <a:ext uri="{FF2B5EF4-FFF2-40B4-BE49-F238E27FC236}">
                <a16:creationId xmlns:a16="http://schemas.microsoft.com/office/drawing/2014/main" id="{06DC8AF8-C6A0-5F46-92C0-19BD7B4A7C86}"/>
              </a:ext>
            </a:extLst>
          </p:cNvPr>
          <p:cNvSpPr txBox="1"/>
          <p:nvPr/>
        </p:nvSpPr>
        <p:spPr>
          <a:xfrm>
            <a:off x="4699773" y="2590501"/>
            <a:ext cx="2749388" cy="707886"/>
          </a:xfrm>
          <a:prstGeom prst="rect">
            <a:avLst/>
          </a:prstGeom>
          <a:no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spcBef>
                <a:spcPts val="0"/>
              </a:spcBef>
              <a:spcAft>
                <a:spcPts val="0"/>
              </a:spcAft>
              <a:buClrTx/>
              <a:buSzTx/>
              <a:buFontTx/>
              <a:buNone/>
              <a:tabLst/>
              <a:defRPr/>
            </a:pPr>
            <a:r>
              <a:rPr kumimoji="0" lang="en-US" sz="2000" b="1" i="0" u="none" strike="noStrike" kern="1200" cap="none" spc="0" normalizeH="0" baseline="0" noProof="0">
                <a:ln>
                  <a:noFill/>
                </a:ln>
                <a:solidFill>
                  <a:prstClr val="black"/>
                </a:solidFill>
                <a:effectLst/>
                <a:uLnTx/>
                <a:uFillTx/>
                <a:latin typeface="Aptos"/>
                <a:ea typeface="+mn-ea"/>
                <a:cs typeface="+mn-cs"/>
              </a:rPr>
              <a:t>Real time context, on your taskbar</a:t>
            </a:r>
            <a:endParaRPr kumimoji="0" lang="en-US" sz="1100" b="1"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5" name="Straight Connector 14">
            <a:extLst>
              <a:ext uri="{FF2B5EF4-FFF2-40B4-BE49-F238E27FC236}">
                <a16:creationId xmlns:a16="http://schemas.microsoft.com/office/drawing/2014/main" id="{16CBFDE1-6E61-EF57-D89B-2B6802D688CF}"/>
              </a:ext>
            </a:extLst>
          </p:cNvPr>
          <p:cNvCxnSpPr>
            <a:cxnSpLocks/>
          </p:cNvCxnSpPr>
          <p:nvPr/>
        </p:nvCxnSpPr>
        <p:spPr>
          <a:xfrm>
            <a:off x="4661311" y="3585367"/>
            <a:ext cx="2872373" cy="0"/>
          </a:xfrm>
          <a:prstGeom prst="line">
            <a:avLst/>
          </a:prstGeom>
          <a:ln w="6350">
            <a:solidFill>
              <a:srgbClr val="F4B53C"/>
            </a:solidFill>
          </a:ln>
        </p:spPr>
        <p:style>
          <a:lnRef idx="2">
            <a:schemeClr val="accent1"/>
          </a:lnRef>
          <a:fillRef idx="0">
            <a:schemeClr val="accent1"/>
          </a:fillRef>
          <a:effectRef idx="1">
            <a:schemeClr val="accent1"/>
          </a:effectRef>
          <a:fontRef idx="minor">
            <a:schemeClr val="tx1"/>
          </a:fontRef>
        </p:style>
      </p:cxnSp>
      <p:sp>
        <p:nvSpPr>
          <p:cNvPr id="16" name="Rounded Rectangle 28">
            <a:extLst>
              <a:ext uri="{FF2B5EF4-FFF2-40B4-BE49-F238E27FC236}">
                <a16:creationId xmlns:a16="http://schemas.microsoft.com/office/drawing/2014/main" id="{D0CE536F-810A-9D75-4C9D-FB5215BC572C}"/>
              </a:ext>
            </a:extLst>
          </p:cNvPr>
          <p:cNvSpPr/>
          <p:nvPr/>
        </p:nvSpPr>
        <p:spPr>
          <a:xfrm>
            <a:off x="607435" y="1816531"/>
            <a:ext cx="3211201" cy="3920052"/>
          </a:xfrm>
          <a:prstGeom prst="roundRect">
            <a:avLst>
              <a:gd name="adj" fmla="val 2255"/>
            </a:avLst>
          </a:prstGeom>
          <a:solidFill>
            <a:schemeClr val="bg1">
              <a:alpha val="90000"/>
            </a:schemeClr>
          </a:solidFill>
          <a:ln>
            <a:noFill/>
          </a:ln>
          <a:effectLst>
            <a:outerShdw blurRad="188238" dist="38100" dir="5400000" algn="t" rotWithShape="0">
              <a:prstClr val="black">
                <a:alpha val="30984"/>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TextBox 29">
            <a:extLst>
              <a:ext uri="{FF2B5EF4-FFF2-40B4-BE49-F238E27FC236}">
                <a16:creationId xmlns:a16="http://schemas.microsoft.com/office/drawing/2014/main" id="{46A4D6DD-731A-285C-9C00-9C10822D94E6}"/>
              </a:ext>
            </a:extLst>
          </p:cNvPr>
          <p:cNvSpPr txBox="1"/>
          <p:nvPr/>
        </p:nvSpPr>
        <p:spPr>
          <a:xfrm>
            <a:off x="764156" y="2433894"/>
            <a:ext cx="2872372" cy="1015663"/>
          </a:xfrm>
          <a:prstGeom prst="rect">
            <a:avLst/>
          </a:prstGeom>
          <a:no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2000" b="1">
                <a:solidFill>
                  <a:prstClr val="black"/>
                </a:solidFill>
                <a:latin typeface="Aptos"/>
              </a:rPr>
              <a:t>Fast and simple way</a:t>
            </a:r>
            <a:r>
              <a:rPr kumimoji="0" lang="en-GB" sz="2000" b="1" i="0" u="none" strike="noStrike" kern="1200" cap="none" spc="0" normalizeH="0" baseline="0" noProof="0">
                <a:ln>
                  <a:noFill/>
                </a:ln>
                <a:solidFill>
                  <a:prstClr val="black"/>
                </a:solidFill>
                <a:effectLst/>
                <a:uLnTx/>
                <a:uFillTx/>
                <a:latin typeface="Aptos"/>
                <a:ea typeface="+mn-ea"/>
                <a:cs typeface="+mn-cs"/>
              </a:rPr>
              <a:t> to find </a:t>
            </a:r>
            <a:r>
              <a:rPr lang="en-GB" sz="2000" b="1">
                <a:solidFill>
                  <a:prstClr val="black"/>
                </a:solidFill>
                <a:latin typeface="Aptos"/>
              </a:rPr>
              <a:t>a person, file, or meeting</a:t>
            </a:r>
            <a:endParaRPr lang="en-US">
              <a:solidFill>
                <a:prstClr val="black"/>
              </a:solidFill>
            </a:endParaRPr>
          </a:p>
        </p:txBody>
      </p:sp>
      <p:cxnSp>
        <p:nvCxnSpPr>
          <p:cNvPr id="19" name="Straight Connector 18">
            <a:extLst>
              <a:ext uri="{FF2B5EF4-FFF2-40B4-BE49-F238E27FC236}">
                <a16:creationId xmlns:a16="http://schemas.microsoft.com/office/drawing/2014/main" id="{E9E19F57-1824-B718-0BFB-E9FFC8C61070}"/>
              </a:ext>
            </a:extLst>
          </p:cNvPr>
          <p:cNvCxnSpPr>
            <a:cxnSpLocks/>
          </p:cNvCxnSpPr>
          <p:nvPr/>
        </p:nvCxnSpPr>
        <p:spPr>
          <a:xfrm>
            <a:off x="774341" y="3582649"/>
            <a:ext cx="2872373" cy="0"/>
          </a:xfrm>
          <a:prstGeom prst="line">
            <a:avLst/>
          </a:prstGeom>
          <a:ln w="6350">
            <a:solidFill>
              <a:srgbClr val="78BBF1"/>
            </a:solidFill>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53BBB10-5920-536E-21C2-9BD70937CC56}"/>
              </a:ext>
            </a:extLst>
          </p:cNvPr>
          <p:cNvSpPr txBox="1"/>
          <p:nvPr/>
        </p:nvSpPr>
        <p:spPr>
          <a:xfrm>
            <a:off x="431802" y="896062"/>
            <a:ext cx="9117250" cy="461088"/>
          </a:xfrm>
          <a:prstGeom prst="rect">
            <a:avLst/>
          </a:prstGeom>
          <a:noFill/>
        </p:spPr>
        <p:txBody>
          <a:bodyPr wrap="square" lIns="91440" tIns="45720" rIns="91440" bIns="45720" anchor="t">
            <a:spAutoFit/>
          </a:bodyPr>
          <a:lstStyle/>
          <a:p>
            <a:pPr>
              <a:lnSpc>
                <a:spcPts val="2800"/>
              </a:lnSpc>
            </a:pPr>
            <a:r>
              <a:rPr lang="en-GB" sz="2800" b="1"/>
              <a:t>Microsoft 365 companion apps</a:t>
            </a:r>
          </a:p>
        </p:txBody>
      </p:sp>
      <p:sp>
        <p:nvSpPr>
          <p:cNvPr id="22" name="TextBox 21">
            <a:extLst>
              <a:ext uri="{FF2B5EF4-FFF2-40B4-BE49-F238E27FC236}">
                <a16:creationId xmlns:a16="http://schemas.microsoft.com/office/drawing/2014/main" id="{F76DCC89-B59B-D662-5DBC-4A1643514263}"/>
              </a:ext>
            </a:extLst>
          </p:cNvPr>
          <p:cNvSpPr txBox="1"/>
          <p:nvPr/>
        </p:nvSpPr>
        <p:spPr>
          <a:xfrm>
            <a:off x="706526" y="3901742"/>
            <a:ext cx="3033894" cy="1323439"/>
          </a:xfrm>
          <a:prstGeom prst="rect">
            <a:avLst/>
          </a:prstGeom>
          <a:noFill/>
        </p:spPr>
        <p:txBody>
          <a:bodyPr wrap="square">
            <a:spAutoFit/>
          </a:bodyPr>
          <a:lstStyle/>
          <a:p>
            <a:r>
              <a:rPr lang="en-US" sz="1600">
                <a:solidFill>
                  <a:srgbClr val="747474"/>
                </a:solidFill>
                <a:ea typeface="+mn-lt"/>
                <a:cs typeface="+mn-lt"/>
              </a:rPr>
              <a:t>Microsoft 365 companion apps live right on your Windows 11 taskbar so you can find what you need quickly without breaking your focus. No more digging.</a:t>
            </a:r>
          </a:p>
        </p:txBody>
      </p:sp>
      <p:sp>
        <p:nvSpPr>
          <p:cNvPr id="23" name="TextBox 22">
            <a:extLst>
              <a:ext uri="{FF2B5EF4-FFF2-40B4-BE49-F238E27FC236}">
                <a16:creationId xmlns:a16="http://schemas.microsoft.com/office/drawing/2014/main" id="{5B4CE1DF-086E-5A13-DBEF-A8D5A5159A95}"/>
              </a:ext>
            </a:extLst>
          </p:cNvPr>
          <p:cNvSpPr txBox="1"/>
          <p:nvPr/>
        </p:nvSpPr>
        <p:spPr>
          <a:xfrm>
            <a:off x="4592911" y="3901741"/>
            <a:ext cx="3033894" cy="1569660"/>
          </a:xfrm>
          <a:prstGeom prst="rect">
            <a:avLst/>
          </a:prstGeom>
          <a:noFill/>
        </p:spPr>
        <p:txBody>
          <a:bodyPr wrap="square">
            <a:spAutoFit/>
          </a:bodyPr>
          <a:lstStyle/>
          <a:p>
            <a:r>
              <a:rPr lang="en-US" sz="1600">
                <a:solidFill>
                  <a:srgbClr val="747474"/>
                </a:solidFill>
                <a:ea typeface="+mn-lt"/>
                <a:cs typeface="+mn-lt"/>
              </a:rPr>
              <a:t>The apps surface the right content at the right time, with timely notifications about who’s in the meeting with you and what file was recently shared when you’re live in a meeting.</a:t>
            </a:r>
          </a:p>
        </p:txBody>
      </p:sp>
      <p:sp>
        <p:nvSpPr>
          <p:cNvPr id="24" name="TextBox 23">
            <a:extLst>
              <a:ext uri="{FF2B5EF4-FFF2-40B4-BE49-F238E27FC236}">
                <a16:creationId xmlns:a16="http://schemas.microsoft.com/office/drawing/2014/main" id="{EF9EADEF-E518-5D1B-8B07-D0B8FFDB89C8}"/>
              </a:ext>
            </a:extLst>
          </p:cNvPr>
          <p:cNvSpPr txBox="1"/>
          <p:nvPr/>
        </p:nvSpPr>
        <p:spPr>
          <a:xfrm>
            <a:off x="8396398" y="3901740"/>
            <a:ext cx="3033894" cy="1323439"/>
          </a:xfrm>
          <a:prstGeom prst="rect">
            <a:avLst/>
          </a:prstGeom>
          <a:noFill/>
        </p:spPr>
        <p:txBody>
          <a:bodyPr wrap="square" lIns="91440" tIns="45720" rIns="91440" bIns="45720" anchor="t">
            <a:spAutoFit/>
          </a:bodyPr>
          <a:lstStyle/>
          <a:p>
            <a:r>
              <a:rPr lang="en-US" sz="1600">
                <a:solidFill>
                  <a:srgbClr val="747474"/>
                </a:solidFill>
                <a:ea typeface="+mn-lt"/>
                <a:cs typeface="+mn-lt"/>
              </a:rPr>
              <a:t>With Copilot integration, get key insights on a colleague, summaries and key trends on your files, and meeting recaps without breaking your flow.</a:t>
            </a:r>
          </a:p>
        </p:txBody>
      </p:sp>
      <p:pic>
        <p:nvPicPr>
          <p:cNvPr id="3" name="Picture 2" descr="A black and white logo&#10;&#10;AI-generated content may be incorrect.">
            <a:extLst>
              <a:ext uri="{FF2B5EF4-FFF2-40B4-BE49-F238E27FC236}">
                <a16:creationId xmlns:a16="http://schemas.microsoft.com/office/drawing/2014/main" id="{78D13118-14CC-041B-5166-5F922858D1E1}"/>
              </a:ext>
            </a:extLst>
          </p:cNvPr>
          <p:cNvPicPr>
            <a:picLocks noChangeAspect="1"/>
          </p:cNvPicPr>
          <p:nvPr/>
        </p:nvPicPr>
        <p:blipFill>
          <a:blip r:embed="rId4"/>
          <a:stretch>
            <a:fillRect/>
          </a:stretch>
        </p:blipFill>
        <p:spPr>
          <a:xfrm>
            <a:off x="8441230" y="2028265"/>
            <a:ext cx="435430" cy="435430"/>
          </a:xfrm>
          <a:prstGeom prst="rect">
            <a:avLst/>
          </a:prstGeom>
        </p:spPr>
      </p:pic>
      <p:pic>
        <p:nvPicPr>
          <p:cNvPr id="7" name="Picture 6" descr="A black and white logo&#10;&#10;AI-generated content may be incorrect.">
            <a:extLst>
              <a:ext uri="{FF2B5EF4-FFF2-40B4-BE49-F238E27FC236}">
                <a16:creationId xmlns:a16="http://schemas.microsoft.com/office/drawing/2014/main" id="{F0A27ADC-562F-9B68-1D3D-FAFFD1D5B7DF}"/>
              </a:ext>
            </a:extLst>
          </p:cNvPr>
          <p:cNvPicPr>
            <a:picLocks noChangeAspect="1"/>
          </p:cNvPicPr>
          <p:nvPr/>
        </p:nvPicPr>
        <p:blipFill>
          <a:blip r:embed="rId5"/>
          <a:stretch>
            <a:fillRect/>
          </a:stretch>
        </p:blipFill>
        <p:spPr>
          <a:xfrm>
            <a:off x="4700067" y="2026664"/>
            <a:ext cx="435430" cy="435430"/>
          </a:xfrm>
          <a:prstGeom prst="rect">
            <a:avLst/>
          </a:prstGeom>
        </p:spPr>
      </p:pic>
      <p:pic>
        <p:nvPicPr>
          <p:cNvPr id="21" name="Picture 20" descr="A black circle with a white circle in the middle&#10;&#10;AI-generated content may be incorrect.">
            <a:extLst>
              <a:ext uri="{FF2B5EF4-FFF2-40B4-BE49-F238E27FC236}">
                <a16:creationId xmlns:a16="http://schemas.microsoft.com/office/drawing/2014/main" id="{45472B12-28B1-17F1-F10C-10734AD1C12A}"/>
              </a:ext>
            </a:extLst>
          </p:cNvPr>
          <p:cNvPicPr>
            <a:picLocks noChangeAspect="1"/>
          </p:cNvPicPr>
          <p:nvPr/>
        </p:nvPicPr>
        <p:blipFill>
          <a:blip r:embed="rId6"/>
          <a:stretch>
            <a:fillRect/>
          </a:stretch>
        </p:blipFill>
        <p:spPr>
          <a:xfrm>
            <a:off x="765201" y="2029866"/>
            <a:ext cx="435430" cy="435430"/>
          </a:xfrm>
          <a:prstGeom prst="rect">
            <a:avLst/>
          </a:prstGeom>
        </p:spPr>
      </p:pic>
    </p:spTree>
    <p:extLst>
      <p:ext uri="{BB962C8B-B14F-4D97-AF65-F5344CB8AC3E}">
        <p14:creationId xmlns:p14="http://schemas.microsoft.com/office/powerpoint/2010/main" val="284949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365 companion apps - Deck 2">
            <a:hlinkClick r:id="" action="ppaction://media"/>
            <a:extLst>
              <a:ext uri="{FF2B5EF4-FFF2-40B4-BE49-F238E27FC236}">
                <a16:creationId xmlns:a16="http://schemas.microsoft.com/office/drawing/2014/main" id="{3C5E0057-8056-28B8-2F55-4E5662BF59E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2607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8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1C640-080C-602B-CA6A-755D6A9ED3A1}"/>
            </a:ext>
          </a:extLst>
        </p:cNvPr>
        <p:cNvGrpSpPr/>
        <p:nvPr/>
      </p:nvGrpSpPr>
      <p:grpSpPr>
        <a:xfrm>
          <a:off x="0" y="0"/>
          <a:ext cx="0" cy="0"/>
          <a:chOff x="0" y="0"/>
          <a:chExt cx="0" cy="0"/>
        </a:xfrm>
      </p:grpSpPr>
      <p:sp>
        <p:nvSpPr>
          <p:cNvPr id="33" name="TextBox 32">
            <a:extLst>
              <a:ext uri="{FF2B5EF4-FFF2-40B4-BE49-F238E27FC236}">
                <a16:creationId xmlns:a16="http://schemas.microsoft.com/office/drawing/2014/main" id="{93B47BEF-DF3E-721F-D6E4-081830032A06}"/>
              </a:ext>
            </a:extLst>
          </p:cNvPr>
          <p:cNvSpPr txBox="1"/>
          <p:nvPr/>
        </p:nvSpPr>
        <p:spPr>
          <a:xfrm>
            <a:off x="311779" y="1162136"/>
            <a:ext cx="1067921" cy="18466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A" sz="600" b="1" i="0" u="none" strike="noStrike" kern="1200" cap="none" spc="0" normalizeH="0" baseline="0" noProof="0">
                <a:ln>
                  <a:noFill/>
                </a:ln>
                <a:solidFill>
                  <a:prstClr val="black"/>
                </a:solidFill>
                <a:effectLst/>
                <a:uLnTx/>
                <a:uFillTx/>
                <a:latin typeface="Aptos Mono" panose="020B0009020202020204" pitchFamily="49" charset="0"/>
                <a:ea typeface="+mn-ea"/>
                <a:cs typeface="+mn-cs"/>
              </a:rPr>
              <a:t>01 | Why companions</a:t>
            </a:r>
            <a:endParaRPr kumimoji="0" lang="en-US" sz="600" b="1" i="0" u="none" strike="noStrike" kern="1200" cap="none" spc="0" normalizeH="0" baseline="0" noProof="0">
              <a:ln>
                <a:noFill/>
              </a:ln>
              <a:solidFill>
                <a:prstClr val="black"/>
              </a:solidFill>
              <a:effectLst/>
              <a:uLnTx/>
              <a:uFillTx/>
              <a:latin typeface="Aptos Mono" panose="020B0009020202020204" pitchFamily="49" charset="0"/>
              <a:ea typeface="+mn-ea"/>
              <a:cs typeface="+mn-cs"/>
            </a:endParaRPr>
          </a:p>
        </p:txBody>
      </p:sp>
      <p:pic>
        <p:nvPicPr>
          <p:cNvPr id="12" name="Picture 11">
            <a:extLst>
              <a:ext uri="{FF2B5EF4-FFF2-40B4-BE49-F238E27FC236}">
                <a16:creationId xmlns:a16="http://schemas.microsoft.com/office/drawing/2014/main" id="{A1ADA86A-6505-2B15-06B0-3B5EABFA3DF4}"/>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420614" y="5392540"/>
            <a:ext cx="584428" cy="561457"/>
          </a:xfrm>
          <a:prstGeom prst="rect">
            <a:avLst/>
          </a:prstGeom>
        </p:spPr>
      </p:pic>
      <p:pic>
        <p:nvPicPr>
          <p:cNvPr id="9" name="Picture 8">
            <a:extLst>
              <a:ext uri="{FF2B5EF4-FFF2-40B4-BE49-F238E27FC236}">
                <a16:creationId xmlns:a16="http://schemas.microsoft.com/office/drawing/2014/main" id="{A47CB0F3-6390-6E2C-17BA-2CFCF8F10673}"/>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a:xfrm>
            <a:off x="4392484" y="5392539"/>
            <a:ext cx="607921" cy="561457"/>
          </a:xfrm>
          <a:prstGeom prst="rect">
            <a:avLst/>
          </a:prstGeom>
        </p:spPr>
      </p:pic>
      <p:pic>
        <p:nvPicPr>
          <p:cNvPr id="10" name="Picture 9">
            <a:extLst>
              <a:ext uri="{FF2B5EF4-FFF2-40B4-BE49-F238E27FC236}">
                <a16:creationId xmlns:a16="http://schemas.microsoft.com/office/drawing/2014/main" id="{EEB2525B-92DF-1E16-E714-E167B0A5A745}"/>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8493546" y="5392539"/>
            <a:ext cx="619003" cy="561458"/>
          </a:xfrm>
          <a:prstGeom prst="rect">
            <a:avLst/>
          </a:prstGeom>
        </p:spPr>
      </p:pic>
      <p:sp>
        <p:nvSpPr>
          <p:cNvPr id="11" name="TextBox 10">
            <a:extLst>
              <a:ext uri="{FF2B5EF4-FFF2-40B4-BE49-F238E27FC236}">
                <a16:creationId xmlns:a16="http://schemas.microsoft.com/office/drawing/2014/main" id="{3502FA35-9018-4C59-B998-E6C3BF731FF8}"/>
              </a:ext>
            </a:extLst>
          </p:cNvPr>
          <p:cNvSpPr txBox="1"/>
          <p:nvPr/>
        </p:nvSpPr>
        <p:spPr>
          <a:xfrm>
            <a:off x="1075165" y="5448900"/>
            <a:ext cx="2625079" cy="523220"/>
          </a:xfrm>
          <a:prstGeom prst="rect">
            <a:avLst/>
          </a:prstGeom>
          <a:noFill/>
        </p:spPr>
        <p:txBody>
          <a:bodyPr wrap="square" lIns="91440" tIns="45720" rIns="91440" bIns="45720" anchor="t">
            <a:spAutoFit/>
          </a:bodyPr>
          <a:lstStyle/>
          <a:p>
            <a:pPr>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People </a:t>
            </a:r>
            <a:r>
              <a:rPr kumimoji="0" lang="en-US" sz="1400" b="1" i="0" u="none" strike="noStrike" kern="1200" cap="none" spc="0" normalizeH="0" baseline="0" noProof="0">
                <a:ln>
                  <a:noFill/>
                </a:ln>
                <a:solidFill>
                  <a:prstClr val="black"/>
                </a:solidFill>
                <a:effectLst/>
                <a:uLnTx/>
                <a:uFillTx/>
                <a:latin typeface="Aptos" panose="02110004020202020204"/>
                <a:ea typeface="+mn-ea"/>
                <a:cs typeface="+mn-cs"/>
              </a:rPr>
              <a:t>makes it easy to find and connect with colleagues</a:t>
            </a:r>
            <a:endParaRPr kumimoji="0" lang="en-GB" sz="1400" b="1"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3" name="TextBox 12">
            <a:extLst>
              <a:ext uri="{FF2B5EF4-FFF2-40B4-BE49-F238E27FC236}">
                <a16:creationId xmlns:a16="http://schemas.microsoft.com/office/drawing/2014/main" id="{B284FAD4-6479-9D3C-0A17-B22DF0BF1246}"/>
              </a:ext>
            </a:extLst>
          </p:cNvPr>
          <p:cNvSpPr txBox="1"/>
          <p:nvPr/>
        </p:nvSpPr>
        <p:spPr>
          <a:xfrm>
            <a:off x="5137123" y="5550776"/>
            <a:ext cx="2862706" cy="307777"/>
          </a:xfrm>
          <a:prstGeom prst="rect">
            <a:avLst/>
          </a:prstGeom>
          <a:noFill/>
        </p:spPr>
        <p:txBody>
          <a:bodyPr wrap="square" lIns="91440" tIns="45720" rIns="91440" bIns="45720" anchor="t">
            <a:spAutoFit/>
          </a:bodyPr>
          <a:lstStyle/>
          <a:p>
            <a:pPr>
              <a:defRPr/>
            </a:pPr>
            <a:r>
              <a:rPr lang="nb-NO" sz="1400" b="1">
                <a:solidFill>
                  <a:prstClr val="black"/>
                </a:solidFill>
                <a:latin typeface="Aptos" panose="02110004020202020204"/>
              </a:rPr>
              <a:t>Files surfaces the files you need</a:t>
            </a:r>
            <a:endParaRPr lang="nb-NO" sz="1400" b="1" i="0" u="none" strike="noStrike" kern="1200" cap="none" spc="0" normalizeH="0" baseline="0" noProof="0">
              <a:ln>
                <a:noFill/>
              </a:ln>
              <a:solidFill>
                <a:prstClr val="black"/>
              </a:solidFill>
              <a:effectLst/>
              <a:uLnTx/>
              <a:uFillTx/>
              <a:latin typeface="Aptos" panose="02110004020202020204"/>
            </a:endParaRPr>
          </a:p>
        </p:txBody>
      </p:sp>
      <p:sp>
        <p:nvSpPr>
          <p:cNvPr id="14" name="TextBox 13">
            <a:extLst>
              <a:ext uri="{FF2B5EF4-FFF2-40B4-BE49-F238E27FC236}">
                <a16:creationId xmlns:a16="http://schemas.microsoft.com/office/drawing/2014/main" id="{551D5AAC-9C52-3F2D-5D6F-5882B02A8FDB}"/>
              </a:ext>
            </a:extLst>
          </p:cNvPr>
          <p:cNvSpPr txBox="1"/>
          <p:nvPr/>
        </p:nvSpPr>
        <p:spPr>
          <a:xfrm>
            <a:off x="9216759" y="5440068"/>
            <a:ext cx="2560030" cy="523220"/>
          </a:xfrm>
          <a:prstGeom prst="rect">
            <a:avLst/>
          </a:prstGeom>
          <a:noFill/>
        </p:spPr>
        <p:txBody>
          <a:bodyPr wrap="square" lIns="91440" tIns="45720" rIns="91440" bIns="45720" anchor="t">
            <a:spAutoFit/>
          </a:bodyPr>
          <a:lstStyle/>
          <a:p>
            <a:pPr>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Calendar </a:t>
            </a:r>
            <a:r>
              <a:rPr kumimoji="0" lang="en-US" sz="1400" b="1" i="0" u="none" strike="noStrike" kern="1200" cap="none" spc="0" normalizeH="0" baseline="0" noProof="0">
                <a:ln>
                  <a:noFill/>
                </a:ln>
                <a:solidFill>
                  <a:prstClr val="black"/>
                </a:solidFill>
                <a:effectLst/>
                <a:uLnTx/>
                <a:uFillTx/>
                <a:latin typeface="Aptos" panose="02110004020202020204"/>
                <a:ea typeface="+mn-ea"/>
                <a:cs typeface="+mn-cs"/>
              </a:rPr>
              <a:t>helps keep your workday on track</a:t>
            </a:r>
            <a:endParaRPr kumimoji="0" lang="en-GB" sz="1400" b="1"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9" name="Picture 18" descr="A screenshot of a computer&#10;&#10;AI-generated content may be incorrect.">
            <a:extLst>
              <a:ext uri="{FF2B5EF4-FFF2-40B4-BE49-F238E27FC236}">
                <a16:creationId xmlns:a16="http://schemas.microsoft.com/office/drawing/2014/main" id="{A30DEC4F-D2D1-0419-3DC5-70A36E759BCD}"/>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a:xfrm>
            <a:off x="-164493" y="4347"/>
            <a:ext cx="4356934" cy="4773636"/>
          </a:xfrm>
          <a:prstGeom prst="rect">
            <a:avLst/>
          </a:prstGeom>
        </p:spPr>
      </p:pic>
      <p:pic>
        <p:nvPicPr>
          <p:cNvPr id="23" name="Picture 22" descr="A screenshot of a computer&#10;&#10;AI-generated content may be incorrect.">
            <a:extLst>
              <a:ext uri="{FF2B5EF4-FFF2-40B4-BE49-F238E27FC236}">
                <a16:creationId xmlns:a16="http://schemas.microsoft.com/office/drawing/2014/main" id="{C55E0C1A-EC65-46E7-70E7-E626BCA8F51A}"/>
              </a:ext>
            </a:extLst>
          </p:cNvPr>
          <p:cNvPicPr>
            <a:picLocks noChangeAspect="1"/>
          </p:cNvPicPr>
          <p:nvPr/>
        </p:nvPicPr>
        <p:blipFill>
          <a:blip r:embed="rId7">
            <a:extLst>
              <a:ext uri="{28A0092B-C50C-407E-A947-70E740481C1C}">
                <a14:useLocalDpi xmlns:a14="http://schemas.microsoft.com/office/drawing/2010/main"/>
              </a:ext>
            </a:extLst>
          </a:blip>
          <a:srcRect/>
          <a:stretch>
            <a:fillRect/>
          </a:stretch>
        </p:blipFill>
        <p:spPr>
          <a:xfrm>
            <a:off x="7975681" y="-13920"/>
            <a:ext cx="4360672" cy="4787206"/>
          </a:xfrm>
          <a:prstGeom prst="rect">
            <a:avLst/>
          </a:prstGeom>
        </p:spPr>
      </p:pic>
      <p:pic>
        <p:nvPicPr>
          <p:cNvPr id="21" name="Picture 20" descr="A screenshot of a computer&#10;&#10;AI-generated content may be incorrect.">
            <a:extLst>
              <a:ext uri="{FF2B5EF4-FFF2-40B4-BE49-F238E27FC236}">
                <a16:creationId xmlns:a16="http://schemas.microsoft.com/office/drawing/2014/main" id="{0421BBB0-5490-FE8D-72A7-00B8FAC55B7C}"/>
              </a:ext>
            </a:extLst>
          </p:cNvPr>
          <p:cNvPicPr>
            <a:picLocks noChangeAspect="1"/>
          </p:cNvPicPr>
          <p:nvPr/>
        </p:nvPicPr>
        <p:blipFill>
          <a:blip r:embed="rId8">
            <a:extLst>
              <a:ext uri="{28A0092B-C50C-407E-A947-70E740481C1C}">
                <a14:useLocalDpi xmlns:a14="http://schemas.microsoft.com/office/drawing/2010/main"/>
              </a:ext>
            </a:extLst>
          </a:blip>
          <a:srcRect/>
          <a:stretch>
            <a:fillRect/>
          </a:stretch>
        </p:blipFill>
        <p:spPr>
          <a:xfrm>
            <a:off x="4031611" y="1601"/>
            <a:ext cx="4134510" cy="4776130"/>
          </a:xfrm>
          <a:prstGeom prst="rect">
            <a:avLst/>
          </a:prstGeom>
        </p:spPr>
      </p:pic>
    </p:spTree>
    <p:extLst>
      <p:ext uri="{BB962C8B-B14F-4D97-AF65-F5344CB8AC3E}">
        <p14:creationId xmlns:p14="http://schemas.microsoft.com/office/powerpoint/2010/main" val="1564376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FC928-9259-E1D2-D627-07785B93DC6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82205F9-B884-EB81-E494-9D05EEB2A326}"/>
              </a:ext>
            </a:extLst>
          </p:cNvPr>
          <p:cNvPicPr>
            <a:picLocks noChangeAspect="1"/>
          </p:cNvPicPr>
          <p:nvPr/>
        </p:nvPicPr>
        <p:blipFill>
          <a:blip r:embed="rId3"/>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53D452C6-FB65-40CC-7027-6DD7FE8B7C34}"/>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6" name="TextBox 5">
            <a:extLst>
              <a:ext uri="{FF2B5EF4-FFF2-40B4-BE49-F238E27FC236}">
                <a16:creationId xmlns:a16="http://schemas.microsoft.com/office/drawing/2014/main" id="{8E390233-FF0C-4FF8-E77A-DF06694CA480}"/>
              </a:ext>
            </a:extLst>
          </p:cNvPr>
          <p:cNvSpPr txBox="1"/>
          <p:nvPr/>
        </p:nvSpPr>
        <p:spPr>
          <a:xfrm>
            <a:off x="294488" y="2676987"/>
            <a:ext cx="3983234" cy="2215991"/>
          </a:xfrm>
          <a:prstGeom prst="rect">
            <a:avLst/>
          </a:prstGeom>
          <a:noFill/>
        </p:spPr>
        <p:txBody>
          <a:bodyPr wrap="square" lIns="91440" tIns="45720" rIns="91440" bIns="45720" anchor="t">
            <a:spAutoFit/>
          </a:bodyPr>
          <a:lstStyle/>
          <a:p>
            <a:r>
              <a:rPr lang="en-GB" sz="2400" b="1"/>
              <a:t>On a call and not sure who someone is? </a:t>
            </a:r>
            <a:endParaRPr lang="en-US"/>
          </a:p>
          <a:p>
            <a:endParaRPr lang="en-US"/>
          </a:p>
          <a:p>
            <a:r>
              <a:rPr lang="en-GB" sz="2400">
                <a:ea typeface="+mn-lt"/>
                <a:cs typeface="+mn-lt"/>
              </a:rPr>
              <a:t>View their profile, org details, and current availability </a:t>
            </a:r>
            <a:r>
              <a:rPr lang="en-GB" sz="2400"/>
              <a:t>without leaving the call.</a:t>
            </a:r>
            <a:endParaRPr lang="en-GB"/>
          </a:p>
        </p:txBody>
      </p:sp>
      <p:sp>
        <p:nvSpPr>
          <p:cNvPr id="2" name="TextBox 1">
            <a:extLst>
              <a:ext uri="{FF2B5EF4-FFF2-40B4-BE49-F238E27FC236}">
                <a16:creationId xmlns:a16="http://schemas.microsoft.com/office/drawing/2014/main" id="{D292A3C7-7C12-A05F-5504-973B1DA10A6F}"/>
              </a:ext>
            </a:extLst>
          </p:cNvPr>
          <p:cNvSpPr txBox="1"/>
          <p:nvPr/>
        </p:nvSpPr>
        <p:spPr>
          <a:xfrm>
            <a:off x="335730" y="2065548"/>
            <a:ext cx="1258678" cy="307777"/>
          </a:xfrm>
          <a:prstGeom prst="rect">
            <a:avLst/>
          </a:prstGeom>
          <a:noFill/>
        </p:spPr>
        <p:txBody>
          <a:bodyPr wrap="none" lIns="91440" tIns="45720" rIns="91440" bIns="45720" rtlCol="0" anchor="t">
            <a:spAutoFit/>
          </a:bodyPr>
          <a:lstStyle/>
          <a:p>
            <a:r>
              <a:rPr lang="en-US" sz="1400" b="1">
                <a:latin typeface="Aptos Mono" panose="020B0009020202020204" pitchFamily="49" charset="0"/>
              </a:rPr>
              <a:t>People app</a:t>
            </a:r>
          </a:p>
        </p:txBody>
      </p:sp>
    </p:spTree>
    <p:extLst>
      <p:ext uri="{BB962C8B-B14F-4D97-AF65-F5344CB8AC3E}">
        <p14:creationId xmlns:p14="http://schemas.microsoft.com/office/powerpoint/2010/main" val="2009446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ECF19-7CE6-56DE-D3FB-3E7B3D4F8CF2}"/>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5B2BA3F-B297-E5E5-EBA2-4AB095895317}"/>
              </a:ext>
            </a:extLst>
          </p:cNvPr>
          <p:cNvPicPr>
            <a:picLocks noChangeAspect="1"/>
          </p:cNvPicPr>
          <p:nvPr/>
        </p:nvPicPr>
        <p:blipFill>
          <a:blip r:embed="rId3"/>
          <a:src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BC7A7FDA-D835-F921-C445-593688E0BDA5}"/>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6" name="TextBox 5">
            <a:extLst>
              <a:ext uri="{FF2B5EF4-FFF2-40B4-BE49-F238E27FC236}">
                <a16:creationId xmlns:a16="http://schemas.microsoft.com/office/drawing/2014/main" id="{AF5A01FA-D127-058E-BF6F-A71ED294F502}"/>
              </a:ext>
            </a:extLst>
          </p:cNvPr>
          <p:cNvSpPr txBox="1"/>
          <p:nvPr/>
        </p:nvSpPr>
        <p:spPr>
          <a:xfrm>
            <a:off x="279974" y="2701926"/>
            <a:ext cx="3903406" cy="2677656"/>
          </a:xfrm>
          <a:prstGeom prst="rect">
            <a:avLst/>
          </a:prstGeom>
          <a:noFill/>
        </p:spPr>
        <p:txBody>
          <a:bodyPr wrap="square" lIns="91440" tIns="45720" rIns="91440" bIns="45720" anchor="t">
            <a:spAutoFit/>
          </a:bodyPr>
          <a:lstStyle/>
          <a:p>
            <a:r>
              <a:rPr lang="en-GB" sz="2400" b="1"/>
              <a:t>Meeting someone new and want to learn more?</a:t>
            </a:r>
          </a:p>
          <a:p>
            <a:endParaRPr lang="en-GB" sz="2400"/>
          </a:p>
          <a:p>
            <a:r>
              <a:rPr lang="en-GB" sz="2400">
                <a:ea typeface="+mn-lt"/>
                <a:cs typeface="+mn-lt"/>
              </a:rPr>
              <a:t>Search by skill, title, or name and </a:t>
            </a:r>
            <a:r>
              <a:rPr lang="en-GB" sz="2400"/>
              <a:t>ask Copilot questions to learn more about them.</a:t>
            </a:r>
          </a:p>
        </p:txBody>
      </p:sp>
      <p:sp>
        <p:nvSpPr>
          <p:cNvPr id="3" name="TextBox 2">
            <a:extLst>
              <a:ext uri="{FF2B5EF4-FFF2-40B4-BE49-F238E27FC236}">
                <a16:creationId xmlns:a16="http://schemas.microsoft.com/office/drawing/2014/main" id="{75262D94-C6E2-3535-B5FA-9CEF0FCE41F2}"/>
              </a:ext>
            </a:extLst>
          </p:cNvPr>
          <p:cNvSpPr txBox="1"/>
          <p:nvPr/>
        </p:nvSpPr>
        <p:spPr>
          <a:xfrm>
            <a:off x="335730" y="2065548"/>
            <a:ext cx="1258678" cy="307777"/>
          </a:xfrm>
          <a:prstGeom prst="rect">
            <a:avLst/>
          </a:prstGeom>
          <a:noFill/>
        </p:spPr>
        <p:txBody>
          <a:bodyPr wrap="none" lIns="91440" tIns="45720" rIns="91440" bIns="45720" rtlCol="0" anchor="t">
            <a:spAutoFit/>
          </a:bodyPr>
          <a:lstStyle/>
          <a:p>
            <a:r>
              <a:rPr lang="en-US" sz="1400" b="1">
                <a:latin typeface="Aptos Mono" panose="020B0009020202020204" pitchFamily="49" charset="0"/>
              </a:rPr>
              <a:t>People app</a:t>
            </a:r>
          </a:p>
        </p:txBody>
      </p:sp>
    </p:spTree>
    <p:extLst>
      <p:ext uri="{BB962C8B-B14F-4D97-AF65-F5344CB8AC3E}">
        <p14:creationId xmlns:p14="http://schemas.microsoft.com/office/powerpoint/2010/main" val="149076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23DC8-0CAD-5B22-3A63-EADC4D818837}"/>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860F3381-D9F7-1367-8DF5-E769572239AA}"/>
              </a:ext>
            </a:extLst>
          </p:cNvPr>
          <p:cNvPicPr>
            <a:picLocks noChangeAspect="1"/>
          </p:cNvPicPr>
          <p:nvPr/>
        </p:nvPicPr>
        <p:blipFill>
          <a:blip r:embed="rId3"/>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F8764C4D-A615-8776-C6DD-9BF58F26E177}"/>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panose="020B0009020202020204" pitchFamily="49" charset="0"/>
            </a:endParaRPr>
          </a:p>
        </p:txBody>
      </p:sp>
      <p:sp>
        <p:nvSpPr>
          <p:cNvPr id="2" name="TextBox 1">
            <a:extLst>
              <a:ext uri="{FF2B5EF4-FFF2-40B4-BE49-F238E27FC236}">
                <a16:creationId xmlns:a16="http://schemas.microsoft.com/office/drawing/2014/main" id="{727179E6-8BA1-DC2E-8EA6-C4FA25F8A3F2}"/>
              </a:ext>
            </a:extLst>
          </p:cNvPr>
          <p:cNvSpPr txBox="1"/>
          <p:nvPr/>
        </p:nvSpPr>
        <p:spPr>
          <a:xfrm>
            <a:off x="323517" y="2065548"/>
            <a:ext cx="1151277" cy="307777"/>
          </a:xfrm>
          <a:prstGeom prst="rect">
            <a:avLst/>
          </a:prstGeom>
          <a:noFill/>
        </p:spPr>
        <p:txBody>
          <a:bodyPr wrap="none" lIns="91440" tIns="45720" rIns="91440" bIns="45720" rtlCol="0" anchor="t">
            <a:spAutoFit/>
          </a:bodyPr>
          <a:lstStyle/>
          <a:p>
            <a:r>
              <a:rPr lang="en-US" sz="1400" b="1">
                <a:latin typeface="Aptos Mono" panose="020B0009020202020204" pitchFamily="49" charset="0"/>
              </a:rPr>
              <a:t>Files app</a:t>
            </a:r>
          </a:p>
        </p:txBody>
      </p:sp>
      <p:sp>
        <p:nvSpPr>
          <p:cNvPr id="3" name="TextBox 2">
            <a:extLst>
              <a:ext uri="{FF2B5EF4-FFF2-40B4-BE49-F238E27FC236}">
                <a16:creationId xmlns:a16="http://schemas.microsoft.com/office/drawing/2014/main" id="{551F9292-D5FA-2F14-655E-643B3F9C6E90}"/>
              </a:ext>
            </a:extLst>
          </p:cNvPr>
          <p:cNvSpPr txBox="1"/>
          <p:nvPr/>
        </p:nvSpPr>
        <p:spPr>
          <a:xfrm>
            <a:off x="298559" y="2676987"/>
            <a:ext cx="3853412" cy="2677656"/>
          </a:xfrm>
          <a:prstGeom prst="rect">
            <a:avLst/>
          </a:prstGeom>
          <a:noFill/>
        </p:spPr>
        <p:txBody>
          <a:bodyPr wrap="square" lIns="91440" tIns="45720" rIns="91440" bIns="45720" anchor="t">
            <a:spAutoFit/>
          </a:bodyPr>
          <a:lstStyle/>
          <a:p>
            <a:r>
              <a:rPr lang="en-GB" sz="2400" b="1"/>
              <a:t>Can't recall a file name but know who shared it?</a:t>
            </a:r>
          </a:p>
          <a:p>
            <a:endParaRPr lang="en-GB" sz="2400" b="1"/>
          </a:p>
          <a:p>
            <a:r>
              <a:rPr lang="en-GB" sz="2400">
                <a:ea typeface="+mn-lt"/>
                <a:cs typeface="+mn-lt"/>
              </a:rPr>
              <a:t>Search by who shared it or even a keyword in the content </a:t>
            </a:r>
            <a:r>
              <a:rPr lang="en-GB" sz="2400"/>
              <a:t>and find the file —no more digging.</a:t>
            </a:r>
            <a:endParaRPr lang="en-GB"/>
          </a:p>
        </p:txBody>
      </p:sp>
    </p:spTree>
    <p:extLst>
      <p:ext uri="{BB962C8B-B14F-4D97-AF65-F5344CB8AC3E}">
        <p14:creationId xmlns:p14="http://schemas.microsoft.com/office/powerpoint/2010/main" val="521443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0C6DE-E2D7-A791-FFD7-20F01113F6E4}"/>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A1A6F2EC-CAAF-02CB-B333-26B5FBD5117A}"/>
              </a:ext>
            </a:extLst>
          </p:cNvPr>
          <p:cNvPicPr>
            <a:picLocks noChangeAspect="1"/>
          </p:cNvPicPr>
          <p:nvPr/>
        </p:nvPicPr>
        <p:blipFill>
          <a:blip r:embed="rId2"/>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5F0B1D96-8FF5-E511-1C00-CBE2370C0F13}"/>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panose="020B0009020202020204" pitchFamily="49" charset="0"/>
            </a:endParaRPr>
          </a:p>
        </p:txBody>
      </p:sp>
      <p:sp>
        <p:nvSpPr>
          <p:cNvPr id="3" name="TextBox 2">
            <a:extLst>
              <a:ext uri="{FF2B5EF4-FFF2-40B4-BE49-F238E27FC236}">
                <a16:creationId xmlns:a16="http://schemas.microsoft.com/office/drawing/2014/main" id="{D38D85F8-7EF0-CF29-8401-E1F8C400699F}"/>
              </a:ext>
            </a:extLst>
          </p:cNvPr>
          <p:cNvSpPr txBox="1"/>
          <p:nvPr/>
        </p:nvSpPr>
        <p:spPr>
          <a:xfrm>
            <a:off x="279974" y="2676987"/>
            <a:ext cx="4033234" cy="2677656"/>
          </a:xfrm>
          <a:prstGeom prst="rect">
            <a:avLst/>
          </a:prstGeom>
          <a:noFill/>
        </p:spPr>
        <p:txBody>
          <a:bodyPr wrap="square" lIns="91440" tIns="45720" rIns="91440" bIns="45720" anchor="t">
            <a:spAutoFit/>
          </a:bodyPr>
          <a:lstStyle/>
          <a:p>
            <a:r>
              <a:rPr lang="en-GB" sz="2400" b="1"/>
              <a:t>Need to understand a file fast?</a:t>
            </a:r>
            <a:endParaRPr lang="en-US"/>
          </a:p>
          <a:p>
            <a:endParaRPr lang="en-GB" sz="2400" b="1"/>
          </a:p>
          <a:p>
            <a:r>
              <a:rPr lang="en-GB" sz="2400"/>
              <a:t>Ask Copilot for a summary, key trends, or </a:t>
            </a:r>
            <a:r>
              <a:rPr lang="en-US" sz="2400"/>
              <a:t>errors in your spreadsheet to help you take action.</a:t>
            </a:r>
            <a:endParaRPr lang="en-GB"/>
          </a:p>
        </p:txBody>
      </p:sp>
      <p:sp>
        <p:nvSpPr>
          <p:cNvPr id="2" name="TextBox 1">
            <a:extLst>
              <a:ext uri="{FF2B5EF4-FFF2-40B4-BE49-F238E27FC236}">
                <a16:creationId xmlns:a16="http://schemas.microsoft.com/office/drawing/2014/main" id="{B77D1FF2-4F31-59F6-3C1C-B7D736C921C8}"/>
              </a:ext>
            </a:extLst>
          </p:cNvPr>
          <p:cNvSpPr txBox="1"/>
          <p:nvPr/>
        </p:nvSpPr>
        <p:spPr>
          <a:xfrm>
            <a:off x="323517" y="2065548"/>
            <a:ext cx="1151277" cy="307777"/>
          </a:xfrm>
          <a:prstGeom prst="rect">
            <a:avLst/>
          </a:prstGeom>
          <a:noFill/>
        </p:spPr>
        <p:txBody>
          <a:bodyPr wrap="none" lIns="91440" tIns="45720" rIns="91440" bIns="45720" rtlCol="0" anchor="t">
            <a:spAutoFit/>
          </a:bodyPr>
          <a:lstStyle/>
          <a:p>
            <a:r>
              <a:rPr lang="en-US" sz="1400" b="1">
                <a:latin typeface="Aptos Mono" panose="020B0009020202020204" pitchFamily="49" charset="0"/>
              </a:rPr>
              <a:t>Files app</a:t>
            </a:r>
          </a:p>
        </p:txBody>
      </p:sp>
    </p:spTree>
    <p:extLst>
      <p:ext uri="{BB962C8B-B14F-4D97-AF65-F5344CB8AC3E}">
        <p14:creationId xmlns:p14="http://schemas.microsoft.com/office/powerpoint/2010/main" val="4280801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84C03-B165-E739-15A8-564AFEB54BE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17BB86D-0482-8BB9-247C-0F6B591D2E83}"/>
              </a:ext>
            </a:extLst>
          </p:cNvPr>
          <p:cNvPicPr>
            <a:picLocks noChangeAspect="1"/>
          </p:cNvPicPr>
          <p:nvPr/>
        </p:nvPicPr>
        <p:blipFill>
          <a:blip r:embed="rId3"/>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6CD5A0A7-6257-67FB-7F81-C594F4004787}"/>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3" name="TextBox 2">
            <a:extLst>
              <a:ext uri="{FF2B5EF4-FFF2-40B4-BE49-F238E27FC236}">
                <a16:creationId xmlns:a16="http://schemas.microsoft.com/office/drawing/2014/main" id="{7E0B16B7-EDDE-CC70-6C26-3C43FDEC7765}"/>
              </a:ext>
            </a:extLst>
          </p:cNvPr>
          <p:cNvSpPr txBox="1"/>
          <p:nvPr/>
        </p:nvSpPr>
        <p:spPr>
          <a:xfrm>
            <a:off x="279974" y="2676987"/>
            <a:ext cx="4505386" cy="2677656"/>
          </a:xfrm>
          <a:prstGeom prst="rect">
            <a:avLst/>
          </a:prstGeom>
          <a:noFill/>
        </p:spPr>
        <p:txBody>
          <a:bodyPr wrap="square" lIns="91440" tIns="45720" rIns="91440" bIns="45720" anchor="t">
            <a:spAutoFit/>
          </a:bodyPr>
          <a:lstStyle/>
          <a:p>
            <a:r>
              <a:rPr lang="en-GB" sz="2400" b="1">
                <a:ea typeface="+mn-lt"/>
                <a:cs typeface="+mn-lt"/>
              </a:rPr>
              <a:t>Lost in work and forgot what's coming up?</a:t>
            </a:r>
          </a:p>
          <a:p>
            <a:endParaRPr lang="en-GB" sz="2400" b="1">
              <a:ea typeface="+mn-lt"/>
              <a:cs typeface="+mn-lt"/>
            </a:endParaRPr>
          </a:p>
          <a:p>
            <a:r>
              <a:rPr lang="en-US" sz="2400">
                <a:ea typeface="+mn-lt"/>
                <a:cs typeface="+mn-lt"/>
              </a:rPr>
              <a:t>See your day at a glance to stay ahead and manage your schedule in real time</a:t>
            </a:r>
            <a:r>
              <a:rPr lang="en-GB" sz="2400">
                <a:ea typeface="+mn-lt"/>
                <a:cs typeface="+mn-lt"/>
              </a:rPr>
              <a:t>.</a:t>
            </a:r>
            <a:endParaRPr lang="en-GB"/>
          </a:p>
          <a:p>
            <a:endParaRPr lang="en-GB" sz="2400" b="1"/>
          </a:p>
        </p:txBody>
      </p:sp>
      <p:sp>
        <p:nvSpPr>
          <p:cNvPr id="2" name="TextBox 1">
            <a:extLst>
              <a:ext uri="{FF2B5EF4-FFF2-40B4-BE49-F238E27FC236}">
                <a16:creationId xmlns:a16="http://schemas.microsoft.com/office/drawing/2014/main" id="{CC44A738-A4EF-DAAD-C935-C8E9E006BDC4}"/>
              </a:ext>
            </a:extLst>
          </p:cNvPr>
          <p:cNvSpPr txBox="1"/>
          <p:nvPr/>
        </p:nvSpPr>
        <p:spPr>
          <a:xfrm>
            <a:off x="323517" y="2065548"/>
            <a:ext cx="1584796" cy="307777"/>
          </a:xfrm>
          <a:prstGeom prst="rect">
            <a:avLst/>
          </a:prstGeom>
          <a:noFill/>
        </p:spPr>
        <p:txBody>
          <a:bodyPr wrap="square" lIns="91440" tIns="45720" rIns="91440" bIns="45720" rtlCol="0" anchor="t">
            <a:spAutoFit/>
          </a:bodyPr>
          <a:lstStyle/>
          <a:p>
            <a:r>
              <a:rPr lang="en-US" sz="1400" b="1">
                <a:latin typeface="Aptos Mono" panose="020B0009020202020204" pitchFamily="49" charset="0"/>
              </a:rPr>
              <a:t>Calendar app</a:t>
            </a:r>
          </a:p>
        </p:txBody>
      </p:sp>
    </p:spTree>
    <p:extLst>
      <p:ext uri="{BB962C8B-B14F-4D97-AF65-F5344CB8AC3E}">
        <p14:creationId xmlns:p14="http://schemas.microsoft.com/office/powerpoint/2010/main" val="201292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5C352-543D-F455-A087-B3D94D02B49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CB24DF0-D459-2475-A99C-CEF713C80D34}"/>
              </a:ext>
            </a:extLst>
          </p:cNvPr>
          <p:cNvPicPr>
            <a:picLocks noChangeAspect="1"/>
          </p:cNvPicPr>
          <p:nvPr/>
        </p:nvPicPr>
        <p:blipFill>
          <a:blip r:embed="rId3"/>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05A17C94-8197-64DE-EC80-30F8F0818CEB}"/>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3" name="TextBox 2">
            <a:extLst>
              <a:ext uri="{FF2B5EF4-FFF2-40B4-BE49-F238E27FC236}">
                <a16:creationId xmlns:a16="http://schemas.microsoft.com/office/drawing/2014/main" id="{B6D1AAEC-99B6-BFE7-E252-F018F9913025}"/>
              </a:ext>
            </a:extLst>
          </p:cNvPr>
          <p:cNvSpPr txBox="1"/>
          <p:nvPr/>
        </p:nvSpPr>
        <p:spPr>
          <a:xfrm>
            <a:off x="308549" y="2676987"/>
            <a:ext cx="4262109" cy="2677656"/>
          </a:xfrm>
          <a:prstGeom prst="rect">
            <a:avLst/>
          </a:prstGeom>
          <a:noFill/>
        </p:spPr>
        <p:txBody>
          <a:bodyPr wrap="square" lIns="91440" tIns="45720" rIns="91440" bIns="45720" anchor="t">
            <a:spAutoFit/>
          </a:bodyPr>
          <a:lstStyle/>
          <a:p>
            <a:r>
              <a:rPr lang="en-GB" sz="2400" b="1"/>
              <a:t>Missed a meeting?</a:t>
            </a:r>
          </a:p>
          <a:p>
            <a:endParaRPr lang="en-GB" sz="2400" b="1"/>
          </a:p>
          <a:p>
            <a:r>
              <a:rPr lang="en-US" sz="2400"/>
              <a:t>Just hit Recap and Copilot catches you up, </a:t>
            </a:r>
            <a:r>
              <a:rPr lang="en-US" sz="2400">
                <a:cs typeface="Segoe UI"/>
              </a:rPr>
              <a:t>so</a:t>
            </a:r>
            <a:r>
              <a:rPr lang="en-US" sz="2400">
                <a:latin typeface="Aptos"/>
                <a:cs typeface="Segoe UI"/>
              </a:rPr>
              <a:t> you can stay aligned without falling behind.</a:t>
            </a:r>
            <a:endParaRPr lang="en-US">
              <a:latin typeface="Aptos"/>
            </a:endParaRPr>
          </a:p>
          <a:p>
            <a:endParaRPr lang="en-US" sz="2400"/>
          </a:p>
        </p:txBody>
      </p:sp>
      <p:sp>
        <p:nvSpPr>
          <p:cNvPr id="4" name="TextBox 3">
            <a:extLst>
              <a:ext uri="{FF2B5EF4-FFF2-40B4-BE49-F238E27FC236}">
                <a16:creationId xmlns:a16="http://schemas.microsoft.com/office/drawing/2014/main" id="{57BA91C5-42B5-3D2F-298E-1C16C135AE8B}"/>
              </a:ext>
            </a:extLst>
          </p:cNvPr>
          <p:cNvSpPr txBox="1"/>
          <p:nvPr/>
        </p:nvSpPr>
        <p:spPr>
          <a:xfrm>
            <a:off x="323517" y="2065548"/>
            <a:ext cx="1584796" cy="307777"/>
          </a:xfrm>
          <a:prstGeom prst="rect">
            <a:avLst/>
          </a:prstGeom>
          <a:noFill/>
        </p:spPr>
        <p:txBody>
          <a:bodyPr wrap="square" lIns="91440" tIns="45720" rIns="91440" bIns="45720" rtlCol="0" anchor="t">
            <a:spAutoFit/>
          </a:bodyPr>
          <a:lstStyle/>
          <a:p>
            <a:r>
              <a:rPr lang="en-US" sz="1400" b="1">
                <a:latin typeface="Aptos Mono" panose="020B0009020202020204" pitchFamily="49" charset="0"/>
              </a:rPr>
              <a:t>Calendar app</a:t>
            </a:r>
          </a:p>
        </p:txBody>
      </p:sp>
    </p:spTree>
    <p:extLst>
      <p:ext uri="{BB962C8B-B14F-4D97-AF65-F5344CB8AC3E}">
        <p14:creationId xmlns:p14="http://schemas.microsoft.com/office/powerpoint/2010/main" val="4196745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29EB3-D57B-CA27-A5EA-27281A6BE73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4E0CF55-7B3C-9439-C53A-37CBA957DF10}"/>
              </a:ext>
            </a:extLst>
          </p:cNvPr>
          <p:cNvPicPr>
            <a:picLocks noChangeAspect="1"/>
          </p:cNvPicPr>
          <p:nvPr/>
        </p:nvPicPr>
        <p:blipFill>
          <a:blip r:embed="rId2">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83095D6-A8BD-A560-5032-E78A3AFF646E}"/>
              </a:ext>
            </a:extLst>
          </p:cNvPr>
          <p:cNvSpPr txBox="1"/>
          <p:nvPr/>
        </p:nvSpPr>
        <p:spPr>
          <a:xfrm>
            <a:off x="1078175" y="2875950"/>
            <a:ext cx="10566021" cy="925125"/>
          </a:xfrm>
          <a:prstGeom prst="rect">
            <a:avLst/>
          </a:prstGeom>
          <a:noFill/>
        </p:spPr>
        <p:txBody>
          <a:bodyPr wrap="square" rtlCol="0" anchor="ctr">
            <a:spAutoFit/>
          </a:bodyPr>
          <a:lstStyle/>
          <a:p>
            <a:pPr algn="r">
              <a:lnSpc>
                <a:spcPts val="6000"/>
              </a:lnSpc>
            </a:pPr>
            <a:r>
              <a:rPr lang="en-US" sz="7200" b="1">
                <a:solidFill>
                  <a:schemeClr val="bg1">
                    <a:alpha val="60000"/>
                  </a:schemeClr>
                </a:solidFill>
                <a:effectLst>
                  <a:outerShdw blurRad="50800" dist="50800" dir="5400000" sx="1000" sy="1000" algn="ctr" rotWithShape="0">
                    <a:srgbClr val="000000"/>
                  </a:outerShdw>
                </a:effectLst>
                <a:latin typeface="Aptos" panose="020B0004020202020204" pitchFamily="34" charset="0"/>
              </a:rPr>
              <a:t>Admin experience</a:t>
            </a:r>
          </a:p>
        </p:txBody>
      </p:sp>
      <p:sp>
        <p:nvSpPr>
          <p:cNvPr id="6" name="TextBox 5">
            <a:extLst>
              <a:ext uri="{FF2B5EF4-FFF2-40B4-BE49-F238E27FC236}">
                <a16:creationId xmlns:a16="http://schemas.microsoft.com/office/drawing/2014/main" id="{AAA60B7E-E2FC-A349-3586-EE585DAC31CF}"/>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Tree>
    <p:extLst>
      <p:ext uri="{BB962C8B-B14F-4D97-AF65-F5344CB8AC3E}">
        <p14:creationId xmlns:p14="http://schemas.microsoft.com/office/powerpoint/2010/main" val="2369908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076E7-2D95-30B5-194E-0A0AC44BA389}"/>
            </a:ext>
          </a:extLst>
        </p:cNvPr>
        <p:cNvGrpSpPr/>
        <p:nvPr/>
      </p:nvGrpSpPr>
      <p:grpSpPr>
        <a:xfrm>
          <a:off x="0" y="0"/>
          <a:ext cx="0" cy="0"/>
          <a:chOff x="0" y="0"/>
          <a:chExt cx="0" cy="0"/>
        </a:xfrm>
      </p:grpSpPr>
      <p:pic>
        <p:nvPicPr>
          <p:cNvPr id="3" name="Picture 2" descr="A blurry image of a spiral&#10;&#10;AI-generated content may be incorrect.">
            <a:extLst>
              <a:ext uri="{FF2B5EF4-FFF2-40B4-BE49-F238E27FC236}">
                <a16:creationId xmlns:a16="http://schemas.microsoft.com/office/drawing/2014/main" id="{E8FBFA59-5686-C8BB-A8DC-78F644959782}"/>
              </a:ext>
            </a:extLst>
          </p:cNvPr>
          <p:cNvPicPr>
            <a:picLocks noChangeAspect="1"/>
          </p:cNvPicPr>
          <p:nvPr/>
        </p:nvPicPr>
        <p:blipFill>
          <a:blip r:embed="rId3"/>
          <a:stretch>
            <a:fillRect/>
          </a:stretch>
        </p:blipFill>
        <p:spPr>
          <a:xfrm>
            <a:off x="0" y="0"/>
            <a:ext cx="12192000" cy="6858000"/>
          </a:xfrm>
          <a:prstGeom prst="rect">
            <a:avLst/>
          </a:prstGeom>
          <a:effectLst/>
        </p:spPr>
      </p:pic>
      <p:sp>
        <p:nvSpPr>
          <p:cNvPr id="7" name="TextBox 6">
            <a:extLst>
              <a:ext uri="{FF2B5EF4-FFF2-40B4-BE49-F238E27FC236}">
                <a16:creationId xmlns:a16="http://schemas.microsoft.com/office/drawing/2014/main" id="{4D12695A-5D26-6A95-0D46-DDDE8118175A}"/>
              </a:ext>
            </a:extLst>
          </p:cNvPr>
          <p:cNvSpPr txBox="1"/>
          <p:nvPr/>
        </p:nvSpPr>
        <p:spPr>
          <a:xfrm>
            <a:off x="279974" y="1342147"/>
            <a:ext cx="4907942" cy="1179234"/>
          </a:xfrm>
          <a:prstGeom prst="rect">
            <a:avLst/>
          </a:prstGeom>
          <a:noFill/>
        </p:spPr>
        <p:txBody>
          <a:bodyPr wrap="square" lIns="91440" tIns="45720" rIns="91440" bIns="45720" anchor="t">
            <a:spAutoFit/>
          </a:bodyPr>
          <a:lstStyle/>
          <a:p>
            <a:pPr>
              <a:lnSpc>
                <a:spcPts val="2800"/>
              </a:lnSpc>
            </a:pPr>
            <a:r>
              <a:rPr lang="en-GB" sz="2800" b="1"/>
              <a:t>Easy installation with Microsoft 365 Apps</a:t>
            </a:r>
            <a:endParaRPr lang="en-GB" sz="2800"/>
          </a:p>
          <a:p>
            <a:pPr>
              <a:lnSpc>
                <a:spcPts val="2800"/>
              </a:lnSpc>
            </a:pPr>
            <a:endParaRPr lang="en-GB" sz="2800" b="1"/>
          </a:p>
        </p:txBody>
      </p:sp>
      <p:sp>
        <p:nvSpPr>
          <p:cNvPr id="8" name="TextBox 7">
            <a:extLst>
              <a:ext uri="{FF2B5EF4-FFF2-40B4-BE49-F238E27FC236}">
                <a16:creationId xmlns:a16="http://schemas.microsoft.com/office/drawing/2014/main" id="{28264277-9BA3-2963-66FA-260A56015299}"/>
              </a:ext>
            </a:extLst>
          </p:cNvPr>
          <p:cNvSpPr txBox="1"/>
          <p:nvPr/>
        </p:nvSpPr>
        <p:spPr>
          <a:xfrm>
            <a:off x="279975" y="2228671"/>
            <a:ext cx="3481704"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The companion apps – People, Files and Calendar will be installed automatically with Microsoft 365 Apps update on any Windows 11 device in your organization. Admins can opt-out of the automatic installation via the </a:t>
            </a:r>
            <a:r>
              <a:rPr lang="en-US" sz="1200">
                <a:ea typeface="+mn-lt"/>
                <a:cs typeface="+mn-lt"/>
                <a:hlinkClick r:id="rId4"/>
              </a:rPr>
              <a:t>Microsoft 365 App Admin Center</a:t>
            </a:r>
            <a:r>
              <a:rPr lang="en-US" sz="1200">
                <a:ea typeface="+mn-lt"/>
                <a:cs typeface="+mn-lt"/>
              </a:rPr>
              <a:t>.  </a:t>
            </a:r>
            <a:br>
              <a:rPr lang="en-US" sz="1200">
                <a:ea typeface="+mn-lt"/>
                <a:cs typeface="+mn-lt"/>
              </a:rPr>
            </a:br>
            <a:endParaRPr lang="en-US"/>
          </a:p>
          <a:p>
            <a:endParaRPr lang="en-US" sz="1200">
              <a:ea typeface="+mn-lt"/>
              <a:cs typeface="+mn-lt"/>
            </a:endParaRPr>
          </a:p>
          <a:p>
            <a:r>
              <a:rPr lang="en-US" sz="1200">
                <a:ea typeface="+mn-lt"/>
                <a:cs typeface="+mn-lt"/>
              </a:rPr>
              <a:t>Alternately, admins can download the </a:t>
            </a:r>
            <a:r>
              <a:rPr lang="en-US" sz="1200">
                <a:ea typeface="+mn-lt"/>
                <a:cs typeface="+mn-lt"/>
                <a:hlinkClick r:id="rId5"/>
              </a:rPr>
              <a:t>Microsoft 365 Companions installer</a:t>
            </a:r>
            <a:r>
              <a:rPr lang="en-US" sz="1200">
                <a:ea typeface="+mn-lt"/>
                <a:cs typeface="+mn-lt"/>
              </a:rPr>
              <a:t> and distribute the apps via Microsoft Intune or other device management tools.</a:t>
            </a:r>
          </a:p>
          <a:p>
            <a:pPr algn="just"/>
            <a:endParaRPr lang="en-US" sz="1200">
              <a:ea typeface="+mn-lt"/>
              <a:cs typeface="+mn-lt"/>
            </a:endParaRPr>
          </a:p>
          <a:p>
            <a:endParaRPr lang="en-US" sz="1200"/>
          </a:p>
        </p:txBody>
      </p:sp>
      <p:sp>
        <p:nvSpPr>
          <p:cNvPr id="11" name="TextBox 10">
            <a:extLst>
              <a:ext uri="{FF2B5EF4-FFF2-40B4-BE49-F238E27FC236}">
                <a16:creationId xmlns:a16="http://schemas.microsoft.com/office/drawing/2014/main" id="{3B39B8D8-06F3-7819-FA39-3E1BCE661183}"/>
              </a:ext>
            </a:extLst>
          </p:cNvPr>
          <p:cNvSpPr txBox="1"/>
          <p:nvPr/>
        </p:nvSpPr>
        <p:spPr>
          <a:xfrm>
            <a:off x="279974" y="646043"/>
            <a:ext cx="2286000" cy="307777"/>
          </a:xfrm>
          <a:prstGeom prst="rect">
            <a:avLst/>
          </a:prstGeom>
          <a:noFill/>
        </p:spPr>
        <p:txBody>
          <a:bodyPr wrap="square" rtlCol="0">
            <a:spAutoFit/>
          </a:bodyPr>
          <a:lstStyle/>
          <a:p>
            <a:r>
              <a:rPr lang="en-US" sz="1400" b="1">
                <a:latin typeface="Aptos Mono" panose="020B0009020202020204" pitchFamily="49" charset="0"/>
              </a:rPr>
              <a:t>Admin Experience</a:t>
            </a:r>
          </a:p>
        </p:txBody>
      </p:sp>
      <p:pic>
        <p:nvPicPr>
          <p:cNvPr id="4" name="Picture 3" descr="A screenshot of a computer&#10;&#10;AI-generated content may be incorrect.">
            <a:extLst>
              <a:ext uri="{FF2B5EF4-FFF2-40B4-BE49-F238E27FC236}">
                <a16:creationId xmlns:a16="http://schemas.microsoft.com/office/drawing/2014/main" id="{E9A219AC-5CD4-8BCE-4546-A786F3C5D392}"/>
              </a:ext>
            </a:extLst>
          </p:cNvPr>
          <p:cNvPicPr>
            <a:picLocks noChangeAspect="1"/>
          </p:cNvPicPr>
          <p:nvPr/>
        </p:nvPicPr>
        <p:blipFill>
          <a:blip r:embed="rId6"/>
          <a:stretch>
            <a:fillRect/>
          </a:stretch>
        </p:blipFill>
        <p:spPr>
          <a:xfrm>
            <a:off x="4573183" y="2821688"/>
            <a:ext cx="7094817" cy="2518603"/>
          </a:xfrm>
          <a:prstGeom prst="rect">
            <a:avLst/>
          </a:prstGeom>
          <a:effectLst>
            <a:outerShdw blurRad="114300" dist="165100" dir="2700000">
              <a:srgbClr val="747474">
                <a:alpha val="55000"/>
              </a:srgbClr>
            </a:outerShdw>
          </a:effectLst>
        </p:spPr>
      </p:pic>
    </p:spTree>
    <p:extLst>
      <p:ext uri="{BB962C8B-B14F-4D97-AF65-F5344CB8AC3E}">
        <p14:creationId xmlns:p14="http://schemas.microsoft.com/office/powerpoint/2010/main" val="3318998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E8C89-A419-F3D7-9A0C-5C45FC455524}"/>
            </a:ext>
          </a:extLst>
        </p:cNvPr>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303B1F1A-DCDE-6304-2C38-CD590D95716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12192000" cy="6858000"/>
          </a:xfrm>
          <a:prstGeom prst="rect">
            <a:avLst/>
          </a:prstGeom>
          <a:effectLst/>
        </p:spPr>
      </p:pic>
      <p:sp>
        <p:nvSpPr>
          <p:cNvPr id="7" name="TextBox 6">
            <a:extLst>
              <a:ext uri="{FF2B5EF4-FFF2-40B4-BE49-F238E27FC236}">
                <a16:creationId xmlns:a16="http://schemas.microsoft.com/office/drawing/2014/main" id="{0EBFA56F-1821-2459-96F4-BFCAEEE54142}"/>
              </a:ext>
            </a:extLst>
          </p:cNvPr>
          <p:cNvSpPr txBox="1"/>
          <p:nvPr/>
        </p:nvSpPr>
        <p:spPr>
          <a:xfrm>
            <a:off x="279974" y="1342147"/>
            <a:ext cx="4907942" cy="820096"/>
          </a:xfrm>
          <a:prstGeom prst="rect">
            <a:avLst/>
          </a:prstGeom>
          <a:noFill/>
        </p:spPr>
        <p:txBody>
          <a:bodyPr wrap="square" lIns="91440" tIns="45720" rIns="91440" bIns="45720" anchor="t">
            <a:spAutoFit/>
          </a:bodyPr>
          <a:lstStyle/>
          <a:p>
            <a:pPr>
              <a:lnSpc>
                <a:spcPts val="2800"/>
              </a:lnSpc>
            </a:pPr>
            <a:r>
              <a:rPr lang="en-GB" sz="2800" b="1"/>
              <a:t>One toggle. </a:t>
            </a:r>
            <a:br>
              <a:rPr lang="en-GB" sz="2800" b="1"/>
            </a:br>
            <a:r>
              <a:rPr lang="en-GB" sz="2800" b="1"/>
              <a:t>A transformed taskbar</a:t>
            </a:r>
          </a:p>
        </p:txBody>
      </p:sp>
      <p:sp>
        <p:nvSpPr>
          <p:cNvPr id="8" name="TextBox 7">
            <a:extLst>
              <a:ext uri="{FF2B5EF4-FFF2-40B4-BE49-F238E27FC236}">
                <a16:creationId xmlns:a16="http://schemas.microsoft.com/office/drawing/2014/main" id="{E3DFE06B-E21A-9BDC-87B2-034AFCE4BD9C}"/>
              </a:ext>
            </a:extLst>
          </p:cNvPr>
          <p:cNvSpPr txBox="1"/>
          <p:nvPr/>
        </p:nvSpPr>
        <p:spPr>
          <a:xfrm>
            <a:off x="279975" y="2228671"/>
            <a:ext cx="34817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Pin the companion apps to the Windows 11 taskbar with one toggle, making them instantly available to users. When pinned, the apps appear together in a single lockup with Microsoft 365 Copilot, so People, Files,  and Calendar are right on the taskbar, ready when needed.</a:t>
            </a:r>
            <a:endParaRPr lang="en-US"/>
          </a:p>
        </p:txBody>
      </p:sp>
      <p:pic>
        <p:nvPicPr>
          <p:cNvPr id="9" name="Picture 8">
            <a:extLst>
              <a:ext uri="{FF2B5EF4-FFF2-40B4-BE49-F238E27FC236}">
                <a16:creationId xmlns:a16="http://schemas.microsoft.com/office/drawing/2014/main" id="{3F948A3F-448B-84A0-99A2-18853092C833}"/>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a:xfrm>
            <a:off x="279974" y="3837982"/>
            <a:ext cx="3750489" cy="2619797"/>
          </a:xfrm>
          <a:prstGeom prst="roundRect">
            <a:avLst>
              <a:gd name="adj" fmla="val 1822"/>
            </a:avLst>
          </a:prstGeom>
          <a:ln>
            <a:noFill/>
          </a:ln>
          <a:effectLst>
            <a:outerShdw blurRad="63500" sx="102000" sy="102000" algn="ctr" rotWithShape="0">
              <a:schemeClr val="bg2">
                <a:alpha val="40000"/>
              </a:scheme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3DCAD976-8C67-C048-8B8A-9D42A727D617}"/>
              </a:ext>
            </a:extLst>
          </p:cNvPr>
          <p:cNvSpPr txBox="1"/>
          <p:nvPr/>
        </p:nvSpPr>
        <p:spPr>
          <a:xfrm>
            <a:off x="279974" y="646043"/>
            <a:ext cx="2286000" cy="307777"/>
          </a:xfrm>
          <a:prstGeom prst="rect">
            <a:avLst/>
          </a:prstGeom>
          <a:noFill/>
        </p:spPr>
        <p:txBody>
          <a:bodyPr wrap="square" rtlCol="0">
            <a:spAutoFit/>
          </a:bodyPr>
          <a:lstStyle/>
          <a:p>
            <a:r>
              <a:rPr lang="en-US" sz="1400" b="1">
                <a:latin typeface="Aptos Mono" panose="020B0009020202020204" pitchFamily="49" charset="0"/>
              </a:rPr>
              <a:t>Admin Experience</a:t>
            </a:r>
          </a:p>
        </p:txBody>
      </p:sp>
    </p:spTree>
    <p:extLst>
      <p:ext uri="{BB962C8B-B14F-4D97-AF65-F5344CB8AC3E}">
        <p14:creationId xmlns:p14="http://schemas.microsoft.com/office/powerpoint/2010/main" val="1069921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06AD7-9253-CEDD-788E-8C8CC1DEEED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43B322CD-E719-3A95-A416-281C2F00BD86}"/>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B681F4F-9995-D721-E2A4-FCC07D17A538}"/>
              </a:ext>
            </a:extLst>
          </p:cNvPr>
          <p:cNvSpPr>
            <a:spLocks noGrp="1"/>
          </p:cNvSpPr>
          <p:nvPr>
            <p:ph idx="1"/>
          </p:nvPr>
        </p:nvSpPr>
        <p:spPr>
          <a:xfrm>
            <a:off x="289585" y="1713886"/>
            <a:ext cx="8180166" cy="3848165"/>
          </a:xfrm>
        </p:spPr>
        <p:txBody>
          <a:bodyPr anchor="t">
            <a:normAutofit/>
          </a:bodyPr>
          <a:lstStyle/>
          <a:p>
            <a:pPr marL="0" indent="0">
              <a:spcBef>
                <a:spcPts val="500"/>
              </a:spcBef>
              <a:buNone/>
            </a:pPr>
            <a:r>
              <a:rPr lang="en-GB" sz="1400" b="1"/>
              <a:t>Admin</a:t>
            </a:r>
          </a:p>
          <a:p>
            <a:pPr>
              <a:spcBef>
                <a:spcPts val="500"/>
              </a:spcBef>
            </a:pPr>
            <a:r>
              <a:rPr lang="en-GB" sz="1400"/>
              <a:t>Learn about how to set up the Companion apps in your organization: </a:t>
            </a:r>
            <a:r>
              <a:rPr lang="en-GB" sz="1400" dirty="0">
                <a:hlinkClick r:id="rId4"/>
              </a:rPr>
              <a:t>M365 Companions learn page</a:t>
            </a:r>
          </a:p>
          <a:p>
            <a:pPr>
              <a:spcBef>
                <a:spcPts val="500"/>
              </a:spcBef>
            </a:pPr>
            <a:r>
              <a:rPr lang="en-GB" sz="1400"/>
              <a:t>Admins can pin the apps using the pinning policy described here </a:t>
            </a:r>
            <a:r>
              <a:rPr lang="en-GB" sz="1400" dirty="0">
                <a:hlinkClick r:id="rId5"/>
              </a:rPr>
              <a:t>Configure taskbar pinning for Windows 11</a:t>
            </a:r>
            <a:r>
              <a:rPr lang="en-GB" sz="1400"/>
              <a:t>.</a:t>
            </a:r>
          </a:p>
          <a:p>
            <a:pPr>
              <a:spcBef>
                <a:spcPts val="500"/>
              </a:spcBef>
            </a:pPr>
            <a:r>
              <a:rPr lang="en-GB" sz="1400"/>
              <a:t>Start-up behaviour per app can be managed in the </a:t>
            </a:r>
            <a:r>
              <a:rPr lang="en-GB" sz="1400" dirty="0">
                <a:hlinkClick r:id="rId6"/>
              </a:rPr>
              <a:t>Microsoft 365 Apps admin center</a:t>
            </a:r>
          </a:p>
          <a:p>
            <a:pPr marL="0" indent="0">
              <a:spcBef>
                <a:spcPts val="500"/>
              </a:spcBef>
              <a:buNone/>
            </a:pPr>
            <a:endParaRPr lang="en-GB" sz="1400"/>
          </a:p>
          <a:p>
            <a:pPr marL="0" indent="0">
              <a:spcBef>
                <a:spcPts val="500"/>
              </a:spcBef>
              <a:buNone/>
            </a:pPr>
            <a:r>
              <a:rPr lang="en-GB" sz="1400" b="1"/>
              <a:t>Marketing &amp; Support</a:t>
            </a:r>
          </a:p>
          <a:p>
            <a:pPr>
              <a:spcBef>
                <a:spcPts val="500"/>
              </a:spcBef>
            </a:pPr>
            <a:r>
              <a:rPr lang="en-GB" sz="1400"/>
              <a:t>Admin docs covering also licensing requirement: </a:t>
            </a:r>
            <a:r>
              <a:rPr lang="en-GB" sz="1400" dirty="0">
                <a:hlinkClick r:id="rId4" tooltip="https://go.microsoft.com/fwlink/?linkid=2302123"/>
              </a:rPr>
              <a:t>M365 Companions learn page</a:t>
            </a:r>
            <a:endParaRPr lang="en-GB" sz="1400" dirty="0"/>
          </a:p>
          <a:p>
            <a:pPr>
              <a:spcBef>
                <a:spcPts val="500"/>
              </a:spcBef>
            </a:pPr>
            <a:r>
              <a:rPr lang="en-GB" sz="1400"/>
              <a:t>Support docs: </a:t>
            </a:r>
            <a:r>
              <a:rPr lang="en-GB" sz="1400" dirty="0">
                <a:hlinkClick r:id="rId7" tooltip="https://go.microsoft.com/fwlink/?linkid=2310491"/>
              </a:rPr>
              <a:t>M365 Companions support page</a:t>
            </a:r>
            <a:endParaRPr lang="en-GB" sz="1400" dirty="0"/>
          </a:p>
          <a:p>
            <a:pPr>
              <a:spcBef>
                <a:spcPts val="500"/>
              </a:spcBef>
            </a:pPr>
            <a:r>
              <a:rPr lang="en-GB" sz="1400"/>
              <a:t>Tech Community blog post</a:t>
            </a:r>
            <a:r>
              <a:rPr lang="en-GB" sz="1400" dirty="0">
                <a:hlinkClick r:id="rId8" tooltip="https://techcommunity.microsoft.com/blog/microsoft365insiderblog/stay-in-the-flow-with-microsoft-365-companion-apps/4419809"/>
              </a:rPr>
              <a:t>: Get started with M365 Companions</a:t>
            </a:r>
            <a:endParaRPr lang="en-GB" sz="1400" dirty="0"/>
          </a:p>
          <a:p>
            <a:pPr>
              <a:spcBef>
                <a:spcPts val="500"/>
              </a:spcBef>
            </a:pPr>
            <a:r>
              <a:rPr lang="en-GB" sz="1400"/>
              <a:t>Demo video: </a:t>
            </a:r>
            <a:r>
              <a:rPr lang="en-US" sz="1400" dirty="0">
                <a:gradFill>
                  <a:gsLst>
                    <a:gs pos="2917">
                      <a:srgbClr val="000000"/>
                    </a:gs>
                    <a:gs pos="30000">
                      <a:srgbClr val="000000"/>
                    </a:gs>
                  </a:gsLst>
                  <a:lin ang="5400000" scaled="0"/>
                </a:gradFill>
                <a:hlinkClick r:id="rId9"/>
              </a:rPr>
              <a:t>Discover Microsoft 365 companion apps: People, Files, and Calendar - YouTube</a:t>
            </a:r>
            <a:endParaRPr lang="en-GB" sz="1400" dirty="0"/>
          </a:p>
        </p:txBody>
      </p:sp>
      <p:sp>
        <p:nvSpPr>
          <p:cNvPr id="7" name="TextBox 6">
            <a:extLst>
              <a:ext uri="{FF2B5EF4-FFF2-40B4-BE49-F238E27FC236}">
                <a16:creationId xmlns:a16="http://schemas.microsoft.com/office/drawing/2014/main" id="{0D97827D-1AD2-C5A9-ABE7-7E92A8BD6C84}"/>
              </a:ext>
            </a:extLst>
          </p:cNvPr>
          <p:cNvSpPr txBox="1"/>
          <p:nvPr/>
        </p:nvSpPr>
        <p:spPr>
          <a:xfrm>
            <a:off x="311779" y="6433869"/>
            <a:ext cx="1486304" cy="184666"/>
          </a:xfrm>
          <a:prstGeom prst="rect">
            <a:avLst/>
          </a:prstGeom>
          <a:noFill/>
        </p:spPr>
        <p:txBody>
          <a:bodyPr wrap="none" lIns="91440" tIns="45720" rIns="91440" bIns="45720" rtlCol="0" anchor="t">
            <a:spAutoFit/>
          </a:bodyPr>
          <a:lstStyle/>
          <a:p>
            <a:r>
              <a:rPr lang="en-CA" sz="600" b="1">
                <a:latin typeface="Aptos Mono"/>
              </a:rPr>
              <a:t>Microsoft 365 companion apps</a:t>
            </a:r>
            <a:endParaRPr lang="en-US" sz="600" b="1">
              <a:latin typeface="Aptos Mono"/>
            </a:endParaRPr>
          </a:p>
        </p:txBody>
      </p:sp>
      <p:sp>
        <p:nvSpPr>
          <p:cNvPr id="9" name="TextBox 8">
            <a:extLst>
              <a:ext uri="{FF2B5EF4-FFF2-40B4-BE49-F238E27FC236}">
                <a16:creationId xmlns:a16="http://schemas.microsoft.com/office/drawing/2014/main" id="{29ADCE27-FBCF-FC3B-BBD7-E9D0354F2F05}"/>
              </a:ext>
            </a:extLst>
          </p:cNvPr>
          <p:cNvSpPr txBox="1"/>
          <p:nvPr/>
        </p:nvSpPr>
        <p:spPr>
          <a:xfrm>
            <a:off x="279974" y="1027935"/>
            <a:ext cx="4907942" cy="461024"/>
          </a:xfrm>
          <a:prstGeom prst="rect">
            <a:avLst/>
          </a:prstGeom>
          <a:noFill/>
        </p:spPr>
        <p:txBody>
          <a:bodyPr wrap="square" lIns="91440" tIns="45720" rIns="91440" bIns="45720" anchor="t">
            <a:spAutoFit/>
          </a:bodyPr>
          <a:lstStyle/>
          <a:p>
            <a:pPr>
              <a:lnSpc>
                <a:spcPts val="2800"/>
              </a:lnSpc>
            </a:pPr>
            <a:r>
              <a:rPr lang="en-GB" sz="2800" b="1"/>
              <a:t>Resources and links</a:t>
            </a:r>
          </a:p>
        </p:txBody>
      </p:sp>
    </p:spTree>
    <p:extLst>
      <p:ext uri="{BB962C8B-B14F-4D97-AF65-F5344CB8AC3E}">
        <p14:creationId xmlns:p14="http://schemas.microsoft.com/office/powerpoint/2010/main" val="862532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WHITE TEMPLATE">
  <a:themeElements>
    <a:clrScheme name="Custom 1">
      <a:dk1>
        <a:srgbClr val="000000"/>
      </a:dk1>
      <a:lt1>
        <a:srgbClr val="FFFFFF"/>
      </a:lt1>
      <a:dk2>
        <a:srgbClr val="000000"/>
      </a:dk2>
      <a:lt2>
        <a:srgbClr val="E6E6E6"/>
      </a:lt2>
      <a:accent1>
        <a:srgbClr val="0078D4"/>
      </a:accent1>
      <a:accent2>
        <a:srgbClr val="51E5FF"/>
      </a:accent2>
      <a:accent3>
        <a:srgbClr val="107C10"/>
      </a:accent3>
      <a:accent4>
        <a:srgbClr val="D73B01"/>
      </a:accent4>
      <a:accent5>
        <a:srgbClr val="737373"/>
      </a:accent5>
      <a:accent6>
        <a:srgbClr val="D7D7D7"/>
      </a:accent6>
      <a:hlink>
        <a:srgbClr val="0078D4"/>
      </a:hlink>
      <a:folHlink>
        <a:srgbClr val="0078D4"/>
      </a:folHlink>
    </a:clrScheme>
    <a:fontScheme name="Custom 3">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18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BrandTeamTemplate-20180328_semiboldHeads 2" id="{F222C88F-559A-49D5-A294-4CAEAFA3C41E}" vid="{87BB99B7-A495-4B29-935D-6D7163F96789}"/>
    </a:ext>
  </a:extLst>
</a:theme>
</file>

<file path=ppt/theme/theme3.xml><?xml version="1.0" encoding="utf-8"?>
<a:theme xmlns:a="http://schemas.openxmlformats.org/drawingml/2006/main" name="Copilot Roadmap Template_US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 id="{37823CB9-DC0F-DE49-A7F7-325A4228CCF9}" vid="{6CB80000-F9EA-4D40-9817-2B5CD0D7D27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D4A6A03340E24FAC1AE68380428E74" ma:contentTypeVersion="77" ma:contentTypeDescription="Create a new document." ma:contentTypeScope="" ma:versionID="c8867bb1196a6a8038e0f7e94e1aff6b">
  <xsd:schema xmlns:xsd="http://www.w3.org/2001/XMLSchema" xmlns:xs="http://www.w3.org/2001/XMLSchema" xmlns:p="http://schemas.microsoft.com/office/2006/metadata/properties" xmlns:ns1="http://schemas.microsoft.com/sharepoint/v3" xmlns:ns2="5e2db648-71e5-403d-bff8-dc10f4ef4f87" xmlns:ns3="d0de27d6-ed64-4365-b454-c85f97c82a09" targetNamespace="http://schemas.microsoft.com/office/2006/metadata/properties" ma:root="true" ma:fieldsID="fd09cec8c443dac6414c5973d31b9606" ns1:_="" ns2:_="" ns3:_="">
    <xsd:import namespace="http://schemas.microsoft.com/sharepoint/v3"/>
    <xsd:import namespace="5e2db648-71e5-403d-bff8-dc10f4ef4f87"/>
    <xsd:import namespace="d0de27d6-ed64-4365-b454-c85f97c82a09"/>
    <xsd:element name="properties">
      <xsd:complexType>
        <xsd:sequence>
          <xsd:element name="documentManagement">
            <xsd:complexType>
              <xsd:all>
                <xsd:element ref="ns1:_ip_UnifiedCompliancePolicyProperties" minOccurs="0"/>
                <xsd:element ref="ns1:_ip_UnifiedCompliancePolicyUIAction" minOccurs="0"/>
                <xsd:element ref="ns2:MediaServiceMetadata" minOccurs="0"/>
                <xsd:element ref="ns2:MediaServiceFastMetadata" minOccurs="0"/>
                <xsd:element ref="ns2:MediaServiceSearchProperties" minOccurs="0"/>
                <xsd:element ref="ns2:MediaServiceDocTag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FolderDescription" minOccurs="0"/>
                <xsd:element ref="ns2:FolderOwner" minOccurs="0"/>
                <xsd:element ref="ns2:MediaServiceObjectDetectorVersions" minOccurs="0"/>
                <xsd:element ref="ns2:MediaServiceSystemTags" minOccurs="0"/>
                <xsd:element ref="ns2:MediaServiceBillingMetadata" minOccurs="0"/>
                <xsd:element ref="ns2:Comments" minOccurs="0"/>
                <xsd:element ref="ns2:FileCategory" minOccurs="0"/>
                <xsd:element ref="ns2:OriginalModifiedBy" minOccurs="0"/>
                <xsd:element ref="ns2:OriginalModifiedBy0" minOccurs="0"/>
                <xsd:element ref="ns2:OriginalPath" minOccurs="0"/>
                <xsd:element ref="ns2:OriginallyModifiedBy" minOccurs="0"/>
                <xsd:element ref="ns2:Headline" minOccurs="0"/>
                <xsd:element ref="ns2:Description" minOccurs="0"/>
                <xsd:element ref="ns2:Header" minOccurs="0"/>
                <xsd:element ref="ns2:GATiming" minOccurs="0"/>
                <xsd:element ref="ns2:DeckRelease" minOccurs="0"/>
                <xsd:element ref="ns2:LinktoDeck" minOccurs="0"/>
                <xsd:element ref="ns2:PublicRMLink" minOccurs="0"/>
                <xsd:element ref="ns2:Figmalink" minOccurs="0"/>
                <xsd:element ref="ns2:Speclink" minOccurs="0"/>
                <xsd:element ref="ns2:PM" minOccurs="0"/>
                <xsd:element ref="ns2:Summary" minOccurs="0"/>
                <xsd:element ref="ns3:PrimeClassificationStatus" minOccurs="0"/>
                <xsd:element ref="ns3:PrimeClassificationStatusDetails" minOccurs="0"/>
                <xsd:element ref="ns3:PrimeLastClassified" minOccurs="0"/>
                <xsd:element ref="ns3:PrimeCorrectedByUser" minOccurs="0"/>
                <xsd:element ref="ns2:Marketing_x0020_Moment" minOccurs="0"/>
                <xsd:element ref="ns2:Document_x0020_type" minOccurs="0"/>
                <xsd:element ref="ns2:Petereview" minOccurs="0"/>
                <xsd:element ref="ns2:John_x0020_Reviewed" minOccurs="0"/>
                <xsd:element ref="ns2:Product" minOccurs="0"/>
                <xsd:element ref="ns2:Reviewcomplete" minOccurs="0"/>
                <xsd:element ref="ns2:Product_x0020_name" minOccurs="0"/>
                <xsd:element ref="ns2:Customer" minOccurs="0"/>
                <xsd:element ref="ns2:Feedback_x0020_summary" minOccurs="0"/>
                <xsd:element ref="ns2:Feedback_x0020_Date" minOccurs="0"/>
                <xsd:element ref="ns2:product_x0020_name0" minOccurs="0"/>
                <xsd:element ref="ns2:summary_x0020_of_x0020_feedback" minOccurs="0"/>
                <xsd:element ref="ns2:Dateoffeedback" minOccurs="0"/>
                <xsd:element ref="ns2:Customername" minOccurs="0"/>
                <xsd:element ref="ns2:Availability" minOccurs="0"/>
                <xsd:element ref="ns2:Materialtype" minOccurs="0"/>
                <xsd:element ref="ns2:Location_x0028_state_x0029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8" nillable="true" ma:displayName="Unified Compliance Policy Properties" ma:hidden="true" ma:internalName="_ip_UnifiedCompliancePolicyProperties">
      <xsd:simpleType>
        <xsd:restriction base="dms:Note"/>
      </xsd:simpleType>
    </xsd:element>
    <xsd:element name="_ip_UnifiedCompliancePolicyUIAction" ma:index="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2db648-71e5-403d-bff8-dc10f4ef4f8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DocTags" ma:index="13" nillable="true" ma:displayName="MediaServiceDocTags" ma:hidden="true" ma:internalName="MediaServiceDocTag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FolderDescription" ma:index="25" nillable="true" ma:displayName="Description " ma:format="Dropdown" ma:internalName="FolderDescription">
      <xsd:simpleType>
        <xsd:restriction base="dms:Note">
          <xsd:maxLength value="255"/>
        </xsd:restriction>
      </xsd:simpleType>
    </xsd:element>
    <xsd:element name="FolderOwner" ma:index="26" nillable="true" ma:displayName="Folder Owner" ma:format="Dropdown" ma:internalName="FolderOwner">
      <xsd:simpleType>
        <xsd:restriction base="dms:Text">
          <xsd:maxLength value="255"/>
        </xsd:restriction>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ystemTags" ma:index="28" nillable="true" ma:displayName="MediaServiceSystemTags" ma:hidden="true" ma:internalName="MediaServiceSystemTags" ma:readOnly="true">
      <xsd:simpleType>
        <xsd:restriction base="dms:Note"/>
      </xsd:simpleType>
    </xsd:element>
    <xsd:element name="MediaServiceBillingMetadata" ma:index="29" nillable="true" ma:displayName="MediaServiceBillingMetadata" ma:hidden="true" ma:internalName="MediaServiceBillingMetadata" ma:readOnly="true">
      <xsd:simpleType>
        <xsd:restriction base="dms:Text"/>
      </xsd:simpleType>
    </xsd:element>
    <xsd:element name="Comments" ma:index="30" nillable="true" ma:displayName="Comments" ma:format="Dropdown" ma:internalName="Comments">
      <xsd:simpleType>
        <xsd:restriction base="dms:Note">
          <xsd:maxLength value="255"/>
        </xsd:restriction>
      </xsd:simpleType>
    </xsd:element>
    <xsd:element name="FileCategory" ma:index="31" nillable="true" ma:displayName="File Category" ma:format="Dropdown" ma:internalName="FileCategory">
      <xsd:simpleType>
        <xsd:restriction base="dms:Choice">
          <xsd:enumeration value="Document"/>
          <xsd:enumeration value="Spreadsheet"/>
          <xsd:enumeration value="Deck"/>
          <xsd:enumeration value="Video/Recording"/>
          <xsd:enumeration value="Image"/>
          <xsd:enumeration value="Zip"/>
          <xsd:enumeration value="PDF"/>
        </xsd:restriction>
      </xsd:simpleType>
    </xsd:element>
    <xsd:element name="OriginalModifiedBy" ma:index="32" nillable="true" ma:displayName="Original Modified Date" ma:format="DateOnly" ma:internalName="OriginalModifiedBy">
      <xsd:simpleType>
        <xsd:restriction base="dms:DateTime"/>
      </xsd:simpleType>
    </xsd:element>
    <xsd:element name="OriginalModifiedBy0" ma:index="33" nillable="true" ma:displayName="Original Modified By" ma:format="Dropdown" ma:list="UserInfo" ma:SharePointGroup="0" ma:internalName="OriginalModifiedBy0">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OriginalPath" ma:index="34" nillable="true" ma:displayName="Original Path" ma:format="Dropdown" ma:internalName="OriginalPath">
      <xsd:simpleType>
        <xsd:restriction base="dms:Text">
          <xsd:maxLength value="255"/>
        </xsd:restriction>
      </xsd:simpleType>
    </xsd:element>
    <xsd:element name="OriginallyModifiedBy" ma:index="35" nillable="true" ma:displayName="Originally Modified By" ma:format="Dropdown" ma:internalName="OriginallyModifiedBy">
      <xsd:simpleType>
        <xsd:restriction base="dms:Text">
          <xsd:maxLength value="255"/>
        </xsd:restriction>
      </xsd:simpleType>
    </xsd:element>
    <xsd:element name="Headline" ma:index="36" nillable="true" ma:displayName="Headline" ma:format="Dropdown" ma:internalName="Headline">
      <xsd:simpleType>
        <xsd:restriction base="dms:Text">
          <xsd:maxLength value="255"/>
        </xsd:restriction>
      </xsd:simpleType>
    </xsd:element>
    <xsd:element name="Description" ma:index="37" nillable="true" ma:displayName="Description" ma:format="Dropdown" ma:internalName="Description">
      <xsd:simpleType>
        <xsd:restriction base="dms:Note">
          <xsd:maxLength value="255"/>
        </xsd:restriction>
      </xsd:simpleType>
    </xsd:element>
    <xsd:element name="Header" ma:index="38" nillable="true" ma:displayName="Header" ma:format="Dropdown" ma:internalName="Header">
      <xsd:simpleType>
        <xsd:restriction base="dms:Text">
          <xsd:maxLength value="255"/>
        </xsd:restriction>
      </xsd:simpleType>
    </xsd:element>
    <xsd:element name="GATiming" ma:index="39" nillable="true" ma:displayName="Footer: GA Timing" ma:format="Dropdown" ma:internalName="GATiming">
      <xsd:simpleType>
        <xsd:restriction base="dms:Text">
          <xsd:maxLength value="255"/>
        </xsd:restriction>
      </xsd:simpleType>
    </xsd:element>
    <xsd:element name="DeckRelease" ma:index="40" nillable="true" ma:displayName="Deck Release" ma:format="Dropdown" ma:internalName="DeckRelease">
      <xsd:simpleType>
        <xsd:restriction base="dms:Text">
          <xsd:maxLength value="255"/>
        </xsd:restriction>
      </xsd:simpleType>
    </xsd:element>
    <xsd:element name="LinktoDeck" ma:index="41" nillable="true" ma:displayName="Link to Deck" ma:format="Hyperlink" ma:internalName="LinktoDeck">
      <xsd:complexType>
        <xsd:complexContent>
          <xsd:extension base="dms:URL">
            <xsd:sequence>
              <xsd:element name="Url" type="dms:ValidUrl" minOccurs="0" nillable="true"/>
              <xsd:element name="Description" type="xsd:string" nillable="true"/>
            </xsd:sequence>
          </xsd:extension>
        </xsd:complexContent>
      </xsd:complexType>
    </xsd:element>
    <xsd:element name="PublicRMLink" ma:index="42" nillable="true" ma:displayName="Public RM Link" ma:format="Hyperlink" ma:internalName="PublicRMLink">
      <xsd:complexType>
        <xsd:complexContent>
          <xsd:extension base="dms:URL">
            <xsd:sequence>
              <xsd:element name="Url" type="dms:ValidUrl" minOccurs="0" nillable="true"/>
              <xsd:element name="Description" type="xsd:string" nillable="true"/>
            </xsd:sequence>
          </xsd:extension>
        </xsd:complexContent>
      </xsd:complexType>
    </xsd:element>
    <xsd:element name="Figmalink" ma:index="43" nillable="true" ma:displayName="Figma link" ma:format="Hyperlink" ma:internalName="Figmalink">
      <xsd:complexType>
        <xsd:complexContent>
          <xsd:extension base="dms:URL">
            <xsd:sequence>
              <xsd:element name="Url" type="dms:ValidUrl" minOccurs="0" nillable="true"/>
              <xsd:element name="Description" type="xsd:string" nillable="true"/>
            </xsd:sequence>
          </xsd:extension>
        </xsd:complexContent>
      </xsd:complexType>
    </xsd:element>
    <xsd:element name="Speclink" ma:index="44" nillable="true" ma:displayName="Spec link" ma:format="Hyperlink" ma:internalName="Speclink">
      <xsd:complexType>
        <xsd:complexContent>
          <xsd:extension base="dms:URL">
            <xsd:sequence>
              <xsd:element name="Url" type="dms:ValidUrl" minOccurs="0" nillable="true"/>
              <xsd:element name="Description" type="xsd:string" nillable="true"/>
            </xsd:sequence>
          </xsd:extension>
        </xsd:complexContent>
      </xsd:complexType>
    </xsd:element>
    <xsd:element name="PM" ma:index="45" nillable="true" ma:displayName="PM" ma:format="Dropdown" ma:internalName="PM">
      <xsd:simpleType>
        <xsd:restriction base="dms:Text">
          <xsd:maxLength value="255"/>
        </xsd:restriction>
      </xsd:simpleType>
    </xsd:element>
    <xsd:element name="Summary" ma:index="46" nillable="true" ma:displayName="Summary" ma:internalName="Summary">
      <xsd:simpleType>
        <xsd:restriction base="dms:Text"/>
      </xsd:simpleType>
    </xsd:element>
    <xsd:element name="Marketing_x0020_Moment" ma:index="51" nillable="true" ma:displayName="Marketing Moment" ma:internalName="Marketing_x0020_Moment">
      <xsd:simpleType>
        <xsd:restriction base="dms:Text"/>
      </xsd:simpleType>
    </xsd:element>
    <xsd:element name="Document_x0020_type" ma:index="52" nillable="true" ma:displayName="Document type" ma:internalName="Document_x0020_type">
      <xsd:simpleType>
        <xsd:restriction base="dms:Text"/>
      </xsd:simpleType>
    </xsd:element>
    <xsd:element name="Petereview" ma:index="53" nillable="true" ma:displayName="Pete review" ma:default="Not started" ma:format="Dropdown" ma:internalName="Petereview">
      <xsd:simpleType>
        <xsd:restriction base="dms:Choice">
          <xsd:enumeration value="Approved"/>
          <xsd:enumeration value="Review complete, waiting for edits"/>
          <xsd:enumeration value="Not started"/>
        </xsd:restriction>
      </xsd:simpleType>
    </xsd:element>
    <xsd:element name="John_x0020_Reviewed" ma:index="54" nillable="true" ma:displayName="John Reviewed" ma:internalName="John_x0020_Reviewed">
      <xsd:simpleType>
        <xsd:restriction base="dms:Boolean"/>
      </xsd:simpleType>
    </xsd:element>
    <xsd:element name="Product" ma:index="55" nillable="true" ma:displayName="Product" ma:internalName="Product">
      <xsd:simpleType>
        <xsd:restriction base="dms:Text"/>
      </xsd:simpleType>
    </xsd:element>
    <xsd:element name="Reviewcomplete" ma:index="56" nillable="true" ma:displayName="Review complete" ma:format="Dropdown" ma:internalName="Reviewcomplete">
      <xsd:simpleType>
        <xsd:restriction base="dms:Choice">
          <xsd:enumeration value="Approved"/>
          <xsd:enumeration value="Approved, with comments"/>
          <xsd:enumeration value="Not reviewed"/>
        </xsd:restriction>
      </xsd:simpleType>
    </xsd:element>
    <xsd:element name="Product_x0020_name" ma:index="57" nillable="true" ma:displayName="Product name" ma:internalName="Product_x0020_name">
      <xsd:simpleType>
        <xsd:restriction base="dms:Text"/>
      </xsd:simpleType>
    </xsd:element>
    <xsd:element name="Customer" ma:index="58" nillable="true" ma:displayName="Customer" ma:internalName="Customer">
      <xsd:simpleType>
        <xsd:restriction base="dms:Text"/>
      </xsd:simpleType>
    </xsd:element>
    <xsd:element name="Feedback_x0020_summary" ma:index="59" nillable="true" ma:displayName="Feedback summary" ma:internalName="Feedback_x0020_summary">
      <xsd:simpleType>
        <xsd:restriction base="dms:Text"/>
      </xsd:simpleType>
    </xsd:element>
    <xsd:element name="Feedback_x0020_Date" ma:index="60" nillable="true" ma:displayName="Feedback Date" ma:internalName="Feedback_x0020_Date">
      <xsd:simpleType>
        <xsd:restriction base="dms:DateTime"/>
      </xsd:simpleType>
    </xsd:element>
    <xsd:element name="product_x0020_name0" ma:index="61" nillable="true" ma:displayName="product name" ma:internalName="product_x0020_name0">
      <xsd:simpleType>
        <xsd:restriction base="dms:Text"/>
      </xsd:simpleType>
    </xsd:element>
    <xsd:element name="summary_x0020_of_x0020_feedback" ma:index="62" nillable="true" ma:displayName="summary of feedback" ma:internalName="summary_x0020_of_x0020_feedback">
      <xsd:simpleType>
        <xsd:restriction base="dms:Text"/>
      </xsd:simpleType>
    </xsd:element>
    <xsd:element name="Dateoffeedback" ma:index="63" nillable="true" ma:displayName="Date of feedback" ma:format="DateOnly" ma:internalName="Dateoffeedback">
      <xsd:simpleType>
        <xsd:restriction base="dms:DateTime"/>
      </xsd:simpleType>
    </xsd:element>
    <xsd:element name="Customername" ma:index="64" nillable="true" ma:displayName="Customer name" ma:format="Dropdown" ma:internalName="Customername">
      <xsd:simpleType>
        <xsd:restriction base="dms:Text">
          <xsd:maxLength value="255"/>
        </xsd:restriction>
      </xsd:simpleType>
    </xsd:element>
    <xsd:element name="Availability" ma:index="65" nillable="true" ma:displayName="Availability" ma:format="Dropdown" ma:internalName="Availability">
      <xsd:simpleType>
        <xsd:restriction base="dms:Text">
          <xsd:maxLength value="255"/>
        </xsd:restriction>
      </xsd:simpleType>
    </xsd:element>
    <xsd:element name="Materialtype" ma:index="66" nillable="true" ma:displayName="Material type" ma:format="Dropdown" ma:internalName="Materialtype">
      <xsd:simpleType>
        <xsd:restriction base="dms:Text">
          <xsd:maxLength value="255"/>
        </xsd:restriction>
      </xsd:simpleType>
    </xsd:element>
    <xsd:element name="Location_x0028_state_x0029_" ma:index="67" nillable="true" ma:displayName="Location (state)" ma:format="Dropdown" ma:internalName="Location_x0028_state_x0029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0de27d6-ed64-4365-b454-c85f97c82a0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f342c642-5180-45c4-9a57-3be5c607a76f}" ma:internalName="TaxCatchAll" ma:showField="CatchAllData" ma:web="d0de27d6-ed64-4365-b454-c85f97c82a09">
      <xsd:complexType>
        <xsd:complexContent>
          <xsd:extension base="dms:MultiChoiceLookup">
            <xsd:sequence>
              <xsd:element name="Value" type="dms:Lookup" maxOccurs="unbounded" minOccurs="0" nillable="true"/>
            </xsd:sequence>
          </xsd:extension>
        </xsd:complexContent>
      </xsd:complexType>
    </xsd:element>
    <xsd:element name="PrimeClassificationStatus" ma:index="47" nillable="true" ma:displayName="Processing status" ma:internalName="PrimeClassificationStatus">
      <xsd:simpleType>
        <xsd:restriction base="dms:Text"/>
      </xsd:simpleType>
    </xsd:element>
    <xsd:element name="PrimeClassificationStatusDetails" ma:index="48" nillable="true" ma:displayName="Processing details" ma:internalName="PrimeClassificationStatusDetails">
      <xsd:simpleType>
        <xsd:restriction base="dms:Note">
          <xsd:maxLength value="255"/>
        </xsd:restriction>
      </xsd:simpleType>
    </xsd:element>
    <xsd:element name="PrimeLastClassified" ma:index="49" nillable="true" ma:displayName="Processed" ma:internalName="PrimeLastClassified">
      <xsd:simpleType>
        <xsd:restriction base="dms:DateTime"/>
      </xsd:simpleType>
    </xsd:element>
    <xsd:element name="PrimeCorrectedByUser" ma:index="50" nillable="true" ma:displayName="Corrected" ma:internalName="PrimeCorrectedByUser">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5e2db648-71e5-403d-bff8-dc10f4ef4f87">
      <Terms xmlns="http://schemas.microsoft.com/office/infopath/2007/PartnerControls"/>
    </lcf76f155ced4ddcb4097134ff3c332f>
    <TaxCatchAll xmlns="d0de27d6-ed64-4365-b454-c85f97c82a09" xsi:nil="true"/>
    <Product_x0020_name xmlns="5e2db648-71e5-403d-bff8-dc10f4ef4f87">Microsoft 365 companion apps</Product_x0020_name>
    <Dateoffeedback xmlns="5e2db648-71e5-403d-bff8-dc10f4ef4f87" xsi:nil="true"/>
    <GATiming xmlns="5e2db648-71e5-403d-bff8-dc10f4ef4f87" xsi:nil="true"/>
    <PM xmlns="5e2db648-71e5-403d-bff8-dc10f4ef4f87" xsi:nil="true"/>
    <PublicRMLink xmlns="5e2db648-71e5-403d-bff8-dc10f4ef4f87">
      <Url xsi:nil="true"/>
      <Description xsi:nil="true"/>
    </PublicRMLink>
    <John_x0020_Reviewed xmlns="5e2db648-71e5-403d-bff8-dc10f4ef4f87">false</John_x0020_Reviewed>
    <Marketing_x0020_Moment xmlns="5e2db648-71e5-403d-bff8-dc10f4ef4f87">9/18 Mini-Beat</Marketing_x0020_Moment>
    <Feedback_x0020_summary xmlns="5e2db648-71e5-403d-bff8-dc10f4ef4f87">Not found</Feedback_x0020_summary>
    <Materialtype xmlns="5e2db648-71e5-403d-bff8-dc10f4ef4f87" xsi:nil="true"/>
    <FolderDescription xmlns="5e2db648-71e5-403d-bff8-dc10f4ef4f87" xsi:nil="true"/>
    <LinktoDeck xmlns="5e2db648-71e5-403d-bff8-dc10f4ef4f87">
      <Url xsi:nil="true"/>
      <Description xsi:nil="true"/>
    </LinktoDeck>
    <product_x0020_name0 xmlns="5e2db648-71e5-403d-bff8-dc10f4ef4f87">Microsoft 365 companion apps</product_x0020_name0>
    <Speclink xmlns="5e2db648-71e5-403d-bff8-dc10f4ef4f87">
      <Url xsi:nil="true"/>
      <Description xsi:nil="true"/>
    </Speclink>
    <PrimeClassificationStatusDetails xmlns="d0de27d6-ed64-4365-b454-c85f97c82a09" xsi:nil="true"/>
    <PrimeLastClassified xmlns="d0de27d6-ed64-4365-b454-c85f97c82a09" xsi:nil="true"/>
    <OriginalModifiedBy0 xmlns="5e2db648-71e5-403d-bff8-dc10f4ef4f87">
      <UserInfo>
        <DisplayName/>
        <AccountId xsi:nil="true"/>
        <AccountType/>
      </UserInfo>
    </OriginalModifiedBy0>
    <Figmalink xmlns="5e2db648-71e5-403d-bff8-dc10f4ef4f87">
      <Url xsi:nil="true"/>
      <Description xsi:nil="true"/>
    </Figmalink>
    <Customer xmlns="5e2db648-71e5-403d-bff8-dc10f4ef4f87">Not found</Customer>
    <Customername xmlns="5e2db648-71e5-403d-bff8-dc10f4ef4f87" xsi:nil="true"/>
    <FileCategory xmlns="5e2db648-71e5-403d-bff8-dc10f4ef4f87" xsi:nil="true"/>
    <Location_x0028_state_x0029_ xmlns="5e2db648-71e5-403d-bff8-dc10f4ef4f87" xsi:nil="true"/>
    <Headline xmlns="5e2db648-71e5-403d-bff8-dc10f4ef4f87" xsi:nil="true"/>
    <PrimeCorrectedByUser xmlns="d0de27d6-ed64-4365-b454-c85f97c82a09" xsi:nil="true"/>
    <OriginalModifiedBy xmlns="5e2db648-71e5-403d-bff8-dc10f4ef4f87" xsi:nil="true"/>
    <OriginalPath xmlns="5e2db648-71e5-403d-bff8-dc10f4ef4f87" xsi:nil="true"/>
    <OriginallyModifiedBy xmlns="5e2db648-71e5-403d-bff8-dc10f4ef4f87" xsi:nil="true"/>
    <Petereview xmlns="5e2db648-71e5-403d-bff8-dc10f4ef4f87">Not started</Petereview>
    <Header xmlns="5e2db648-71e5-403d-bff8-dc10f4ef4f87" xsi:nil="true"/>
    <PrimeClassificationStatus xmlns="d0de27d6-ed64-4365-b454-c85f97c82a09" xsi:nil="true"/>
    <Feedback_x0020_Date xmlns="5e2db648-71e5-403d-bff8-dc10f4ef4f87" xsi:nil="true"/>
    <summary_x0020_of_x0020_feedback xmlns="5e2db648-71e5-403d-bff8-dc10f4ef4f87">Not found</summary_x0020_of_x0020_feedback>
    <Description xmlns="5e2db648-71e5-403d-bff8-dc10f4ef4f87" xsi:nil="true"/>
    <Document_x0020_type xmlns="5e2db648-71e5-403d-bff8-dc10f4ef4f87">Messaging</Document_x0020_type>
    <DeckRelease xmlns="5e2db648-71e5-403d-bff8-dc10f4ef4f87" xsi:nil="true"/>
    <FolderOwner xmlns="5e2db648-71e5-403d-bff8-dc10f4ef4f87" xsi:nil="true"/>
    <Comments xmlns="5e2db648-71e5-403d-bff8-dc10f4ef4f87" xsi:nil="true"/>
    <Reviewcomplete xmlns="5e2db648-71e5-403d-bff8-dc10f4ef4f87" xsi:nil="true"/>
    <Summary xmlns="5e2db648-71e5-403d-bff8-dc10f4ef4f87">This document is a Microsoft confidential presentation deck providing an overview of Microsoft 365 companion apps (People, Files, Calendar) and their integration with Copilot. It covers key use cases for each app, the admin experience for deployment and m</Summary>
    <Product xmlns="5e2db648-71e5-403d-bff8-dc10f4ef4f87">Microsoft 365 companion apps</Product>
    <Availability xmlns="5e2db648-71e5-403d-bff8-dc10f4ef4f87" xsi:nil="true"/>
  </documentManagement>
</p:properties>
</file>

<file path=customXml/itemProps1.xml><?xml version="1.0" encoding="utf-8"?>
<ds:datastoreItem xmlns:ds="http://schemas.openxmlformats.org/officeDocument/2006/customXml" ds:itemID="{49BF5CA7-F7B8-48B8-B71B-4C927F0AE86E}">
  <ds:schemaRefs>
    <ds:schemaRef ds:uri="http://schemas.microsoft.com/sharepoint/v3/contenttype/forms"/>
  </ds:schemaRefs>
</ds:datastoreItem>
</file>

<file path=customXml/itemProps2.xml><?xml version="1.0" encoding="utf-8"?>
<ds:datastoreItem xmlns:ds="http://schemas.openxmlformats.org/officeDocument/2006/customXml" ds:itemID="{14CAD87E-8C19-40F5-BD4B-6F0A519B0B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e2db648-71e5-403d-bff8-dc10f4ef4f87"/>
    <ds:schemaRef ds:uri="d0de27d6-ed64-4365-b454-c85f97c82a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6BA58F-58D0-481D-8886-D941379FA774}">
  <ds:schemaRefs>
    <ds:schemaRef ds:uri="2d9e67c4-054d-404d-ba1b-371a541f4524"/>
    <ds:schemaRef ds:uri="a0c3dd7f-ed1c-4ae2-88e5-210e1079846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 ds:uri="5e2db648-71e5-403d-bff8-dc10f4ef4f87"/>
    <ds:schemaRef ds:uri="d0de27d6-ed64-4365-b454-c85f97c82a09"/>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879</Words>
  <Application>Microsoft Office PowerPoint</Application>
  <PresentationFormat>Widescreen</PresentationFormat>
  <Paragraphs>107</Paragraphs>
  <Slides>16</Slides>
  <Notes>12</Notes>
  <HiddenSlides>1</HiddenSlides>
  <MMClips>1</MMClips>
  <ScaleCrop>false</ScaleCrop>
  <HeadingPairs>
    <vt:vector size="4" baseType="variant">
      <vt:variant>
        <vt:lpstr>Theme</vt:lpstr>
      </vt:variant>
      <vt:variant>
        <vt:i4>3</vt:i4>
      </vt:variant>
      <vt:variant>
        <vt:lpstr>Slide Titles</vt:lpstr>
      </vt:variant>
      <vt:variant>
        <vt:i4>16</vt:i4>
      </vt:variant>
    </vt:vector>
  </HeadingPairs>
  <TitlesOfParts>
    <vt:vector size="19" baseType="lpstr">
      <vt:lpstr>Office Theme</vt:lpstr>
      <vt:lpstr>WHITE TEMPLATE</vt:lpstr>
      <vt:lpstr>Copilot Roadmap Template_USE</vt:lpstr>
      <vt:lpstr>How to use this deck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TN Wallow - Microsoft 365 Companion 23rd June</dc:title>
  <dc:subject/>
  <dc:creator>James Bell</dc:creator>
  <cp:keywords/>
  <dc:description/>
  <cp:lastModifiedBy>Viviane Nguyen</cp:lastModifiedBy>
  <cp:revision>29</cp:revision>
  <dcterms:created xsi:type="dcterms:W3CDTF">2024-10-09T21:27:49Z</dcterms:created>
  <dcterms:modified xsi:type="dcterms:W3CDTF">2026-03-10T16:55:19Z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0x01010028D4A6A03340E24FAC1AE68380428E74</vt:lpwstr>
  </property>
  <property fmtid="{D5CDD505-2E9C-101B-9397-08002B2CF9AE}" pid="3" name="MediaServiceImageTags">
    <vt:lpwstr/>
  </property>
</Properties>
</file>